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aRoP7qXVP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P6HtTPp6lU" TargetMode="External"/><Relationship Id="rId4" Type="http://schemas.openxmlformats.org/officeDocument/2006/relationships/hyperlink" Target="https://www.youtube.com/watch?v=jg6YaqR_Py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-sT3V_JcFI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20291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Meeting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72607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/>
              <a:t>Schedule meetings in easy and effective way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3" y="920291"/>
            <a:ext cx="3271452" cy="164540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24070" y="4611756"/>
            <a:ext cx="5950226" cy="2246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i="1" dirty="0">
                <a:solidFill>
                  <a:schemeClr val="accent1">
                    <a:lumMod val="75000"/>
                  </a:schemeClr>
                </a:solidFill>
              </a:rPr>
              <a:t>Team Members:</a:t>
            </a:r>
          </a:p>
          <a:p>
            <a:pPr algn="l"/>
            <a:r>
              <a:rPr lang="pt-BR" sz="8000" dirty="0"/>
              <a:t>Ajay Chandra Pendyala</a:t>
            </a:r>
          </a:p>
          <a:p>
            <a:pPr algn="l"/>
            <a:r>
              <a:rPr lang="pt-BR" sz="8000" dirty="0"/>
              <a:t>Gautam Verma</a:t>
            </a:r>
          </a:p>
          <a:p>
            <a:pPr algn="l"/>
            <a:r>
              <a:rPr lang="pt-BR" sz="8000" dirty="0"/>
              <a:t>Sohan Kunkerkar</a:t>
            </a:r>
          </a:p>
          <a:p>
            <a:pPr algn="l"/>
            <a:r>
              <a:rPr lang="pt-BR" sz="8000" dirty="0"/>
              <a:t>Pranav Firake</a:t>
            </a:r>
          </a:p>
          <a:p>
            <a:pPr algn="l"/>
            <a:r>
              <a:rPr lang="pt-BR" sz="8000" dirty="0"/>
              <a:t>Sunil Narasimhamurthy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31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1149"/>
            <a:ext cx="7129670" cy="9983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Limitations and Future scope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791694" cy="9011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3351" y="2173841"/>
            <a:ext cx="8214875" cy="4571516"/>
          </a:xfrm>
        </p:spPr>
        <p:txBody>
          <a:bodyPr>
            <a:normAutofit/>
          </a:bodyPr>
          <a:lstStyle/>
          <a:p>
            <a:r>
              <a:rPr lang="en-US" sz="2800" dirty="0"/>
              <a:t>Here we have considered all users have google accounts, Future scope of this bot will be to handle other calendars of users too. E.g. outlook calendar.</a:t>
            </a:r>
          </a:p>
          <a:p>
            <a:r>
              <a:rPr lang="en-US" sz="2800" dirty="0"/>
              <a:t>Elimination of @</a:t>
            </a:r>
            <a:r>
              <a:rPr lang="en-US" sz="2800" dirty="0" err="1"/>
              <a:t>azra</a:t>
            </a:r>
            <a:r>
              <a:rPr lang="en-US" sz="2800" dirty="0"/>
              <a:t> </a:t>
            </a:r>
            <a:r>
              <a:rPr lang="en-US" sz="2800" dirty="0" err="1"/>
              <a:t>Auth</a:t>
            </a:r>
            <a:r>
              <a:rPr lang="en-US" sz="2800" dirty="0"/>
              <a:t> instruction so that users will be authorized while signing up to the slack team.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485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Problem: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Attendance problem in frequent meetings (e.g. sprints in agile)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Solution: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Azra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finds optimal timing for these meetings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 schedules those meetings too.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791694" cy="9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1149"/>
            <a:ext cx="5073340" cy="99839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Milestone 1: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4" y="2096086"/>
            <a:ext cx="7238540" cy="476191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791694" cy="9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1149"/>
            <a:ext cx="5073340" cy="99839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Milestone 2: BOT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791694" cy="9011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297"/>
            <a:ext cx="8596668" cy="4239065"/>
          </a:xfrm>
        </p:spPr>
        <p:txBody>
          <a:bodyPr>
            <a:normAutofit/>
          </a:bodyPr>
          <a:lstStyle/>
          <a:p>
            <a:r>
              <a:rPr lang="en-US" sz="2400" dirty="0"/>
              <a:t>Bot implementation using Mock data</a:t>
            </a:r>
          </a:p>
          <a:p>
            <a:r>
              <a:rPr lang="en-US" sz="2400" dirty="0" err="1"/>
              <a:t>Mock.json</a:t>
            </a:r>
            <a:r>
              <a:rPr lang="en-US" sz="2400" dirty="0"/>
              <a:t> : to store calendars of users (Calendar Mocking)</a:t>
            </a:r>
          </a:p>
          <a:p>
            <a:r>
              <a:rPr lang="en-US" sz="2400" dirty="0"/>
              <a:t>Use case 1: </a:t>
            </a:r>
            <a:r>
              <a:rPr lang="en-US" sz="2400" dirty="0"/>
              <a:t>Create A meeting with optimal timing</a:t>
            </a:r>
          </a:p>
          <a:p>
            <a:pPr lvl="1"/>
            <a:r>
              <a:rPr lang="en-US" sz="2400" dirty="0">
                <a:hlinkClick r:id="rId3"/>
              </a:rPr>
              <a:t>https://www.youtube.com/watch?v=_aRoP7qXVPE</a:t>
            </a:r>
            <a:endParaRPr lang="en-US" sz="2400" dirty="0"/>
          </a:p>
          <a:p>
            <a:r>
              <a:rPr lang="en-US" sz="2400" dirty="0"/>
              <a:t>Use case 2: Add a member to existing meeting</a:t>
            </a:r>
          </a:p>
          <a:p>
            <a:pPr lvl="1"/>
            <a:r>
              <a:rPr lang="en-US" sz="2400" u="sng" dirty="0">
                <a:hlinkClick r:id="rId4"/>
              </a:rPr>
              <a:t>https://www.youtube.com/watch?v=jg6YaqR_Pyw</a:t>
            </a:r>
            <a:endParaRPr lang="en-US" sz="2400" dirty="0"/>
          </a:p>
          <a:p>
            <a:r>
              <a:rPr lang="en-US" sz="2400" dirty="0"/>
              <a:t>Use case 3: Create A meeting</a:t>
            </a:r>
          </a:p>
          <a:p>
            <a:pPr lvl="1"/>
            <a:r>
              <a:rPr lang="en-US" sz="2400" u="sng" dirty="0">
                <a:hlinkClick r:id="rId5"/>
              </a:rPr>
              <a:t>https://www.youtube.com/watch?v=mP6HtTPp6lU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1149"/>
            <a:ext cx="5073340" cy="99839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Milestone 3: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791694" cy="901148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375" y="1766577"/>
            <a:ext cx="6627136" cy="5091423"/>
          </a:xfrm>
        </p:spPr>
      </p:pic>
    </p:spTree>
    <p:extLst>
      <p:ext uri="{BB962C8B-B14F-4D97-AF65-F5344CB8AC3E}">
        <p14:creationId xmlns:p14="http://schemas.microsoft.com/office/powerpoint/2010/main" val="200545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1149"/>
            <a:ext cx="5073340" cy="99839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Milestone 3: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791694" cy="901148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Used Google </a:t>
            </a:r>
            <a:r>
              <a:rPr lang="en-US" sz="2800" dirty="0" err="1"/>
              <a:t>Oauth</a:t>
            </a:r>
            <a:r>
              <a:rPr lang="en-US" sz="2800" dirty="0"/>
              <a:t> 2.0 to get access to google calendars of users.</a:t>
            </a:r>
          </a:p>
          <a:p>
            <a:r>
              <a:rPr lang="en-US" sz="2800" dirty="0"/>
              <a:t>Slack users would authorize their calendar access to </a:t>
            </a:r>
            <a:r>
              <a:rPr lang="en-US" sz="2800" dirty="0" err="1"/>
              <a:t>Azra</a:t>
            </a:r>
            <a:r>
              <a:rPr lang="en-US" sz="2800" dirty="0"/>
              <a:t> bot by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azra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Auth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 / @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azra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 Authorize</a:t>
            </a:r>
          </a:p>
          <a:p>
            <a:r>
              <a:rPr lang="en-US" sz="2800" dirty="0"/>
              <a:t>Bot can access the calendars of these users and can find optimal timing.</a:t>
            </a:r>
          </a:p>
          <a:p>
            <a:r>
              <a:rPr lang="en-US" sz="2800" dirty="0"/>
              <a:t>Bot can also manage their meetings i.e. Add members to existing meeting / Cancel meeting.</a:t>
            </a:r>
          </a:p>
        </p:txBody>
      </p:sp>
    </p:spTree>
    <p:extLst>
      <p:ext uri="{BB962C8B-B14F-4D97-AF65-F5344CB8AC3E}">
        <p14:creationId xmlns:p14="http://schemas.microsoft.com/office/powerpoint/2010/main" val="22198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1149"/>
            <a:ext cx="5073340" cy="9983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Milestone 4: Deploy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791694" cy="9011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351" y="2173841"/>
            <a:ext cx="8214875" cy="3880773"/>
          </a:xfrm>
        </p:spPr>
        <p:txBody>
          <a:bodyPr>
            <a:normAutofit/>
          </a:bodyPr>
          <a:lstStyle/>
          <a:p>
            <a:r>
              <a:rPr lang="en-US" sz="2800" dirty="0"/>
              <a:t>Made a server instance on Amazon EC2.</a:t>
            </a:r>
          </a:p>
          <a:p>
            <a:r>
              <a:rPr lang="en-US" sz="2800" dirty="0"/>
              <a:t>Set up the deployment tools with </a:t>
            </a:r>
            <a:r>
              <a:rPr lang="en-US" sz="2800" dirty="0" err="1"/>
              <a:t>ansible</a:t>
            </a:r>
            <a:r>
              <a:rPr lang="en-US" sz="2800" dirty="0"/>
              <a:t>, </a:t>
            </a:r>
            <a:r>
              <a:rPr lang="en-US" sz="2800" dirty="0" err="1"/>
              <a:t>npm</a:t>
            </a:r>
            <a:r>
              <a:rPr lang="en-US" sz="2800" dirty="0"/>
              <a:t> and other required modules.</a:t>
            </a:r>
          </a:p>
          <a:p>
            <a:r>
              <a:rPr lang="en-US" sz="2800" dirty="0"/>
              <a:t>Bot is now running on server using forever.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165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1149"/>
            <a:ext cx="5073340" cy="9983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Milestone 4: Deploy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791694" cy="901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52" y="1683026"/>
            <a:ext cx="8625692" cy="48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2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1149"/>
            <a:ext cx="5073340" cy="9983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791694" cy="901148"/>
          </a:xfrm>
          <a:prstGeom prst="rect">
            <a:avLst/>
          </a:prstGeom>
        </p:spPr>
      </p:pic>
      <p:pic>
        <p:nvPicPr>
          <p:cNvPr id="6" name="c-sT3V_JcF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59408" y="1639542"/>
            <a:ext cx="9360453" cy="51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0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262</Words>
  <Application>Microsoft Office PowerPoint</Application>
  <PresentationFormat>Widescreen</PresentationFormat>
  <Paragraphs>38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Meeting Bot</vt:lpstr>
      <vt:lpstr>Problem:  Attendance problem in frequent meetings (e.g. sprints in agile)</vt:lpstr>
      <vt:lpstr>   Milestone 1: Design</vt:lpstr>
      <vt:lpstr>   Milestone 2: BOT</vt:lpstr>
      <vt:lpstr>   Milestone 3: Service</vt:lpstr>
      <vt:lpstr>   Milestone 3: Service</vt:lpstr>
      <vt:lpstr>   Milestone 4: Deploy</vt:lpstr>
      <vt:lpstr>   Milestone 4: Deploy</vt:lpstr>
      <vt:lpstr>   Implementation</vt:lpstr>
      <vt:lpstr>   Limitations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Azra Meeting Bot</dc:title>
  <dc:creator>pranav firake</dc:creator>
  <cp:lastModifiedBy>pranav firake</cp:lastModifiedBy>
  <cp:revision>9</cp:revision>
  <dcterms:created xsi:type="dcterms:W3CDTF">2016-11-30T17:22:45Z</dcterms:created>
  <dcterms:modified xsi:type="dcterms:W3CDTF">2016-11-30T19:13:42Z</dcterms:modified>
</cp:coreProperties>
</file>