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70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79998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Introduction to Parking Management System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Parking management systems play a crucial role in optimizing urban mobility and enhancing the driver's experience. These innovative solutions leverage technology to streamline parking operations, improve efficiency, and provide a seamless experience for both parking operators and users.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73724"/>
            <a:ext cx="8641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Problem Statement and Objectives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37494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8" name="Text 5"/>
          <p:cNvSpPr/>
          <p:nvPr/>
        </p:nvSpPr>
        <p:spPr>
          <a:xfrm>
            <a:off x="2191226" y="3416618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45126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Inefficient Parking Utilization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27886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Lack of real-time data on parking availability leads to drivers circling endlessly, contributing to traffic congestion and pollution.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37494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2" name="Text 9"/>
          <p:cNvSpPr/>
          <p:nvPr/>
        </p:nvSpPr>
        <p:spPr>
          <a:xfrm>
            <a:off x="5783461" y="3416618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45126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Difficult Parking Navigation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27886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Drivers often struggle to find available parking spots, wasting time and resources.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37494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6" name="Text 13"/>
          <p:cNvSpPr/>
          <p:nvPr/>
        </p:nvSpPr>
        <p:spPr>
          <a:xfrm>
            <a:off x="9375696" y="3416618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45126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Inconsistent Billing and Revenue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27886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Manual parking payment processes result in revenue leakage and user dissatisfaction.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0873"/>
            <a:ext cx="94167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System Architecture and Components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706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 friendly interface 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4002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user friendly interface is in the project while user can work easily and availability in real-time.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7067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Integrated Payment System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seamless payment platform that allows users to pay for parking conveniently using various methods.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7067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Analytics and Reporting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Sophisticated data analysis tools to provide insights on parking utilization, trends, and revenue generation.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048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7495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12708" y="3019663"/>
            <a:ext cx="7165062" cy="6186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72"/>
              </a:lnSpc>
              <a:buNone/>
            </a:pPr>
            <a:r>
              <a:rPr lang="en-US" sz="3898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Billing Process and Functionality</a:t>
            </a:r>
            <a:endParaRPr lang="en-US" sz="3898" dirty="0"/>
          </a:p>
        </p:txBody>
      </p:sp>
      <p:sp>
        <p:nvSpPr>
          <p:cNvPr id="6" name="Shape 3"/>
          <p:cNvSpPr/>
          <p:nvPr/>
        </p:nvSpPr>
        <p:spPr>
          <a:xfrm>
            <a:off x="7295317" y="3935254"/>
            <a:ext cx="39529" cy="3749635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7" name="Shape 4"/>
          <p:cNvSpPr/>
          <p:nvPr/>
        </p:nvSpPr>
        <p:spPr>
          <a:xfrm>
            <a:off x="6399431" y="4292798"/>
            <a:ext cx="692944" cy="39529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8" name="Shape 5"/>
          <p:cNvSpPr/>
          <p:nvPr/>
        </p:nvSpPr>
        <p:spPr>
          <a:xfrm>
            <a:off x="7092375" y="4089916"/>
            <a:ext cx="445413" cy="445413"/>
          </a:xfrm>
          <a:prstGeom prst="roundRect">
            <a:avLst>
              <a:gd name="adj" fmla="val 26672"/>
            </a:avLst>
          </a:prstGeom>
          <a:solidFill>
            <a:srgbClr val="E1DBD0"/>
          </a:solidFill>
          <a:ln/>
        </p:spPr>
      </p:sp>
      <p:sp>
        <p:nvSpPr>
          <p:cNvPr id="9" name="Text 6"/>
          <p:cNvSpPr/>
          <p:nvPr/>
        </p:nvSpPr>
        <p:spPr>
          <a:xfrm>
            <a:off x="7228939" y="4127063"/>
            <a:ext cx="172283" cy="371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3"/>
              </a:lnSpc>
              <a:buNone/>
            </a:pPr>
            <a:r>
              <a:rPr lang="en-US" sz="2339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339" dirty="0"/>
          </a:p>
        </p:txBody>
      </p:sp>
      <p:sp>
        <p:nvSpPr>
          <p:cNvPr id="10" name="Text 7"/>
          <p:cNvSpPr/>
          <p:nvPr/>
        </p:nvSpPr>
        <p:spPr>
          <a:xfrm>
            <a:off x="2718673" y="4133136"/>
            <a:ext cx="3507462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6"/>
              </a:lnSpc>
              <a:buNone/>
            </a:pPr>
            <a:r>
              <a:rPr lang="en-US" sz="1949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Entry and Occupancy Detection</a:t>
            </a:r>
            <a:endParaRPr lang="en-US" sz="1949" dirty="0"/>
          </a:p>
        </p:txBody>
      </p:sp>
      <p:sp>
        <p:nvSpPr>
          <p:cNvPr id="11" name="Text 8"/>
          <p:cNvSpPr/>
          <p:nvPr/>
        </p:nvSpPr>
        <p:spPr>
          <a:xfrm>
            <a:off x="2612708" y="4561165"/>
            <a:ext cx="3613428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94"/>
              </a:lnSpc>
              <a:buNone/>
            </a:pPr>
            <a:r>
              <a:rPr lang="en-US" sz="1559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Sensors detect vehicle entry and monitor parking duration to accurately track parking time.</a:t>
            </a:r>
            <a:endParaRPr lang="en-US" sz="1559" dirty="0"/>
          </a:p>
        </p:txBody>
      </p:sp>
      <p:sp>
        <p:nvSpPr>
          <p:cNvPr id="12" name="Shape 9"/>
          <p:cNvSpPr/>
          <p:nvPr/>
        </p:nvSpPr>
        <p:spPr>
          <a:xfrm>
            <a:off x="7537787" y="5282565"/>
            <a:ext cx="692944" cy="39529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3" name="Shape 10"/>
          <p:cNvSpPr/>
          <p:nvPr/>
        </p:nvSpPr>
        <p:spPr>
          <a:xfrm>
            <a:off x="7092375" y="5079683"/>
            <a:ext cx="445413" cy="445413"/>
          </a:xfrm>
          <a:prstGeom prst="roundRect">
            <a:avLst>
              <a:gd name="adj" fmla="val 26672"/>
            </a:avLst>
          </a:prstGeom>
          <a:solidFill>
            <a:srgbClr val="E1DBD0"/>
          </a:solidFill>
          <a:ln/>
        </p:spPr>
      </p:sp>
      <p:sp>
        <p:nvSpPr>
          <p:cNvPr id="14" name="Text 11"/>
          <p:cNvSpPr/>
          <p:nvPr/>
        </p:nvSpPr>
        <p:spPr>
          <a:xfrm>
            <a:off x="7228939" y="5116830"/>
            <a:ext cx="172283" cy="371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3"/>
              </a:lnSpc>
              <a:buNone/>
            </a:pPr>
            <a:r>
              <a:rPr lang="en-US" sz="2339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339" dirty="0"/>
          </a:p>
        </p:txBody>
      </p:sp>
      <p:sp>
        <p:nvSpPr>
          <p:cNvPr id="15" name="Text 12"/>
          <p:cNvSpPr/>
          <p:nvPr/>
        </p:nvSpPr>
        <p:spPr>
          <a:xfrm>
            <a:off x="8404027" y="5122902"/>
            <a:ext cx="3114318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6"/>
              </a:lnSpc>
              <a:buNone/>
            </a:pPr>
            <a:r>
              <a:rPr lang="en-US" sz="1949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Dynamic Pricing Calculation</a:t>
            </a:r>
            <a:endParaRPr lang="en-US" sz="1949" dirty="0"/>
          </a:p>
        </p:txBody>
      </p:sp>
      <p:sp>
        <p:nvSpPr>
          <p:cNvPr id="16" name="Text 13"/>
          <p:cNvSpPr/>
          <p:nvPr/>
        </p:nvSpPr>
        <p:spPr>
          <a:xfrm>
            <a:off x="8404027" y="5550932"/>
            <a:ext cx="3613547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94"/>
              </a:lnSpc>
              <a:buNone/>
            </a:pPr>
            <a:r>
              <a:rPr lang="en-US" sz="1559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Intelligent algorithms adjust parking rates based on demand, time of day, and other factors.</a:t>
            </a:r>
            <a:endParaRPr lang="en-US" sz="1559" dirty="0"/>
          </a:p>
        </p:txBody>
      </p:sp>
      <p:sp>
        <p:nvSpPr>
          <p:cNvPr id="17" name="Shape 14"/>
          <p:cNvSpPr/>
          <p:nvPr/>
        </p:nvSpPr>
        <p:spPr>
          <a:xfrm>
            <a:off x="6399431" y="6268403"/>
            <a:ext cx="692944" cy="39529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8" name="Shape 15"/>
          <p:cNvSpPr/>
          <p:nvPr/>
        </p:nvSpPr>
        <p:spPr>
          <a:xfrm>
            <a:off x="7092375" y="6065520"/>
            <a:ext cx="445413" cy="445413"/>
          </a:xfrm>
          <a:prstGeom prst="roundRect">
            <a:avLst>
              <a:gd name="adj" fmla="val 26672"/>
            </a:avLst>
          </a:prstGeom>
          <a:solidFill>
            <a:srgbClr val="E1DBD0"/>
          </a:solidFill>
          <a:ln/>
        </p:spPr>
      </p:sp>
      <p:sp>
        <p:nvSpPr>
          <p:cNvPr id="19" name="Text 16"/>
          <p:cNvSpPr/>
          <p:nvPr/>
        </p:nvSpPr>
        <p:spPr>
          <a:xfrm>
            <a:off x="7228939" y="6102668"/>
            <a:ext cx="172283" cy="371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3"/>
              </a:lnSpc>
              <a:buNone/>
            </a:pPr>
            <a:r>
              <a:rPr lang="en-US" sz="2339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339" dirty="0"/>
          </a:p>
        </p:txBody>
      </p:sp>
      <p:sp>
        <p:nvSpPr>
          <p:cNvPr id="20" name="Text 17"/>
          <p:cNvSpPr/>
          <p:nvPr/>
        </p:nvSpPr>
        <p:spPr>
          <a:xfrm>
            <a:off x="2731532" y="6108740"/>
            <a:ext cx="3494603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6"/>
              </a:lnSpc>
              <a:buNone/>
            </a:pPr>
            <a:r>
              <a:rPr lang="en-US" sz="1949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Automatic Billing and Payment</a:t>
            </a:r>
            <a:endParaRPr lang="en-US" sz="1949" dirty="0"/>
          </a:p>
        </p:txBody>
      </p:sp>
      <p:sp>
        <p:nvSpPr>
          <p:cNvPr id="21" name="Text 18"/>
          <p:cNvSpPr/>
          <p:nvPr/>
        </p:nvSpPr>
        <p:spPr>
          <a:xfrm>
            <a:off x="2612708" y="6536769"/>
            <a:ext cx="3613428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94"/>
              </a:lnSpc>
              <a:buNone/>
            </a:pPr>
            <a:r>
              <a:rPr lang="en-US" sz="1559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Users can pay for parking using mobile apps, or on-site payment , ensuring seamless transactions.</a:t>
            </a:r>
            <a:endParaRPr lang="en-US" sz="155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28337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83274"/>
            <a:ext cx="74653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 Interface and Interaction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2198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99585"/>
            <a:ext cx="30364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Parking Availability Map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8000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Interactive maps showing real-time parking occupancy and availability across the system.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2198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Mobile Payment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mobile app or web-based interface for users to easily find, reserve, and pay for parking.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2198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Parking Guidance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Turn-by-turn navigation and guidance to direct drivers to the nearest available parking spot.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3113"/>
            <a:ext cx="76725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Management and Storage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9291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Real-time Data Collection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0945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Continuous data gathering from sensors, payment systems, and user interactions to provide a comprehensive view of parking activities.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929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Secure Data Storage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6226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Robust data storage and management infrastructure to ensure the integrity, confidentiality, and availability of parking-related information.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929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Advanced Analytics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6226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Sophisticated data analysis tools to generate insights, identify trends, and support informed decision-making for parking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952262"/>
            <a:ext cx="9274016" cy="6905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Conclusion and Future Enhancements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1974175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4688" y="2195036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Increased Automation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8" y="2672834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Leveraging advanced technologies like AI and machine learning to optimize parking operations and decision-making.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3741896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4688" y="3962757"/>
            <a:ext cx="361569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Integrated Mobility Solutions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440555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Seamless integration with other transportation modes, such as public transit and ride-sharing, to provide a comprehensive mobility ecosystem.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5509617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4688" y="5730478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Sustainable Parking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208276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Incorporating eco-friendly features, such as electric vehicle charging stations and renewable energy sources, to support a greener future.</a:t>
            </a:r>
            <a:endParaRPr lang="en-US" sz="17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444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Omkar Patil</cp:lastModifiedBy>
  <cp:revision>6</cp:revision>
  <dcterms:created xsi:type="dcterms:W3CDTF">2024-05-01T16:46:20Z</dcterms:created>
  <dcterms:modified xsi:type="dcterms:W3CDTF">2024-05-02T02:18:29Z</dcterms:modified>
</cp:coreProperties>
</file>