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3563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16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99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311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451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b6edfe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59b6edfe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34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74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28d442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928d442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0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28d442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5928d442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27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t="12805" r="9091" b="2635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-851" y="-478"/>
            <a:ext cx="9468701" cy="6858478"/>
          </a:xfrm>
          <a:custGeom>
            <a:avLst/>
            <a:gdLst/>
            <a:ahLst/>
            <a:cxnLst/>
            <a:rect l="l" t="t" r="r" b="b"/>
            <a:pathLst>
              <a:path w="8078051" h="5829300" extrusionOk="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-852" y="-478"/>
            <a:ext cx="8078052" cy="6858478"/>
          </a:xfrm>
          <a:custGeom>
            <a:avLst/>
            <a:gdLst/>
            <a:ahLst/>
            <a:cxnLst/>
            <a:rect l="l" t="t" r="r" b="b"/>
            <a:pathLst>
              <a:path w="8078052" h="6858478" extrusionOk="0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28472" y="2447924"/>
            <a:ext cx="50583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CA" sz="5400">
                <a:latin typeface="Century Gothic"/>
                <a:ea typeface="Century Gothic"/>
                <a:cs typeface="Century Gothic"/>
                <a:sym typeface="Century Gothic"/>
              </a:rPr>
              <a:t>BlindSight</a:t>
            </a:r>
            <a:endParaRPr sz="5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804672" y="2001520"/>
            <a:ext cx="4167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CA" sz="2000"/>
              <a:t>Assistance On Demand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520050" y="3403025"/>
            <a:ext cx="160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 Hacks 2019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54057" y="5987417"/>
            <a:ext cx="5606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Siddharth Garg, Pranav Panchal, Neet Shah &amp; Liz Jaluague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CA">
                <a:latin typeface="Century Gothic"/>
                <a:ea typeface="Century Gothic"/>
                <a:cs typeface="Century Gothic"/>
                <a:sym typeface="Century Gothic"/>
              </a:rPr>
              <a:t>What is BlindSight?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CA"/>
              <a:t>Live remote assistance for the visually impaired</a:t>
            </a:r>
            <a:endParaRPr/>
          </a:p>
        </p:txBody>
      </p:sp>
      <p:pic>
        <p:nvPicPr>
          <p:cNvPr id="97" name="Google Shape;97;p14" descr="map marker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951" y="3275013"/>
            <a:ext cx="1689735" cy="1689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 descr="purchase order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5045" y="3351212"/>
            <a:ext cx="1689736" cy="168973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1313450" y="5450750"/>
            <a:ext cx="19743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884246" y="5450698"/>
            <a:ext cx="17892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Navigation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09942" y="5450698"/>
            <a:ext cx="1659942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Errands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023" y="3220227"/>
            <a:ext cx="1789150" cy="17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6">
            <a:alphaModFix/>
          </a:blip>
          <a:srcRect t="12802" r="9090" b="2638"/>
          <a:stretch/>
        </p:blipFill>
        <p:spPr>
          <a:xfrm>
            <a:off x="10110977" y="76199"/>
            <a:ext cx="532500" cy="495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9000"/>
              </a:srgbClr>
            </a:outerShdw>
          </a:effectLst>
        </p:spPr>
      </p:pic>
      <p:sp>
        <p:nvSpPr>
          <p:cNvPr id="104" name="Google Shape;104;p14"/>
          <p:cNvSpPr txBox="1"/>
          <p:nvPr/>
        </p:nvSpPr>
        <p:spPr>
          <a:xfrm>
            <a:off x="10643475" y="34800"/>
            <a:ext cx="1413900" cy="578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BlindSight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CA">
                <a:latin typeface="Century Gothic"/>
                <a:ea typeface="Century Gothic"/>
                <a:cs typeface="Century Gothic"/>
                <a:sym typeface="Century Gothic"/>
              </a:rPr>
              <a:t>Core Tools</a:t>
            </a:r>
            <a:endParaRPr/>
          </a:p>
        </p:txBody>
      </p:sp>
      <p:pic>
        <p:nvPicPr>
          <p:cNvPr id="110" name="Google Shape;110;p15" descr="Image result for twilio logo wh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38" y="1808676"/>
            <a:ext cx="4099784" cy="18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 descr="appl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0336" y="4038600"/>
            <a:ext cx="1440573" cy="144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 descr="https://media.balsamiq.com/images/ico-desktop-l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79738" y="414665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 descr="Image result for firebase logo whi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4986" y="2227091"/>
            <a:ext cx="3709989" cy="1055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 descr="Image result for coreML logo whi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3943" y="3914824"/>
            <a:ext cx="2732723" cy="189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8">
            <a:alphaModFix/>
          </a:blip>
          <a:srcRect t="12802" r="9090" b="2638"/>
          <a:stretch/>
        </p:blipFill>
        <p:spPr>
          <a:xfrm>
            <a:off x="10110977" y="152399"/>
            <a:ext cx="532500" cy="495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9000"/>
              </a:srgbClr>
            </a:outerShdw>
          </a:effectLst>
        </p:spPr>
      </p:pic>
      <p:sp>
        <p:nvSpPr>
          <p:cNvPr id="116" name="Google Shape;116;p15"/>
          <p:cNvSpPr txBox="1"/>
          <p:nvPr/>
        </p:nvSpPr>
        <p:spPr>
          <a:xfrm>
            <a:off x="10643475" y="111000"/>
            <a:ext cx="1413900" cy="578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BlindSight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95959" y="1754827"/>
            <a:ext cx="2000091" cy="2000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CA">
                <a:latin typeface="Century Gothic"/>
                <a:ea typeface="Century Gothic"/>
                <a:cs typeface="Century Gothic"/>
                <a:sym typeface="Century Gothic"/>
              </a:rPr>
              <a:t>Main Challenges</a:t>
            </a:r>
            <a:endParaRPr/>
          </a:p>
        </p:txBody>
      </p:sp>
      <p:pic>
        <p:nvPicPr>
          <p:cNvPr id="123" name="Google Shape;123;p16" descr="approv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1050" y="2450148"/>
            <a:ext cx="1651952" cy="16519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2265326" y="4556750"/>
            <a:ext cx="3143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Detection Accuracy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l="-15754" t="-5510" r="-15754" b="-25999"/>
          <a:stretch/>
        </p:blipFill>
        <p:spPr>
          <a:xfrm>
            <a:off x="6817174" y="2323624"/>
            <a:ext cx="2245175" cy="22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6587225" y="4556738"/>
            <a:ext cx="28983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 Connection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5">
            <a:alphaModFix/>
          </a:blip>
          <a:srcRect t="12802" r="9090" b="2638"/>
          <a:stretch/>
        </p:blipFill>
        <p:spPr>
          <a:xfrm>
            <a:off x="10110977" y="152399"/>
            <a:ext cx="532500" cy="495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9000"/>
              </a:srgbClr>
            </a:outerShdw>
          </a:effectLst>
        </p:spPr>
      </p:pic>
      <p:sp>
        <p:nvSpPr>
          <p:cNvPr id="128" name="Google Shape;128;p16"/>
          <p:cNvSpPr txBox="1"/>
          <p:nvPr/>
        </p:nvSpPr>
        <p:spPr>
          <a:xfrm>
            <a:off x="10643475" y="111000"/>
            <a:ext cx="1413900" cy="578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BlindSight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CA">
                <a:latin typeface="Century Gothic"/>
                <a:ea typeface="Century Gothic"/>
                <a:cs typeface="Century Gothic"/>
                <a:sym typeface="Century Gothic"/>
              </a:rPr>
              <a:t>Live Demo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t="12802" r="9090" b="2638"/>
          <a:stretch/>
        </p:blipFill>
        <p:spPr>
          <a:xfrm>
            <a:off x="10110977" y="152399"/>
            <a:ext cx="532500" cy="495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9000"/>
              </a:srgbClr>
            </a:outerShdw>
          </a:effectLst>
        </p:spPr>
      </p:pic>
      <p:sp>
        <p:nvSpPr>
          <p:cNvPr id="135" name="Google Shape;135;p17"/>
          <p:cNvSpPr txBox="1"/>
          <p:nvPr/>
        </p:nvSpPr>
        <p:spPr>
          <a:xfrm>
            <a:off x="10643475" y="111000"/>
            <a:ext cx="1413900" cy="578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BlindSight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CA">
                <a:latin typeface="Century Gothic"/>
                <a:ea typeface="Century Gothic"/>
                <a:cs typeface="Century Gothic"/>
                <a:sym typeface="Century Gothic"/>
              </a:rPr>
              <a:t>What’s Next?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6951173" y="3331423"/>
            <a:ext cx="21822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CA" b="1"/>
              <a:t>Android App</a:t>
            </a:r>
            <a:r>
              <a:rPr lang="en-CA"/>
              <a:t> </a:t>
            </a:r>
            <a:endParaRPr/>
          </a:p>
        </p:txBody>
      </p:sp>
      <p:pic>
        <p:nvPicPr>
          <p:cNvPr id="142" name="Google Shape;142;p18" descr="trophy 4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9826" y="1889813"/>
            <a:ext cx="1147275" cy="11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3164497" y="3331425"/>
            <a:ext cx="24417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Reward System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 descr="android 6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5951" y="1813625"/>
            <a:ext cx="1147275" cy="11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 descr="emoticon 30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60386" y="4424676"/>
            <a:ext cx="1147275" cy="114729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1129163" y="5863300"/>
            <a:ext cx="33621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Emotion Detection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656376" y="5912350"/>
            <a:ext cx="3185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Voice Commands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8" descr="message 2 ic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00076" y="4577088"/>
            <a:ext cx="1147275" cy="11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96198" y="4500875"/>
            <a:ext cx="1147275" cy="11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8159275" y="5863300"/>
            <a:ext cx="30000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Pairing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8">
            <a:alphaModFix/>
          </a:blip>
          <a:srcRect t="12802" r="9090" b="2638"/>
          <a:stretch/>
        </p:blipFill>
        <p:spPr>
          <a:xfrm>
            <a:off x="10110977" y="152399"/>
            <a:ext cx="532500" cy="495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9000"/>
              </a:srgbClr>
            </a:outerShdw>
          </a:effectLst>
        </p:spPr>
      </p:pic>
      <p:sp>
        <p:nvSpPr>
          <p:cNvPr id="152" name="Google Shape;152;p18"/>
          <p:cNvSpPr txBox="1"/>
          <p:nvPr/>
        </p:nvSpPr>
        <p:spPr>
          <a:xfrm>
            <a:off x="10643475" y="111000"/>
            <a:ext cx="1413900" cy="578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BlindSight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838200" y="263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CA"/>
              <a:t>Under Development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t="12802" r="9090" b="2638"/>
          <a:stretch/>
        </p:blipFill>
        <p:spPr>
          <a:xfrm>
            <a:off x="10110977" y="152399"/>
            <a:ext cx="532500" cy="495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9000"/>
              </a:srgbClr>
            </a:outerShdw>
          </a:effectLst>
        </p:spPr>
      </p:pic>
      <p:pic>
        <p:nvPicPr>
          <p:cNvPr id="159" name="Google Shape;15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450" y="1588775"/>
            <a:ext cx="4531486" cy="48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6986" y="1588775"/>
            <a:ext cx="2445208" cy="48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200" y="1588775"/>
            <a:ext cx="2445208" cy="48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10643475" y="111000"/>
            <a:ext cx="1413900" cy="578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BlindSight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t="12802" r="9090" b="2638"/>
          <a:stretch/>
        </p:blipFill>
        <p:spPr>
          <a:xfrm>
            <a:off x="4818888" y="1"/>
            <a:ext cx="737311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-851" y="-478"/>
            <a:ext cx="9471515" cy="6864001"/>
          </a:xfrm>
          <a:custGeom>
            <a:avLst/>
            <a:gdLst/>
            <a:ahLst/>
            <a:cxnLst/>
            <a:rect l="l" t="t" r="r" b="b"/>
            <a:pathLst>
              <a:path w="8078051" h="5829300" extrusionOk="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-852" y="-478"/>
            <a:ext cx="8078052" cy="6858478"/>
          </a:xfrm>
          <a:custGeom>
            <a:avLst/>
            <a:gdLst/>
            <a:ahLst/>
            <a:cxnLst/>
            <a:rect l="l" t="t" r="r" b="b"/>
            <a:pathLst>
              <a:path w="8078052" h="6858478" extrusionOk="0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>
            <a:spLocks noGrp="1"/>
          </p:cNvSpPr>
          <p:nvPr>
            <p:ph type="ctrTitle"/>
          </p:nvPr>
        </p:nvSpPr>
        <p:spPr>
          <a:xfrm>
            <a:off x="728472" y="2447924"/>
            <a:ext cx="50583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CA" sz="5400"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  <a:endParaRPr sz="5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Macintosh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Office Theme</vt:lpstr>
      <vt:lpstr>BlindSight</vt:lpstr>
      <vt:lpstr>What is BlindSight?</vt:lpstr>
      <vt:lpstr>Core Tools</vt:lpstr>
      <vt:lpstr>Main Challenges</vt:lpstr>
      <vt:lpstr>Live Demo</vt:lpstr>
      <vt:lpstr>What’s Next?</vt:lpstr>
      <vt:lpstr>Under Development</vt:lpstr>
      <vt:lpstr>Thank You!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BlindSight</dc:title>
  <cp:lastModifiedBy>Siddharth  Garg (16 JGLS)</cp:lastModifiedBy>
  <cp:revision>1</cp:revision>
  <dcterms:modified xsi:type="dcterms:W3CDTF">2019-05-07T13:25:10Z</dcterms:modified>
</cp:coreProperties>
</file>