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AB5B-8163-082E-C1D5-69EF9779F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6AF0D-FE6D-1624-6CEA-7572B40BC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FAAA6-14C0-010A-EBA0-71B8CC1B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EB55-780A-47AF-94E8-8851B8BF1C76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38E42-6B25-71D0-73BC-952B91FF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57A48-3BCE-1FE0-015E-D65DD3C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4F6-5B9B-44EA-87D4-D62CECDC3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52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6AA6-CC46-E627-D880-00F8C95D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024FE-0E1A-10E8-93B5-9ADCBC634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74D1-6D57-38EC-15AE-174D5518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EB55-780A-47AF-94E8-8851B8BF1C76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B4DCF-1914-D647-5D7A-355CFA34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7E381-697D-4F91-56D2-D04389ED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4F6-5B9B-44EA-87D4-D62CECDC3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87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B1F9F-3765-349C-572D-5F8332AE8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AE63C-C7DE-BA5F-DDB6-7C3C4AAE9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8CA4-37D7-1E3E-BB9D-E110B2F7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EB55-780A-47AF-94E8-8851B8BF1C76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29E7E-66C8-CF01-CF31-A222B012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4FEC9-A1A1-CB78-B459-FA8DCE64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4F6-5B9B-44EA-87D4-D62CECDC3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70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154F-9E4A-6A2D-D263-F6D30D23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CE15-8229-01AF-8B27-D7DBD3014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A3A02-8653-B144-8C66-68610FEC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EB55-780A-47AF-94E8-8851B8BF1C76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97246-DE6D-3C48-6B96-D4EABA39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767E3-E976-F4C0-FBD8-05BFD215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4F6-5B9B-44EA-87D4-D62CECDC3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70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A6D5-1822-BA88-5B72-7B196D82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9C555-5866-CF69-A755-B333948A0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B848D-62E1-6D9F-0460-631EAF37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EB55-780A-47AF-94E8-8851B8BF1C76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D12B8-C5C7-D28F-9299-1CF9ECC7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0CDE-1167-F5D2-20AF-1D5230F5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4F6-5B9B-44EA-87D4-D62CECDC3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0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63C9-23C2-B8FB-593D-8C196C6D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D0FE-52EA-E7AC-44AE-607BE395D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A1934-2DDE-FC64-ACD3-0DA6D3FF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9CA37-BC3D-66EA-DED8-9569A06C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EB55-780A-47AF-94E8-8851B8BF1C76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B573D-DA7B-B03F-88C9-68A9C453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91744-6F7F-B619-4F75-BF3B6433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4F6-5B9B-44EA-87D4-D62CECDC3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80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F1A5-7166-15CB-318F-99C08130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6C848-7B76-3556-7601-A3DAE6EA2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87660-55E6-1290-2A48-82C000EFD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00310-E573-E419-AAD7-65E77B427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2D6DA-1662-BA5E-1B7B-A74C40D74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CACC1-2A15-23BA-A6E1-920CC543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EB55-780A-47AF-94E8-8851B8BF1C76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8D9FE-3020-FA76-97C8-9456324B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40923-AD34-4F27-0DEC-A5358E7A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4F6-5B9B-44EA-87D4-D62CECDC3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60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1098-5EB7-E443-96FE-9A6B02E8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F71EF-07CD-FBCE-DF89-2F9DAA61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EB55-780A-47AF-94E8-8851B8BF1C76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8AEE8-CCC0-4161-208B-D74D5E02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C71EE-65D8-8459-AB6E-F89683E6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4F6-5B9B-44EA-87D4-D62CECDC3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08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F6128-2646-A022-7B24-7441F876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EB55-780A-47AF-94E8-8851B8BF1C76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00D74-4AF6-ABF2-7A71-697365B3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4C726-F330-1A1F-F96E-346655C4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4F6-5B9B-44EA-87D4-D62CECDC3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09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BB80-E50B-B477-48DB-FAEAEAAD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9460-D8CD-A523-96B4-3E818F480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E09C9-33FF-9492-A4D6-D5506B438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B2CB0-65D5-413B-9CDC-67963EF1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EB55-780A-47AF-94E8-8851B8BF1C76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1B842-97D9-FF2C-8DE1-C3B6626B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B1D01-5B81-522A-23A0-5E4AE04B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4F6-5B9B-44EA-87D4-D62CECDC3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81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8A20-C1BB-07B8-256E-0AB2DF4A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032FA-8F72-0560-FA5C-7DEE8BB8D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D910D-43D3-B73C-CEDB-4392B8138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1B104-B68A-EB64-5528-37D27C6C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EB55-780A-47AF-94E8-8851B8BF1C76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04F22-BAFF-E6DC-4869-40EBF4D7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583E1-D50E-E2C3-5E05-71C4F9FE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4F6-5B9B-44EA-87D4-D62CECDC3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26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20856E-D2E6-2FDA-2CCA-73AE8238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FD688-840B-5AB1-DBA0-3A95C8B1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90327-9859-0ED0-4F8E-24F7A4B01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FEB55-780A-47AF-94E8-8851B8BF1C76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03E00-F9DA-991B-30BB-96A11BB9D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A0F02-6332-E9EA-3FBE-AD6D812A3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DE4F6-5B9B-44EA-87D4-D62CECDC3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16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roject_16566661501090/Avgmeasures?:language=en-US&amp;publish=yes&amp;:display_count=n&amp;:origin=viz_share_link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125F85-5B2D-34CC-671B-E4C40F1FE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571"/>
            <a:ext cx="12192000" cy="609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6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564CE4-4123-DC02-21AD-B9971A42D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23"/>
            <a:ext cx="12192000" cy="678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4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CECAFD-23EC-FD42-23A4-C9F007BCE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150"/>
            <a:ext cx="121920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6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877B-0061-3372-9F8C-943BBB74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5113"/>
            <a:ext cx="10926452" cy="3487918"/>
          </a:xfrm>
        </p:spPr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https://public.tableau.com/views/project_16566661501090/Avgmeasures?:language=en-US&amp;publish=yes&amp;:display_count=n&amp;:origin=viz_share_link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C286B-598B-1370-7716-DB1566DF8FAD}"/>
              </a:ext>
            </a:extLst>
          </p:cNvPr>
          <p:cNvSpPr txBox="1"/>
          <p:nvPr/>
        </p:nvSpPr>
        <p:spPr>
          <a:xfrm>
            <a:off x="3978111" y="2177592"/>
            <a:ext cx="2779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for the tableau project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314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9B11-FB9A-62CE-396A-9827D917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58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IN" sz="6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370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08ADC-CE91-81D9-C99A-B185643D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297"/>
            <a:ext cx="12192000" cy="50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1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F6A188-8642-AF2B-DE60-C197EDD0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4" y="650449"/>
            <a:ext cx="11874869" cy="6353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96A5FA-C3DE-2C32-DCF3-6F0FC08C5180}"/>
              </a:ext>
            </a:extLst>
          </p:cNvPr>
          <p:cNvSpPr txBox="1"/>
          <p:nvPr/>
        </p:nvSpPr>
        <p:spPr>
          <a:xfrm>
            <a:off x="4025245" y="150829"/>
            <a:ext cx="467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Average profit(USD) per state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11039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FA3E4D-6496-33DE-F764-4978BC88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656"/>
            <a:ext cx="12192000" cy="63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0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4897FD-7A7D-3643-F17D-E28669C73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80"/>
            <a:ext cx="12191999" cy="687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6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0DC3A0-912D-C398-D513-6028D282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73"/>
            <a:ext cx="12192000" cy="637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4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ABCC1A-26B7-9237-AABE-A121C2820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4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2AFBF-833C-006F-020B-A6CF8F64F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648"/>
            <a:ext cx="12192000" cy="64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146F16-7BB3-6086-3519-36B4479E2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71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3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51</Words>
  <Application>Microsoft Office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https://public.tableau.com/views/project_16566661501090/Avgmeasures?:language=en-US&amp;publish=yes&amp;:display_count=n&amp;:origin=viz_share_link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pandey</dc:creator>
  <cp:lastModifiedBy>pranav pandey</cp:lastModifiedBy>
  <cp:revision>7</cp:revision>
  <dcterms:created xsi:type="dcterms:W3CDTF">2022-07-02T18:04:46Z</dcterms:created>
  <dcterms:modified xsi:type="dcterms:W3CDTF">2022-07-03T06:38:45Z</dcterms:modified>
</cp:coreProperties>
</file>