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8288000" cy="10287000"/>
  <p:notesSz cx="6858000" cy="9144000"/>
  <p:embeddedFontLst>
    <p:embeddedFont>
      <p:font typeface="Arial Rounded MT Bold" pitchFamily="34" charset="0"/>
      <p:regular r:id="rId12"/>
    </p:embeddedFont>
    <p:embeddedFont>
      <p:font typeface="Clear Sans Regular" charset="0"/>
      <p:regular r:id="rId13"/>
    </p:embeddedFont>
    <p:embeddedFont>
      <p:font typeface="Gadugi" pitchFamily="34" charset="0"/>
      <p:regular r:id="rId14"/>
      <p:bold r:id="rId15"/>
    </p:embeddedFont>
    <p:embeddedFont>
      <p:font typeface="Clear Sans Regular Bold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1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8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image" Target="../media/image7.svg"/><Relationship Id="rId9" Type="http://schemas.openxmlformats.org/officeDocument/2006/relationships/image" Target="../media/image2.png"/><Relationship Id="rId1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246400"/>
            <a:ext cx="18288000" cy="3040600"/>
          </a:xfrm>
          <a:prstGeom prst="rect">
            <a:avLst/>
          </a:prstGeom>
          <a:solidFill>
            <a:srgbClr val="302B7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16904" y="1028700"/>
            <a:ext cx="190555" cy="1905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63266" y="408284"/>
            <a:ext cx="1909819" cy="14226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3593455"/>
            <a:ext cx="10528063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9800" dirty="0" smtClean="0">
                <a:solidFill>
                  <a:srgbClr val="FFFFFF"/>
                </a:solidFill>
                <a:latin typeface="Arial Rounded MT Bold" pitchFamily="34" charset="0"/>
                <a:ea typeface="Gadugi" pitchFamily="34" charset="0"/>
              </a:rPr>
              <a:t>Introduction to </a:t>
            </a:r>
            <a:r>
              <a:rPr lang="en-US" sz="9800" dirty="0" err="1" smtClean="0">
                <a:solidFill>
                  <a:srgbClr val="FFFFFF"/>
                </a:solidFill>
                <a:latin typeface="Arial Rounded MT Bold" pitchFamily="34" charset="0"/>
                <a:ea typeface="Gadugi" pitchFamily="34" charset="0"/>
              </a:rPr>
              <a:t>Ansible</a:t>
            </a:r>
            <a:endParaRPr lang="en-US" sz="9800" dirty="0">
              <a:solidFill>
                <a:srgbClr val="FFFFFF"/>
              </a:solidFill>
              <a:latin typeface="Arial Rounded MT Bold" pitchFamily="34" charset="0"/>
              <a:ea typeface="Gadugi" pitchFamily="34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034375" y="2102543"/>
            <a:ext cx="6933820" cy="1472644"/>
            <a:chOff x="-263079" y="-95249"/>
            <a:chExt cx="9245094" cy="196352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70200"/>
              <a:ext cx="898201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0F2F6"/>
                  </a:solidFill>
                  <a:latin typeface="Clear Sans Regular"/>
                </a:rPr>
                <a:t>Hands-On Session Series - 1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263079" y="-95249"/>
              <a:ext cx="8982015" cy="1040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  <a:spcBef>
                  <a:spcPct val="0"/>
                </a:spcBef>
              </a:pPr>
              <a:r>
                <a:rPr lang="en-US" sz="4700" dirty="0">
                  <a:solidFill>
                    <a:srgbClr val="F0F2F6"/>
                  </a:solidFill>
                  <a:latin typeface="Clear Sans Regular Bold"/>
                </a:rPr>
                <a:t>CIT OPEN SOURCE CLUB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939" y="408283"/>
            <a:ext cx="1924230" cy="1422635"/>
          </a:xfrm>
          <a:prstGeom prst="rect">
            <a:avLst/>
          </a:prstGeom>
        </p:spPr>
      </p:pic>
      <p:pic>
        <p:nvPicPr>
          <p:cNvPr id="1028" name="Picture 4" descr="Oracle Database Automation with Ansible AWX – Ron&amp;#39;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426" y="4530938"/>
            <a:ext cx="4940974" cy="49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787CD1"/>
          </a:solidFill>
        </p:spPr>
      </p:sp>
      <p:grpSp>
        <p:nvGrpSpPr>
          <p:cNvPr id="4" name="Group 4"/>
          <p:cNvGrpSpPr/>
          <p:nvPr/>
        </p:nvGrpSpPr>
        <p:grpSpPr>
          <a:xfrm>
            <a:off x="11978640" y="4677992"/>
            <a:ext cx="5887926" cy="4073558"/>
            <a:chOff x="0" y="-9525"/>
            <a:chExt cx="7850568" cy="5773092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7850568" cy="147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4400" dirty="0">
                  <a:solidFill>
                    <a:srgbClr val="F0F2F6"/>
                  </a:solidFill>
                  <a:latin typeface="HK Grotesk Bold"/>
                </a:rPr>
                <a:t>Contact 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30104"/>
              <a:ext cx="7850568" cy="864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32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F0F2F6"/>
                  </a:solidFill>
                  <a:latin typeface="Clear Sans Regular"/>
                </a:rPr>
                <a:t>www.opensource.cittumkur.org</a:t>
              </a:r>
              <a:endParaRPr lang="en-US" sz="3200" dirty="0">
                <a:solidFill>
                  <a:srgbClr val="F0F2F6"/>
                </a:solidFill>
                <a:latin typeface="Clear Sans Regula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982481"/>
              <a:ext cx="7850568" cy="1781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90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F0F2F6"/>
                  </a:solidFill>
                  <a:latin typeface="Clear Sans Regular"/>
                </a:rPr>
                <a:t>citopensource@gmail.com</a:t>
              </a:r>
            </a:p>
            <a:p>
              <a:pPr algn="r">
                <a:lnSpc>
                  <a:spcPts val="490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F0F2F6"/>
                  </a:solidFill>
                  <a:latin typeface="Clear Sans Regular"/>
                </a:rPr>
                <a:t>citoss@cittumkur.org</a:t>
              </a:r>
              <a:endParaRPr lang="en-US" sz="3200" dirty="0">
                <a:solidFill>
                  <a:srgbClr val="F0F2F6"/>
                </a:solidFill>
                <a:latin typeface="Clear Sans Regular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6524157" y="2032081"/>
              <a:ext cx="1326411" cy="131841"/>
            </a:xfrm>
            <a:prstGeom prst="rect">
              <a:avLst/>
            </a:prstGeom>
            <a:solidFill>
              <a:srgbClr val="787CD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6148214" y="4668974"/>
            <a:ext cx="1042396" cy="190555"/>
            <a:chOff x="0" y="0"/>
            <a:chExt cx="1389862" cy="254073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54073" cy="254073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567894" y="0"/>
              <a:ext cx="254073" cy="25407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135788" y="0"/>
              <a:ext cx="254073" cy="254073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30480" y="5325499"/>
            <a:ext cx="3076131" cy="496150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4724185" y="3771900"/>
            <a:ext cx="6736511" cy="780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  <a:spcBef>
                <a:spcPct val="0"/>
              </a:spcBef>
            </a:pPr>
            <a:r>
              <a:rPr lang="en-US" sz="4700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90665" y="4755485"/>
            <a:ext cx="4803549" cy="118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0F2F6"/>
                </a:solidFill>
                <a:latin typeface="Clear Sans Regular"/>
              </a:rPr>
              <a:t>Workshop on Cloud Computing and Devops</a:t>
            </a:r>
            <a:endParaRPr lang="en-US" sz="2800" dirty="0">
              <a:solidFill>
                <a:srgbClr val="F0F2F6"/>
              </a:solidFill>
              <a:latin typeface="Clear Sans Regular"/>
            </a:endParaRP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181600" y="2125521"/>
            <a:ext cx="2590802" cy="13271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4643" y="9511040"/>
            <a:ext cx="156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lear Sans Regular Bold" charset="0"/>
                <a:cs typeface="Clear Sans Regular Bold" charset="0"/>
              </a:rPr>
              <a:t>PROJECTS</a:t>
            </a:r>
            <a:r>
              <a:rPr lang="en-US" sz="2800" dirty="0" smtClean="0">
                <a:solidFill>
                  <a:schemeClr val="bg1"/>
                </a:solidFill>
                <a:latin typeface="Clear Sans Regular Bold" charset="0"/>
                <a:cs typeface="Clear Sans Regular Bold" charset="0"/>
              </a:rPr>
              <a:t> </a:t>
            </a:r>
            <a:endParaRPr lang="en-GB" sz="1100" dirty="0">
              <a:solidFill>
                <a:schemeClr val="bg1"/>
              </a:solidFill>
              <a:latin typeface="Clear Sans Regular Bold" charset="0"/>
              <a:cs typeface="Clear Sans Regular Bold" charset="0"/>
            </a:endParaRPr>
          </a:p>
        </p:txBody>
      </p:sp>
      <p:pic>
        <p:nvPicPr>
          <p:cNvPr id="1029" name="Picture 5" descr="C:\Users\girish\Downloads\68747470733a2f2f7777772e74656e736f72666c6f772e6f72672f696d616765732f74665f6c6f676f5f736f6369616c2e706e67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t="17645" r="17614" b="13429"/>
          <a:stretch/>
        </p:blipFill>
        <p:spPr bwMode="auto">
          <a:xfrm>
            <a:off x="8991600" y="9258301"/>
            <a:ext cx="1858964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irish\Downloads\download (2)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16045"/>
          <a:stretch/>
        </p:blipFill>
        <p:spPr bwMode="auto">
          <a:xfrm>
            <a:off x="5181600" y="9258301"/>
            <a:ext cx="201168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irish\Downloads\social_default_image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1" y="9258301"/>
            <a:ext cx="1828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irish\Downloads\Screen-Shot-2013-08-20-at-6.03.02-AM-300x28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833" y="9265921"/>
            <a:ext cx="1600200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irish\Downloads\02r8o7MzKoB0al9twOaijJt-3.1569471170.fit_lim.size_1050x591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26315" r="9407" b="28816"/>
          <a:stretch/>
        </p:blipFill>
        <p:spPr bwMode="auto">
          <a:xfrm>
            <a:off x="3363189" y="9265921"/>
            <a:ext cx="1818411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girish\Downloads\463-4633442_osticket-logo-hd-png-downloa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033" y="9265921"/>
            <a:ext cx="1823355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125521"/>
            <a:ext cx="1924230" cy="1365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41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 smtClean="0">
                <a:solidFill>
                  <a:srgbClr val="F0F2F6"/>
                </a:solidFill>
                <a:latin typeface="Clear Sans Regular"/>
              </a:rPr>
              <a:t>o </a:t>
            </a: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894649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149082"/>
            <a:ext cx="11353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Handson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2056" name="Picture 8" descr="Free Technology Cliparts Transparent, Download Free Technology Cliparts  Transparent png images, Free ClipArts on Clipart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238500"/>
            <a:ext cx="9778981" cy="60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894649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5448" y="3238500"/>
            <a:ext cx="12495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err="1"/>
              <a:t>Ansible</a:t>
            </a:r>
            <a:r>
              <a:rPr lang="en-US" sz="4400" dirty="0"/>
              <a:t> is an open-source configuration management and provisioning tool.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err="1"/>
              <a:t>Ansible</a:t>
            </a:r>
            <a:r>
              <a:rPr lang="en-US" sz="4400" dirty="0"/>
              <a:t> lets you to control and configure nodes from a single machine.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err="1"/>
              <a:t>Ansible</a:t>
            </a:r>
            <a:r>
              <a:rPr lang="en-US" sz="4400" dirty="0"/>
              <a:t> uses </a:t>
            </a:r>
            <a:r>
              <a:rPr lang="en-US" sz="4400" dirty="0" smtClean="0"/>
              <a:t>SSH to connect to server and run the configured task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5128" name="Picture 8" descr="Puppet, Ansible - Infrastructure automation and management tools |  YourServer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00" y="3619500"/>
            <a:ext cx="62865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894649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361"/>
            <a:ext cx="18260008" cy="83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894649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- Cases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38500"/>
            <a:ext cx="12952552" cy="709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Provisioning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 Configuration Management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 App Deployment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Continuous Delivery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Security &amp; Compliance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4400" dirty="0"/>
              <a:t> Orchestration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endParaRPr lang="en-I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4100" name="Picture 4" descr="Aero Pack Icon - Information Technology Vector Png, Transparent Png -  kind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82" y="3467100"/>
            <a:ext cx="897031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894649"/>
            <a:ext cx="8988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38500"/>
            <a:ext cx="1295255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75921"/>
            <a:ext cx="11580154" cy="6763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5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894649"/>
            <a:ext cx="8988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38500"/>
            <a:ext cx="1295255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3215461"/>
            <a:ext cx="1428050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400" dirty="0"/>
              <a:t>Playbooks are simple YAML files. These files </a:t>
            </a:r>
            <a:r>
              <a:rPr lang="en-IN" sz="4400" dirty="0" smtClean="0"/>
              <a:t>are</a:t>
            </a:r>
            <a:r>
              <a:rPr lang="en-US" sz="4400" dirty="0" smtClean="0"/>
              <a:t> simple to write and maintain and there are written in </a:t>
            </a:r>
            <a:r>
              <a:rPr lang="en-US" sz="4400" dirty="0"/>
              <a:t>natural </a:t>
            </a:r>
            <a:r>
              <a:rPr lang="en-US" sz="4400" dirty="0" smtClean="0"/>
              <a:t>language.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400" dirty="0" smtClean="0"/>
              <a:t>Playbook contains Plays. 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400" dirty="0" smtClean="0"/>
              <a:t>Plays </a:t>
            </a:r>
            <a:r>
              <a:rPr lang="en-IN" sz="4400" dirty="0"/>
              <a:t>contain tasks. 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400" dirty="0"/>
              <a:t>tasks call modules.</a:t>
            </a:r>
          </a:p>
          <a:p>
            <a:pPr>
              <a:lnSpc>
                <a:spcPct val="150000"/>
              </a:lnSpc>
            </a:pPr>
            <a:endParaRPr lang="en-IN" sz="4000" dirty="0"/>
          </a:p>
        </p:txBody>
      </p:sp>
      <p:pic>
        <p:nvPicPr>
          <p:cNvPr id="14" name="Picture 2" descr="Free Technology Cliparts Transparent, Download Free Technology Cliparts  Transparent png images, Free ClipArts on Clipart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1" y="5591484"/>
            <a:ext cx="6268426" cy="4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894649"/>
            <a:ext cx="8988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38500"/>
            <a:ext cx="1295255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2781300"/>
            <a:ext cx="1428050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yaml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file </a:t>
            </a:r>
          </a:p>
          <a:p>
            <a:pPr>
              <a:buNone/>
            </a:pPr>
            <a:r>
              <a:rPr lang="en-US" sz="4000" dirty="0"/>
              <a:t>---</a:t>
            </a:r>
          </a:p>
          <a:p>
            <a:pPr>
              <a:buNone/>
            </a:pPr>
            <a:r>
              <a:rPr lang="en-US" sz="4000" dirty="0"/>
              <a:t>- hosts:  all  #server host or group name </a:t>
            </a:r>
          </a:p>
          <a:p>
            <a:pPr>
              <a:buNone/>
            </a:pPr>
            <a:r>
              <a:rPr lang="en-US" sz="4000" dirty="0"/>
              <a:t>  become:  yes</a:t>
            </a:r>
          </a:p>
          <a:p>
            <a:pPr>
              <a:buNone/>
            </a:pPr>
            <a:r>
              <a:rPr lang="en-US" sz="4000" dirty="0"/>
              <a:t>  tasks:</a:t>
            </a:r>
          </a:p>
          <a:p>
            <a:pPr>
              <a:buNone/>
            </a:pPr>
            <a:r>
              <a:rPr lang="en-US" sz="4000" dirty="0"/>
              <a:t>    - name: install apache2</a:t>
            </a:r>
          </a:p>
          <a:p>
            <a:pPr>
              <a:buNone/>
            </a:pPr>
            <a:r>
              <a:rPr lang="en-US" sz="4000" dirty="0"/>
              <a:t>      apt: name=apache2 </a:t>
            </a:r>
            <a:r>
              <a:rPr lang="en-US" sz="4000" dirty="0" err="1"/>
              <a:t>update_cache</a:t>
            </a:r>
            <a:r>
              <a:rPr lang="en-US" sz="4000" dirty="0"/>
              <a:t>=yes state=latest</a:t>
            </a:r>
          </a:p>
          <a:p>
            <a:pPr>
              <a:buNone/>
            </a:pPr>
            <a:endParaRPr lang="en-US" sz="4000" dirty="0">
              <a:latin typeface="Arial Rounded MT Bold" pitchFamily="34" charset="0"/>
            </a:endParaRPr>
          </a:p>
          <a:p>
            <a:pPr>
              <a:buNone/>
            </a:pPr>
            <a:endParaRPr lang="en-US" sz="4000" dirty="0">
              <a:latin typeface="Arial Rounded MT Bold" pitchFamily="34" charset="0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Run the file: </a:t>
            </a:r>
          </a:p>
          <a:p>
            <a:r>
              <a:rPr lang="en-US" sz="4000" b="1" dirty="0">
                <a:latin typeface="Arial Rounded MT Bold" pitchFamily="34" charset="0"/>
              </a:rPr>
              <a:t>    </a:t>
            </a:r>
            <a:r>
              <a:rPr lang="en-US" sz="4000" dirty="0" err="1"/>
              <a:t>ansible</a:t>
            </a:r>
            <a:r>
              <a:rPr lang="en-US" sz="4000" dirty="0"/>
              <a:t>-playbook  </a:t>
            </a:r>
            <a:r>
              <a:rPr lang="en-US" sz="4000" dirty="0" err="1"/>
              <a:t>filename.yaml</a:t>
            </a:r>
            <a:endParaRPr lang="en-US" sz="4000" dirty="0"/>
          </a:p>
          <a:p>
            <a:endParaRPr lang="en-IN" sz="4000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endParaRPr lang="en-IN" sz="4000" dirty="0"/>
          </a:p>
        </p:txBody>
      </p:sp>
      <p:sp>
        <p:nvSpPr>
          <p:cNvPr id="5" name="AutoShape 4" descr="Hybrid Cloud - Icon - Free Transparent PNG Clipart Images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Hybrid Cloud - Icon - Free Transparent PNG Clipart Images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Hybrid Cloud - Icon - Free Transparent PNG Clipart Images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0" descr="Hybrid Cloud - Icon - Free Transparent PNG Clipart Images Downloa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7927"/>
            <a:ext cx="18288000" cy="804907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9559929" cy="120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02B70"/>
                </a:solidFill>
                <a:latin typeface="HK Grotesk Bold"/>
              </a:rPr>
              <a:t>Highlights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92231"/>
            <a:ext cx="8674753" cy="8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Introduce the general updates you will be reporting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0F2F6"/>
                </a:solidFill>
                <a:latin typeface="Clear Sans Regular"/>
              </a:rPr>
              <a:t>on to your investors, such as KPIs, updates, and asks.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173590"/>
            <a:ext cx="2055952" cy="12069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63960" y="1566638"/>
            <a:ext cx="532404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0F2F6"/>
                </a:solidFill>
                <a:latin typeface="Clear Sans Regular Bold"/>
              </a:rPr>
              <a:t>CIT OPEN SOURCE CLUB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894649"/>
            <a:ext cx="1120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are using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38500"/>
            <a:ext cx="1295255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99631"/>
            <a:ext cx="1924230" cy="1223738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885" y="2628900"/>
            <a:ext cx="14754315" cy="7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395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Clear Sans Regular</vt:lpstr>
      <vt:lpstr>Wingdings</vt:lpstr>
      <vt:lpstr>Times New Roman</vt:lpstr>
      <vt:lpstr>Gadugi</vt:lpstr>
      <vt:lpstr>Clear Sans Regular Bold</vt:lpstr>
      <vt:lpstr>Calibri</vt:lpstr>
      <vt:lpstr>HK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Cream Illustrated Technology Investor Update Presentation</dc:title>
  <dc:creator>girish</dc:creator>
  <cp:lastModifiedBy>Pranav</cp:lastModifiedBy>
  <cp:revision>47</cp:revision>
  <dcterms:created xsi:type="dcterms:W3CDTF">2006-08-16T00:00:00Z</dcterms:created>
  <dcterms:modified xsi:type="dcterms:W3CDTF">2021-12-13T07:15:28Z</dcterms:modified>
  <dc:identifier>DAEjIEcbZb4</dc:identifier>
</cp:coreProperties>
</file>