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65" r:id="rId3"/>
    <p:sldId id="257" r:id="rId4"/>
    <p:sldId id="258" r:id="rId5"/>
    <p:sldId id="259" r:id="rId6"/>
    <p:sldId id="267" r:id="rId7"/>
    <p:sldId id="268" r:id="rId8"/>
    <p:sldId id="270" r:id="rId9"/>
    <p:sldId id="271" r:id="rId10"/>
    <p:sldId id="272" r:id="rId11"/>
    <p:sldId id="273" r:id="rId12"/>
    <p:sldId id="266" r:id="rId13"/>
    <p:sldId id="263" r:id="rId14"/>
    <p:sldId id="269" r:id="rId15"/>
    <p:sldId id="274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-614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6DDB-1008-4EC7-92F7-71150573D814}" type="datetimeFigureOut">
              <a:rPr lang="en-IN" smtClean="0"/>
              <a:pPr/>
              <a:t>15-03-2021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C4E-2786-4FD4-BB2B-A973EE997E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6DDB-1008-4EC7-92F7-71150573D814}" type="datetimeFigureOut">
              <a:rPr lang="en-IN" smtClean="0"/>
              <a:pPr/>
              <a:t>15-03-2021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C4E-2786-4FD4-BB2B-A973EE997E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6DDB-1008-4EC7-92F7-71150573D814}" type="datetimeFigureOut">
              <a:rPr lang="en-IN" smtClean="0"/>
              <a:pPr/>
              <a:t>15-03-2021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C4E-2786-4FD4-BB2B-A973EE997E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6DDB-1008-4EC7-92F7-71150573D814}" type="datetimeFigureOut">
              <a:rPr lang="en-IN" smtClean="0"/>
              <a:pPr/>
              <a:t>15-03-2021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C4E-2786-4FD4-BB2B-A973EE997E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6DDB-1008-4EC7-92F7-71150573D814}" type="datetimeFigureOut">
              <a:rPr lang="en-IN" smtClean="0"/>
              <a:pPr/>
              <a:t>15-03-2021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C4E-2786-4FD4-BB2B-A973EE997E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6DDB-1008-4EC7-92F7-71150573D814}" type="datetimeFigureOut">
              <a:rPr lang="en-IN" smtClean="0"/>
              <a:pPr/>
              <a:t>15-03-2021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C4E-2786-4FD4-BB2B-A973EE997E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6DDB-1008-4EC7-92F7-71150573D814}" type="datetimeFigureOut">
              <a:rPr lang="en-IN" smtClean="0"/>
              <a:pPr/>
              <a:t>15-03-2021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C4E-2786-4FD4-BB2B-A973EE997E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6DDB-1008-4EC7-92F7-71150573D814}" type="datetimeFigureOut">
              <a:rPr lang="en-IN" smtClean="0"/>
              <a:pPr/>
              <a:t>15-03-2021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C4E-2786-4FD4-BB2B-A973EE997E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6DDB-1008-4EC7-92F7-71150573D814}" type="datetimeFigureOut">
              <a:rPr lang="en-IN" smtClean="0"/>
              <a:pPr/>
              <a:t>15-03-2021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C4E-2786-4FD4-BB2B-A973EE997E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6DDB-1008-4EC7-92F7-71150573D814}" type="datetimeFigureOut">
              <a:rPr lang="en-IN" smtClean="0"/>
              <a:pPr/>
              <a:t>15-03-2021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C4E-2786-4FD4-BB2B-A973EE997E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6DDB-1008-4EC7-92F7-71150573D814}" type="datetimeFigureOut">
              <a:rPr lang="en-IN" smtClean="0"/>
              <a:pPr/>
              <a:t>15-03-2021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2228CC4E-2786-4FD4-BB2B-A973EE997EA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3E6DDB-1008-4EC7-92F7-71150573D814}" type="datetimeFigureOut">
              <a:rPr lang="en-IN" smtClean="0"/>
              <a:pPr/>
              <a:t>15-03-2021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228CC4E-2786-4FD4-BB2B-A973EE997EA9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</a:t>
            </a:r>
            <a:r>
              <a:rPr lang="en-IN" dirty="0" err="1"/>
              <a:t>Ansible</a:t>
            </a:r>
            <a:r>
              <a:rPr lang="en-IN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790" y="3939428"/>
            <a:ext cx="2905125" cy="27622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7775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 descr="C:\Users\dharshan\Desktop\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19" y="2145724"/>
            <a:ext cx="11145959" cy="339055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2709" y="1377109"/>
            <a:ext cx="9342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Adding the IP address of the another instance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C:\Users\dharshan\Desktop\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829" y="4584065"/>
            <a:ext cx="10939549" cy="2107680"/>
          </a:xfrm>
          <a:prstGeom prst="rect">
            <a:avLst/>
          </a:prstGeom>
          <a:noFill/>
        </p:spPr>
      </p:pic>
      <p:pic>
        <p:nvPicPr>
          <p:cNvPr id="35844" name="Picture 4" descr="C:\Users\dharshan\Desktop\0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633" y="1544350"/>
            <a:ext cx="10877550" cy="252087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68169" y="1074145"/>
            <a:ext cx="5494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$  </a:t>
            </a:r>
            <a:r>
              <a:rPr lang="en-US" sz="2000" dirty="0" err="1" smtClean="0"/>
              <a:t>sudo</a:t>
            </a:r>
            <a:r>
              <a:rPr lang="en-US" sz="2000" dirty="0" smtClean="0"/>
              <a:t>  vi  /etc/</a:t>
            </a:r>
            <a:r>
              <a:rPr lang="en-US" sz="2000" dirty="0" err="1" smtClean="0"/>
              <a:t>ansible</a:t>
            </a:r>
            <a:r>
              <a:rPr lang="en-US" sz="2000" dirty="0" smtClean="0"/>
              <a:t>/hosts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56705" y="4139739"/>
            <a:ext cx="5145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$ 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 172.31.25.146  -m  ping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Playbook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77851"/>
            <a:ext cx="10972800" cy="4389120"/>
          </a:xfrm>
        </p:spPr>
        <p:txBody>
          <a:bodyPr/>
          <a:lstStyle/>
          <a:p>
            <a:r>
              <a:rPr lang="en-IN" dirty="0"/>
              <a:t>Playbooks are simple YAML files. These files are descriptions of the desired state of your </a:t>
            </a:r>
            <a:r>
              <a:rPr lang="en-IN" dirty="0" smtClean="0"/>
              <a:t>systems </a:t>
            </a:r>
          </a:p>
          <a:p>
            <a:r>
              <a:rPr lang="en-IN" dirty="0" smtClean="0"/>
              <a:t>Playbook </a:t>
            </a:r>
            <a:r>
              <a:rPr lang="en-IN" dirty="0"/>
              <a:t>contains Plays. </a:t>
            </a:r>
            <a:endParaRPr lang="en-IN" dirty="0" smtClean="0"/>
          </a:p>
          <a:p>
            <a:r>
              <a:rPr lang="en-IN" dirty="0" smtClean="0"/>
              <a:t>Plays </a:t>
            </a:r>
            <a:r>
              <a:rPr lang="en-IN" dirty="0"/>
              <a:t>contain tasks. </a:t>
            </a:r>
            <a:endParaRPr lang="en-IN" dirty="0" smtClean="0"/>
          </a:p>
          <a:p>
            <a:r>
              <a:rPr lang="en-IN" dirty="0" smtClean="0"/>
              <a:t>tasks </a:t>
            </a:r>
            <a:r>
              <a:rPr lang="en-IN" dirty="0"/>
              <a:t>call modules.</a:t>
            </a:r>
          </a:p>
        </p:txBody>
      </p:sp>
    </p:spTree>
    <p:extLst>
      <p:ext uri="{BB962C8B-B14F-4D97-AF65-F5344CB8AC3E}">
        <p14:creationId xmlns="" xmlns:p14="http://schemas.microsoft.com/office/powerpoint/2010/main" val="2811930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550068"/>
            <a:ext cx="9404723" cy="1053353"/>
          </a:xfrm>
        </p:spPr>
        <p:txBody>
          <a:bodyPr/>
          <a:lstStyle/>
          <a:p>
            <a:r>
              <a:rPr lang="en-IN" dirty="0" smtClean="0"/>
              <a:t>EXAMPLE OF ANSIBLE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942" y="1588397"/>
            <a:ext cx="9162347" cy="5401805"/>
          </a:xfrm>
        </p:spPr>
        <p:txBody>
          <a:bodyPr>
            <a:noAutofit/>
          </a:bodyPr>
          <a:lstStyle/>
          <a:p>
            <a:r>
              <a:rPr lang="en-US" b="1" dirty="0"/>
              <a:t>Create </a:t>
            </a:r>
            <a:r>
              <a:rPr lang="en-US" b="1" dirty="0" err="1"/>
              <a:t>yaml</a:t>
            </a:r>
            <a:r>
              <a:rPr lang="en-US" b="1" dirty="0"/>
              <a:t> file </a:t>
            </a:r>
            <a:endParaRPr lang="en-US" b="1" dirty="0" smtClean="0"/>
          </a:p>
          <a:p>
            <a:pPr>
              <a:buNone/>
            </a:pPr>
            <a:r>
              <a:rPr lang="en-US" sz="1600" dirty="0" smtClean="0">
                <a:latin typeface="+mn-lt"/>
              </a:rPr>
              <a:t>---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- hosts: 172.31.29.210  #server host or group name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  become: yes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  tasks: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    - name: install apache2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      apt: name=apache2 </a:t>
            </a:r>
            <a:r>
              <a:rPr lang="en-US" sz="1600" dirty="0" err="1" smtClean="0">
                <a:latin typeface="+mn-lt"/>
              </a:rPr>
              <a:t>update_cache</a:t>
            </a:r>
            <a:r>
              <a:rPr lang="en-US" sz="1600" dirty="0" smtClean="0">
                <a:latin typeface="+mn-lt"/>
              </a:rPr>
              <a:t>=yes state=latest</a:t>
            </a:r>
          </a:p>
          <a:p>
            <a:pPr>
              <a:buNone/>
            </a:pPr>
            <a:endParaRPr lang="en-US" sz="1600" dirty="0" smtClean="0">
              <a:latin typeface="+mn-lt"/>
            </a:endParaRPr>
          </a:p>
          <a:p>
            <a:pPr>
              <a:buNone/>
            </a:pPr>
            <a:r>
              <a:rPr lang="en-US" sz="1600" dirty="0" smtClean="0">
                <a:latin typeface="+mn-lt"/>
              </a:rPr>
              <a:t>    - name: enabled </a:t>
            </a:r>
            <a:r>
              <a:rPr lang="en-US" sz="1600" dirty="0" err="1" smtClean="0">
                <a:latin typeface="+mn-lt"/>
              </a:rPr>
              <a:t>mod_rewrite</a:t>
            </a:r>
            <a:endParaRPr lang="en-US" sz="1600" dirty="0" smtClean="0">
              <a:latin typeface="+mn-lt"/>
            </a:endParaRPr>
          </a:p>
          <a:p>
            <a:pPr>
              <a:buNone/>
            </a:pPr>
            <a:r>
              <a:rPr lang="en-US" sz="1600" dirty="0" smtClean="0">
                <a:latin typeface="+mn-lt"/>
              </a:rPr>
              <a:t>      apache2_module: name=rewrite state=present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      notify: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        - restart apache2</a:t>
            </a:r>
          </a:p>
          <a:p>
            <a:pPr>
              <a:buNone/>
            </a:pPr>
            <a:endParaRPr lang="en-US" sz="1600" dirty="0" smtClean="0">
              <a:latin typeface="+mn-lt"/>
            </a:endParaRPr>
          </a:p>
          <a:p>
            <a:pPr>
              <a:buNone/>
            </a:pPr>
            <a:r>
              <a:rPr lang="en-US" sz="1600" dirty="0" smtClean="0">
                <a:latin typeface="+mn-lt"/>
              </a:rPr>
              <a:t>  handlers: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    - name: restart apache2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      service: name=apache2 state=restarted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3455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dharshan\Desktop\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6786" y="2103120"/>
            <a:ext cx="9010996" cy="387373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89214" y="939338"/>
            <a:ext cx="7074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Run the file: </a:t>
            </a:r>
          </a:p>
          <a:p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en-US" dirty="0" err="1" smtClean="0"/>
              <a:t>ansible</a:t>
            </a:r>
            <a:r>
              <a:rPr lang="en-US" dirty="0" smtClean="0"/>
              <a:t>-playbook  </a:t>
            </a:r>
            <a:r>
              <a:rPr lang="en-US" dirty="0" err="1" smtClean="0"/>
              <a:t>apache.yaml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:\Users\dharshan\Desktop\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0929" y="1480260"/>
            <a:ext cx="10357658" cy="44306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Companies that are using </a:t>
            </a:r>
            <a:r>
              <a:rPr lang="en-IN" dirty="0" err="1"/>
              <a:t>Ansible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729" y="1853248"/>
            <a:ext cx="7798787" cy="39754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0719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3651" y="486539"/>
            <a:ext cx="6226233" cy="3565507"/>
          </a:xfrm>
        </p:spPr>
        <p:txBody>
          <a:bodyPr/>
          <a:lstStyle/>
          <a:p>
            <a:r>
              <a:rPr lang="en-IN" sz="8000" dirty="0" smtClean="0"/>
              <a:t>THANKYOU</a:t>
            </a:r>
            <a:endParaRPr lang="en-IN" sz="8000" dirty="0"/>
          </a:p>
        </p:txBody>
      </p:sp>
    </p:spTree>
    <p:extLst>
      <p:ext uri="{BB962C8B-B14F-4D97-AF65-F5344CB8AC3E}">
        <p14:creationId xmlns="" xmlns:p14="http://schemas.microsoft.com/office/powerpoint/2010/main" val="11403400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harshan\Desktop\ansible\Automation-With-Ansible-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5482" y="1113737"/>
            <a:ext cx="8572500" cy="47625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Content Placeholder 3" descr="accelerating-with-ansible-5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161" y="947450"/>
            <a:ext cx="9693555" cy="5089793"/>
          </a:xfrm>
        </p:spPr>
      </p:pic>
    </p:spTree>
    <p:extLst>
      <p:ext uri="{BB962C8B-B14F-4D97-AF65-F5344CB8AC3E}">
        <p14:creationId xmlns="" xmlns:p14="http://schemas.microsoft.com/office/powerpoint/2010/main" val="194103470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728" y="1083509"/>
            <a:ext cx="10911840" cy="1051560"/>
          </a:xfrm>
        </p:spPr>
        <p:txBody>
          <a:bodyPr/>
          <a:lstStyle/>
          <a:p>
            <a:r>
              <a:rPr lang="en-IN" dirty="0" err="1"/>
              <a:t>Ansible</a:t>
            </a:r>
            <a:r>
              <a:rPr lang="en-IN" dirty="0"/>
              <a:t> Use Cases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r>
              <a:rPr lang="en-IN" dirty="0" smtClean="0"/>
              <a:t>Provisioning </a:t>
            </a:r>
            <a:r>
              <a:rPr lang="en-IN" dirty="0" smtClean="0"/>
              <a:t>environments</a:t>
            </a:r>
          </a:p>
          <a:p>
            <a:r>
              <a:rPr lang="en-IN" dirty="0" smtClean="0"/>
              <a:t>Configuring operating systems</a:t>
            </a:r>
          </a:p>
          <a:p>
            <a:r>
              <a:rPr lang="en-IN" dirty="0" smtClean="0"/>
              <a:t>Deploying applications</a:t>
            </a:r>
          </a:p>
          <a:p>
            <a:r>
              <a:rPr lang="en-IN" dirty="0" smtClean="0"/>
              <a:t>Performing compliance checks</a:t>
            </a: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18109374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77" y="554700"/>
            <a:ext cx="10911840" cy="1051560"/>
          </a:xfrm>
        </p:spPr>
        <p:txBody>
          <a:bodyPr/>
          <a:lstStyle/>
          <a:p>
            <a:r>
              <a:rPr lang="en-IN" dirty="0"/>
              <a:t>Architecture of </a:t>
            </a:r>
            <a:r>
              <a:rPr lang="en-IN" dirty="0" err="1"/>
              <a:t>Ansible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352" y="1751706"/>
            <a:ext cx="6865344" cy="4759972"/>
          </a:xfrm>
        </p:spPr>
      </p:pic>
    </p:spTree>
    <p:extLst>
      <p:ext uri="{BB962C8B-B14F-4D97-AF65-F5344CB8AC3E}">
        <p14:creationId xmlns="" xmlns:p14="http://schemas.microsoft.com/office/powerpoint/2010/main" val="2427555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018" y="725711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Installing </a:t>
            </a:r>
            <a:r>
              <a:rPr lang="en-US" sz="3600" dirty="0" err="1" smtClean="0">
                <a:latin typeface="+mj-lt"/>
              </a:rPr>
              <a:t>Ansible</a:t>
            </a:r>
            <a:endParaRPr lang="en-US" sz="3600" dirty="0">
              <a:latin typeface="+mj-lt"/>
            </a:endParaRPr>
          </a:p>
        </p:txBody>
      </p:sp>
      <p:pic>
        <p:nvPicPr>
          <p:cNvPr id="30722" name="Picture 2" descr="C:\Users\dharshan\Desktop\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5163" y="2175798"/>
            <a:ext cx="10464800" cy="332105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56211" y="1496291"/>
            <a:ext cx="10457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$  </a:t>
            </a:r>
            <a:r>
              <a:rPr lang="en-US" sz="2000" dirty="0" err="1" smtClean="0"/>
              <a:t>sudo</a:t>
            </a:r>
            <a:r>
              <a:rPr lang="en-US" sz="2000" dirty="0" smtClean="0"/>
              <a:t> apt install </a:t>
            </a:r>
            <a:r>
              <a:rPr lang="en-US" sz="2000" dirty="0" err="1" smtClean="0"/>
              <a:t>ansible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:\Users\dharshan\Desktop\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014" y="1180311"/>
            <a:ext cx="10737850" cy="2587458"/>
          </a:xfrm>
          <a:prstGeom prst="rect">
            <a:avLst/>
          </a:prstGeom>
          <a:noFill/>
        </p:spPr>
      </p:pic>
      <p:pic>
        <p:nvPicPr>
          <p:cNvPr id="31747" name="Picture 3" descr="C:\Users\dharshan\Desktop\0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215" y="4390823"/>
            <a:ext cx="10706392" cy="2252749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69131" y="789107"/>
            <a:ext cx="7456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$ 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 --version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38784" y="3847991"/>
            <a:ext cx="6409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$  </a:t>
            </a:r>
            <a:r>
              <a:rPr lang="en-US" sz="2000" dirty="0" err="1" smtClean="0"/>
              <a:t>ls</a:t>
            </a:r>
            <a:r>
              <a:rPr lang="en-US" sz="2000" dirty="0" smtClean="0"/>
              <a:t>  -la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Users\dharshan\Desktop\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9274" y="1268649"/>
            <a:ext cx="10718800" cy="2664172"/>
          </a:xfrm>
          <a:prstGeom prst="rect">
            <a:avLst/>
          </a:prstGeom>
          <a:noFill/>
        </p:spPr>
      </p:pic>
      <p:pic>
        <p:nvPicPr>
          <p:cNvPr id="32771" name="Picture 3" descr="C:\Users\dharshan\Desktop\0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459" y="4555175"/>
            <a:ext cx="10712450" cy="208649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0620" y="875239"/>
            <a:ext cx="635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$  </a:t>
            </a:r>
            <a:r>
              <a:rPr lang="en-US" sz="2000" dirty="0" err="1" smtClean="0"/>
              <a:t>ssh-keygen</a:t>
            </a:r>
            <a:r>
              <a:rPr lang="en-US" sz="2000" dirty="0" smtClean="0"/>
              <a:t>  -t  </a:t>
            </a:r>
            <a:r>
              <a:rPr lang="en-US" sz="2000" dirty="0" err="1" smtClean="0"/>
              <a:t>rsa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14941" y="4099878"/>
            <a:ext cx="4705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$  </a:t>
            </a:r>
            <a:r>
              <a:rPr lang="en-US" sz="2000" dirty="0" err="1" smtClean="0"/>
              <a:t>cd</a:t>
            </a:r>
            <a:r>
              <a:rPr lang="en-US" sz="2000" dirty="0" smtClean="0"/>
              <a:t>  .</a:t>
            </a:r>
            <a:r>
              <a:rPr lang="en-US" sz="2000" dirty="0" err="1" smtClean="0"/>
              <a:t>ssh</a:t>
            </a:r>
            <a:r>
              <a:rPr lang="en-US" sz="2000" dirty="0" smtClean="0"/>
              <a:t>/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Users\dharshan\Desktop\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792" y="1315927"/>
            <a:ext cx="10745413" cy="2485793"/>
          </a:xfrm>
          <a:prstGeom prst="rect">
            <a:avLst/>
          </a:prstGeom>
          <a:noFill/>
        </p:spPr>
      </p:pic>
      <p:pic>
        <p:nvPicPr>
          <p:cNvPr id="33795" name="Picture 3" descr="C:\Users\dharshan\Desktop\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402" y="4122713"/>
            <a:ext cx="10839450" cy="244394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41689" y="894570"/>
            <a:ext cx="5228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 cat </a:t>
            </a:r>
            <a:r>
              <a:rPr lang="en-US" sz="2000" dirty="0" smtClean="0"/>
              <a:t>id_rsa.pub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1884</TotalTime>
  <Words>178</Words>
  <Application>Microsoft Office PowerPoint</Application>
  <PresentationFormat>Custom</PresentationFormat>
  <Paragraphs>46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Introduction to Ansible </vt:lpstr>
      <vt:lpstr>Slide 2</vt:lpstr>
      <vt:lpstr> </vt:lpstr>
      <vt:lpstr>Ansible Use Cases </vt:lpstr>
      <vt:lpstr>Architecture of Ansible</vt:lpstr>
      <vt:lpstr>Slide 6</vt:lpstr>
      <vt:lpstr>Slide 7</vt:lpstr>
      <vt:lpstr>Slide 8</vt:lpstr>
      <vt:lpstr>Slide 9</vt:lpstr>
      <vt:lpstr>Slide 10</vt:lpstr>
      <vt:lpstr>Slide 11</vt:lpstr>
      <vt:lpstr>Playbook</vt:lpstr>
      <vt:lpstr>EXAMPLE OF ANSIBLE</vt:lpstr>
      <vt:lpstr>Slide 14</vt:lpstr>
      <vt:lpstr>Slide 15</vt:lpstr>
      <vt:lpstr>Companies that are using Ansible</vt:lpstr>
      <vt:lpstr>THANKYOU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Ansible</dc:title>
  <dc:creator>HP</dc:creator>
  <cp:lastModifiedBy>dharshan</cp:lastModifiedBy>
  <cp:revision>61</cp:revision>
  <dcterms:created xsi:type="dcterms:W3CDTF">2020-03-10T05:20:03Z</dcterms:created>
  <dcterms:modified xsi:type="dcterms:W3CDTF">2021-03-15T03:01:54Z</dcterms:modified>
</cp:coreProperties>
</file>