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1" r:id="rId11"/>
    <p:sldId id="272" r:id="rId12"/>
    <p:sldId id="273" r:id="rId13"/>
    <p:sldId id="274" r:id="rId14"/>
    <p:sldId id="275" r:id="rId15"/>
    <p:sldId id="267" r:id="rId16"/>
    <p:sldId id="268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6864" cy="1944216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Bahnschrift SemiBold Condensed" pitchFamily="34" charset="0"/>
              </a:rPr>
              <a:t>DevOps</a:t>
            </a:r>
            <a:r>
              <a:rPr lang="en-US" sz="4800" b="1" dirty="0" smtClean="0">
                <a:latin typeface="Bahnschrift SemiBold Condensed" pitchFamily="34" charset="0"/>
              </a:rPr>
              <a:t> </a:t>
            </a:r>
            <a:r>
              <a:rPr lang="en-US" sz="4800" b="1" dirty="0">
                <a:latin typeface="Bahnschrift SemiBold Condensed" pitchFamily="34" charset="0"/>
              </a:rPr>
              <a:t>Methods for Automation of Server Management using </a:t>
            </a:r>
            <a:r>
              <a:rPr lang="en-US" sz="4800" b="1" dirty="0" err="1">
                <a:latin typeface="Bahnschrift SemiBold Condensed" pitchFamily="34" charset="0"/>
              </a:rPr>
              <a:t>Ansible</a:t>
            </a:r>
            <a:endParaRPr lang="en-IN" sz="4800" b="1" dirty="0">
              <a:latin typeface="Bahnschrift SemiBold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943600" y="4005064"/>
            <a:ext cx="6400800" cy="208823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PRESENTED BY: </a:t>
            </a:r>
            <a:endParaRPr lang="en-US" sz="1600" b="1" dirty="0" smtClean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  <a:p>
            <a:pPr algn="l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	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PRANAV T P</a:t>
            </a:r>
          </a:p>
          <a:p>
            <a:pPr algn="l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	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1CG16CS071</a:t>
            </a:r>
          </a:p>
          <a:p>
            <a:pPr algn="l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	DEPT. OF CSE,</a:t>
            </a:r>
          </a:p>
          <a:p>
            <a:pPr algn="l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	CIT, GUBBI</a:t>
            </a:r>
          </a:p>
          <a:p>
            <a:pPr algn="l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Pranav\Desktop\ansible-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3860449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2276872"/>
            <a:ext cx="4392929" cy="27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79" y="2276872"/>
            <a:ext cx="4361553" cy="274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19675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Configuring host file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" y="2499442"/>
            <a:ext cx="4320480" cy="279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95" y="2499442"/>
            <a:ext cx="4607316" cy="279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1340768"/>
            <a:ext cx="394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Update the IP Address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0" y="2348880"/>
            <a:ext cx="4278398" cy="299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053" y="2348880"/>
            <a:ext cx="4717960" cy="299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642" y="1253951"/>
            <a:ext cx="402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Ping the IP Address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05076"/>
            <a:ext cx="4788024" cy="317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05078"/>
            <a:ext cx="4248473" cy="31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340768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Connection test with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 basic command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ranav\Desktop\ya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0" y="2048850"/>
            <a:ext cx="6912768" cy="4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22311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Create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yaml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 file 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anav\Desktop\a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3305"/>
            <a:ext cx="4392488" cy="34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Pranav\Desktop\stat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13304"/>
            <a:ext cx="4536504" cy="34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26876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Apache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Installation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Pranav\Desktop\Ubuntu-17.10-apache-web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5" y="1820772"/>
            <a:ext cx="7913290" cy="47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685" y="103792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Check the installation 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708920"/>
            <a:ext cx="7408333" cy="34506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Infrastructure design is a software life cycle step that defines and tailors software infrastructure requirements, including the number and form of material managers or required hardware. Infrastructure construction often requires a large amount of installation and maintenance documentation required to do things like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(i) strengthening and connecting the equipment needed (either physical or physical) for the software to work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(ii) installing and repairing the required software and purchases within the virtual machine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(iii) to strengthen and run the support resources needed for the software to be used.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marL="0" indent="0" algn="just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260648" y="404664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gency FB" pitchFamily="34" charset="0"/>
              </a:rPr>
              <a:t>Conclusion</a:t>
            </a:r>
            <a:endParaRPr lang="en-IN" sz="5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-675456"/>
            <a:ext cx="7560840" cy="40324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Arial Rounded MT Bold" pitchFamily="34" charset="0"/>
              </a:rPr>
              <a:t>Thank You Everyone!!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3648" y="6021288"/>
            <a:ext cx="3818467" cy="2421467"/>
          </a:xfrm>
        </p:spPr>
        <p:txBody>
          <a:bodyPr/>
          <a:lstStyle/>
          <a:p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8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492896"/>
            <a:ext cx="7408333" cy="3450696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What is </a:t>
            </a:r>
            <a:r>
              <a:rPr lang="en-US" sz="34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DevOps</a:t>
            </a:r>
            <a:endParaRPr lang="en-US" sz="34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What is </a:t>
            </a:r>
            <a:r>
              <a:rPr lang="en-US" sz="34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Ansible</a:t>
            </a:r>
            <a:endParaRPr lang="en-US" sz="34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34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Architecture</a:t>
            </a:r>
          </a:p>
          <a:p>
            <a:r>
              <a:rPr lang="en-IN" sz="34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sz="3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Workflow</a:t>
            </a:r>
          </a:p>
          <a:p>
            <a:r>
              <a:rPr lang="en-IN" sz="3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Conclusion</a:t>
            </a:r>
            <a:endParaRPr lang="en-IN" sz="3400" dirty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908720" y="332656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itchFamily="34" charset="0"/>
              </a:rPr>
              <a:t>Agenda</a:t>
            </a:r>
            <a:endParaRPr lang="en-IN" sz="5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492896"/>
            <a:ext cx="7560840" cy="3450696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latin typeface="Arial Rounded MT Bold" pitchFamily="34" charset="0"/>
              </a:rPr>
              <a:t>DevOps</a:t>
            </a:r>
            <a:r>
              <a:rPr lang="en-US" sz="2500" dirty="0" smtClean="0">
                <a:latin typeface="Arial Rounded MT Bold" pitchFamily="34" charset="0"/>
              </a:rPr>
              <a:t> is a set of practices that combines software development and IT operations.</a:t>
            </a:r>
          </a:p>
          <a:p>
            <a:r>
              <a:rPr lang="en-US" sz="2500" dirty="0" smtClean="0">
                <a:latin typeface="Arial Rounded MT Bold" pitchFamily="34" charset="0"/>
              </a:rPr>
              <a:t>It will be a set of tools that help organizations build, and use software reliably and efficiently.</a:t>
            </a:r>
          </a:p>
          <a:p>
            <a:r>
              <a:rPr lang="en-US" sz="2500" dirty="0" smtClean="0">
                <a:latin typeface="Arial Rounded MT Bold" pitchFamily="34" charset="0"/>
              </a:rPr>
              <a:t>It is a methodology meant to improve work throughout the software development lifecycle.</a:t>
            </a:r>
            <a:endParaRPr lang="en-IN" sz="25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44624" y="548680"/>
            <a:ext cx="8229600" cy="1252728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What is </a:t>
            </a:r>
            <a:r>
              <a:rPr lang="en-US" b="1" dirty="0" err="1" smtClean="0">
                <a:latin typeface="Agency FB" pitchFamily="34" charset="0"/>
              </a:rPr>
              <a:t>DevOps</a:t>
            </a:r>
            <a:r>
              <a:rPr lang="en-US" b="1" dirty="0" smtClean="0">
                <a:latin typeface="Agency FB" pitchFamily="34" charset="0"/>
              </a:rPr>
              <a:t>?</a:t>
            </a:r>
            <a:endParaRPr lang="en-IN" b="1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4" y="5290090"/>
            <a:ext cx="3024336" cy="15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636912"/>
            <a:ext cx="7920880" cy="3450696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latin typeface="Arial Rounded MT Bold" pitchFamily="34" charset="0"/>
              </a:rPr>
              <a:t>Ansible</a:t>
            </a:r>
            <a:r>
              <a:rPr lang="en-US" sz="2200" dirty="0" smtClean="0">
                <a:latin typeface="Arial Rounded MT Bold" pitchFamily="34" charset="0"/>
              </a:rPr>
              <a:t> is an open-source configuration management and provisioning tool.</a:t>
            </a:r>
          </a:p>
          <a:p>
            <a:r>
              <a:rPr lang="en-US" sz="2200" dirty="0" smtClean="0">
                <a:latin typeface="Arial Rounded MT Bold" pitchFamily="34" charset="0"/>
              </a:rPr>
              <a:t>It uses SSH to connect to servers and run the configured Tasks.</a:t>
            </a:r>
          </a:p>
          <a:p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Ansible</a:t>
            </a:r>
            <a:r>
              <a:rPr lang="en-US" sz="2200" dirty="0" smtClean="0">
                <a:latin typeface="Arial Rounded MT Bold" pitchFamily="34" charset="0"/>
              </a:rPr>
              <a:t> lets you to control and configure nodes from a single machine.</a:t>
            </a:r>
          </a:p>
          <a:p>
            <a:r>
              <a:rPr lang="en-US" sz="2200" dirty="0" smtClean="0">
                <a:latin typeface="Arial Rounded MT Bold" pitchFamily="34" charset="0"/>
              </a:rPr>
              <a:t>What makes it different from other management software is  that </a:t>
            </a:r>
            <a:r>
              <a:rPr lang="en-US" sz="2200" dirty="0" err="1" smtClean="0">
                <a:latin typeface="Arial Rounded MT Bold" pitchFamily="34" charset="0"/>
              </a:rPr>
              <a:t>Ansible</a:t>
            </a:r>
            <a:r>
              <a:rPr lang="en-US" sz="2200" dirty="0" smtClean="0">
                <a:latin typeface="Arial Rounded MT Bold" pitchFamily="34" charset="0"/>
              </a:rPr>
              <a:t> uses SSH infrastructure.</a:t>
            </a:r>
          </a:p>
          <a:p>
            <a:r>
              <a:rPr lang="en-US" sz="2200" dirty="0" smtClean="0">
                <a:latin typeface="Arial Rounded MT Bold" pitchFamily="34" charset="0"/>
              </a:rPr>
              <a:t>This project was founded in 2013 and brought by RED HAT in 2015.</a:t>
            </a:r>
          </a:p>
          <a:p>
            <a:endParaRPr lang="en-IN" sz="22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16632" y="332656"/>
            <a:ext cx="8229600" cy="12527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gency FB" pitchFamily="34" charset="0"/>
              </a:rPr>
              <a:t>What is </a:t>
            </a:r>
            <a:r>
              <a:rPr lang="en-US" b="1" dirty="0" err="1" smtClean="0">
                <a:solidFill>
                  <a:schemeClr val="bg1"/>
                </a:solidFill>
                <a:latin typeface="Agency FB" pitchFamily="34" charset="0"/>
              </a:rPr>
              <a:t>Ansible</a:t>
            </a:r>
            <a:r>
              <a:rPr lang="en-US" b="1" dirty="0" smtClean="0">
                <a:solidFill>
                  <a:schemeClr val="bg1"/>
                </a:solidFill>
                <a:latin typeface="Agency FB" pitchFamily="34" charset="0"/>
              </a:rPr>
              <a:t>?</a:t>
            </a:r>
            <a:endParaRPr lang="en-IN" b="1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itchFamily="34" charset="0"/>
              </a:rPr>
              <a:t>Architecture of </a:t>
            </a:r>
            <a:r>
              <a:rPr lang="en-US" sz="5400" b="1" dirty="0" err="1" smtClean="0">
                <a:latin typeface="Agency FB" pitchFamily="34" charset="0"/>
              </a:rPr>
              <a:t>Ansible</a:t>
            </a:r>
            <a:endParaRPr lang="en-IN" sz="5400" b="1" dirty="0">
              <a:latin typeface="Agency FB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6918976" cy="4041022"/>
          </a:xfrm>
        </p:spPr>
      </p:pic>
    </p:spTree>
    <p:extLst>
      <p:ext uri="{BB962C8B-B14F-4D97-AF65-F5344CB8AC3E}">
        <p14:creationId xmlns:p14="http://schemas.microsoft.com/office/powerpoint/2010/main" val="22569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696879"/>
            <a:ext cx="8208912" cy="4149080"/>
          </a:xfrm>
        </p:spPr>
        <p:txBody>
          <a:bodyPr>
            <a:normAutofit lnSpcReduction="10000"/>
          </a:bodyPr>
          <a:lstStyle/>
          <a:p>
            <a:r>
              <a:rPr lang="en-IN" sz="2700" dirty="0">
                <a:latin typeface="Arial Rounded MT Bold" pitchFamily="34" charset="0"/>
              </a:rPr>
              <a:t>Playbooks are simple YAML files. These files are descriptions of the desired state of your </a:t>
            </a:r>
            <a:r>
              <a:rPr lang="en-IN" sz="2700" dirty="0" smtClean="0">
                <a:latin typeface="Arial Rounded MT Bold" pitchFamily="34" charset="0"/>
              </a:rPr>
              <a:t>systems.</a:t>
            </a:r>
          </a:p>
          <a:p>
            <a:r>
              <a:rPr lang="en-US" sz="2700" dirty="0" smtClean="0">
                <a:latin typeface="Arial Rounded MT Bold" pitchFamily="34" charset="0"/>
              </a:rPr>
              <a:t>Playbooks are simple to write and maintain. </a:t>
            </a:r>
          </a:p>
          <a:p>
            <a:r>
              <a:rPr lang="en-US" sz="2700" dirty="0" smtClean="0">
                <a:latin typeface="Arial Rounded MT Bold" pitchFamily="34" charset="0"/>
              </a:rPr>
              <a:t>They are written in a natural language so they are very easy to evolve and edit.</a:t>
            </a:r>
            <a:endParaRPr lang="en-IN" sz="2700" dirty="0">
              <a:latin typeface="Arial Rounded MT Bold" pitchFamily="34" charset="0"/>
            </a:endParaRPr>
          </a:p>
          <a:p>
            <a:r>
              <a:rPr lang="en-IN" sz="2700" dirty="0">
                <a:latin typeface="Arial Rounded MT Bold" pitchFamily="34" charset="0"/>
              </a:rPr>
              <a:t>Playbook contains Plays. </a:t>
            </a:r>
          </a:p>
          <a:p>
            <a:r>
              <a:rPr lang="en-IN" sz="2700" dirty="0">
                <a:latin typeface="Arial Rounded MT Bold" pitchFamily="34" charset="0"/>
              </a:rPr>
              <a:t>Plays contain tasks. </a:t>
            </a:r>
          </a:p>
          <a:p>
            <a:r>
              <a:rPr lang="en-IN" sz="2700" dirty="0">
                <a:latin typeface="Arial Rounded MT Bold" pitchFamily="34" charset="0"/>
              </a:rPr>
              <a:t>tasks call modules.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404664" y="404664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itchFamily="34" charset="0"/>
              </a:rPr>
              <a:t>Playbook</a:t>
            </a:r>
            <a:endParaRPr lang="en-IN" sz="5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060848"/>
            <a:ext cx="7408333" cy="51125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Create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yaml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 file 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---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- hosts:  all  #server host or group name 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  become:  yes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  tasks: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    - name: install apache2</a:t>
            </a:r>
          </a:p>
          <a:p>
            <a:pPr>
              <a:buNone/>
            </a:pPr>
            <a:r>
              <a:rPr lang="en-US" sz="2000" dirty="0">
                <a:latin typeface="Arial Rounded MT Bold" pitchFamily="34" charset="0"/>
              </a:rPr>
              <a:t>      apt: name=apache2 </a:t>
            </a:r>
            <a:r>
              <a:rPr lang="en-US" sz="2000" dirty="0" err="1">
                <a:latin typeface="Arial Rounded MT Bold" pitchFamily="34" charset="0"/>
              </a:rPr>
              <a:t>update_cache</a:t>
            </a:r>
            <a:r>
              <a:rPr lang="en-US" sz="2000" dirty="0">
                <a:latin typeface="Arial Rounded MT Bold" pitchFamily="34" charset="0"/>
              </a:rPr>
              <a:t>=yes state=latest</a:t>
            </a:r>
          </a:p>
          <a:p>
            <a:pPr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000" dirty="0">
              <a:latin typeface="Arial Rounded MT Bold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Run the file: 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 Rounded MT Bold" pitchFamily="34" charset="0"/>
              </a:rPr>
              <a:t>    </a:t>
            </a:r>
            <a:r>
              <a:rPr lang="en-US" sz="2000" dirty="0" err="1">
                <a:latin typeface="Arial Rounded MT Bold" pitchFamily="34" charset="0"/>
              </a:rPr>
              <a:t>ansible</a:t>
            </a:r>
            <a:r>
              <a:rPr lang="en-US" sz="2000" dirty="0">
                <a:latin typeface="Arial Rounded MT Bold" pitchFamily="34" charset="0"/>
              </a:rPr>
              <a:t>-playbook  </a:t>
            </a:r>
            <a:r>
              <a:rPr lang="en-US" sz="2000" dirty="0" err="1">
                <a:latin typeface="Arial Rounded MT Bold" pitchFamily="34" charset="0"/>
              </a:rPr>
              <a:t>filename.yaml</a:t>
            </a:r>
            <a:endParaRPr lang="en-US" sz="2000" dirty="0">
              <a:latin typeface="Arial Rounded MT Bold" pitchFamily="34" charset="0"/>
            </a:endParaRPr>
          </a:p>
          <a:p>
            <a:endParaRPr lang="en-IN" sz="20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68560" y="404664"/>
            <a:ext cx="8229600" cy="125272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gency FB" pitchFamily="34" charset="0"/>
              </a:rPr>
              <a:t>EXAMPLE OF ANSIBLE</a:t>
            </a:r>
          </a:p>
        </p:txBody>
      </p:sp>
    </p:spTree>
    <p:extLst>
      <p:ext uri="{BB962C8B-B14F-4D97-AF65-F5344CB8AC3E}">
        <p14:creationId xmlns:p14="http://schemas.microsoft.com/office/powerpoint/2010/main" val="4780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06084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hnschrift" pitchFamily="34" charset="0"/>
              </a:rPr>
              <a:t>.</a:t>
            </a:r>
            <a:endParaRPr lang="en-IN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40568" y="332656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atin typeface="Agency FB" pitchFamily="34" charset="0"/>
              </a:rPr>
              <a:t>Ansible</a:t>
            </a:r>
            <a:r>
              <a:rPr lang="en-US" sz="5400" b="1" dirty="0" smtClean="0">
                <a:latin typeface="Agency FB" pitchFamily="34" charset="0"/>
              </a:rPr>
              <a:t> Workflow</a:t>
            </a:r>
            <a:endParaRPr lang="en-IN" sz="5400" b="1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48" y="2588777"/>
            <a:ext cx="6296904" cy="399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55" y="190202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Install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Ansible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9" y="2348879"/>
            <a:ext cx="4132297" cy="287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35" y="2348880"/>
            <a:ext cx="4563331" cy="287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885" y="122317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Generate a RSA keys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2936</TotalTime>
  <Words>392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DevOps Methods for Automation of Server Management using Ansible</vt:lpstr>
      <vt:lpstr>Agenda</vt:lpstr>
      <vt:lpstr>What is DevOps?</vt:lpstr>
      <vt:lpstr>What is Ansible?</vt:lpstr>
      <vt:lpstr>Architecture of Ansible</vt:lpstr>
      <vt:lpstr>Playbook</vt:lpstr>
      <vt:lpstr>EXAMPLE OF ANSIBLE</vt:lpstr>
      <vt:lpstr>Ansible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Everyone!!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Methods for Automation of Server Management using Ansible</dc:title>
  <dc:creator>Pranav</dc:creator>
  <cp:lastModifiedBy>Pranav</cp:lastModifiedBy>
  <cp:revision>26</cp:revision>
  <dcterms:created xsi:type="dcterms:W3CDTF">2021-06-11T01:43:14Z</dcterms:created>
  <dcterms:modified xsi:type="dcterms:W3CDTF">2021-06-13T05:59:48Z</dcterms:modified>
</cp:coreProperties>
</file>