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9.xml"/>
  <Override ContentType="application/vnd.openxmlformats-officedocument.presentationml.slide+xml" PartName="/ppt/slides/slide9.xml"/>
  <Override ContentType="application/vnd.openxmlformats-officedocument.presentationml.notesSlide+xml" PartName="/ppt/notesSlides/notesSlide10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ppt/media/img_cc_black.png" Type="http://schemas.openxmlformats.org/officeDocument/2006/relationships/image"/><Relationship Id="rId12" Target="ppt/presentation.xml" Type="http://schemas.openxmlformats.org/officeDocument/2006/relationships/officeDocument"/><Relationship Id="rId13" Target="docProps/core.xml" Type="http://schemas.openxmlformats.org/package/2006/relationships/metadata/core-properties"/><Relationship Id="rId14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7"/>
    <p:sldId id="258" r:id="rId9"/>
    <p:sldId id="259" r:id="rId11"/>
    <p:sldId id="260" r:id="rId13"/>
    <p:sldId id="261" r:id="rId15"/>
    <p:sldId id="262" r:id="rId17"/>
    <p:sldId id="263" r:id="rId19"/>
    <p:sldId id="264" r:id="rId21"/>
    <p:sldId id="265" r:id="rId23"/>
    <p:sldId id="266" r:id="rId25"/>
  </p:sldIdLst>
  <p:sldSz cx="14630400" cy="8229600" type="custom"/>
  <p:notesSz cx="14630400" cy="8229600"/>
  <p:embeddedFontLst>
    <p:embeddedFont>
      <p:font typeface="Kanit"/>
      <p:regular r:id="rId27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notesSlides/notesSlide1.xml" Type="http://schemas.openxmlformats.org/officeDocument/2006/relationships/notesSlide"/><Relationship Id="rId7" Target="slides/slide2.xml" Type="http://schemas.openxmlformats.org/officeDocument/2006/relationships/slide"/><Relationship Id="rId8" Target="notesSlides/notesSlide2.xml" Type="http://schemas.openxmlformats.org/officeDocument/2006/relationships/notesSlide"/><Relationship Id="rId9" Target="slides/slide3.xml" Type="http://schemas.openxmlformats.org/officeDocument/2006/relationships/slide"/><Relationship Id="rId10" Target="notesSlides/notesSlide3.xml" Type="http://schemas.openxmlformats.org/officeDocument/2006/relationships/notesSlide"/><Relationship Id="rId11" Target="slides/slide4.xml" Type="http://schemas.openxmlformats.org/officeDocument/2006/relationships/slide"/><Relationship Id="rId12" Target="notesSlides/notesSlide4.xml" Type="http://schemas.openxmlformats.org/officeDocument/2006/relationships/notesSlide"/><Relationship Id="rId13" Target="slides/slide5.xml" Type="http://schemas.openxmlformats.org/officeDocument/2006/relationships/slide"/><Relationship Id="rId14" Target="notesSlides/notesSlide5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6.xml" Type="http://schemas.openxmlformats.org/officeDocument/2006/relationships/notesSlide"/><Relationship Id="rId17" Target="slides/slide7.xml" Type="http://schemas.openxmlformats.org/officeDocument/2006/relationships/slide"/><Relationship Id="rId18" Target="notesSlides/notesSlide7.xml" Type="http://schemas.openxmlformats.org/officeDocument/2006/relationships/notesSlide"/><Relationship Id="rId19" Target="slides/slide8.xml" Type="http://schemas.openxmlformats.org/officeDocument/2006/relationships/slide"/><Relationship Id="rId20" Target="notesSlides/notesSlide8.xml" Type="http://schemas.openxmlformats.org/officeDocument/2006/relationships/notesSlide"/><Relationship Id="rId21" Target="slides/slide9.xml" Type="http://schemas.openxmlformats.org/officeDocument/2006/relationships/slide"/><Relationship Id="rId22" Target="notesSlides/notesSlide9.xml" Type="http://schemas.openxmlformats.org/officeDocument/2006/relationships/notesSlide"/><Relationship Id="rId23" Target="slides/slide10.xml" Type="http://schemas.openxmlformats.org/officeDocument/2006/relationships/slide"/><Relationship Id="rId24" Target="notesSlides/notesSlide10.xml" Type="http://schemas.openxmlformats.org/officeDocument/2006/relationships/notesSlide"/><Relationship Id="rId25" Target="slides/slide11.xml" Type="http://schemas.openxmlformats.org/officeDocument/2006/relationships/slide"/><Relationship Id="rId26" Target="tableStyles.xml" Type="http://schemas.openxmlformats.org/officeDocument/2006/relationships/tableStyles"/><Relationship Id="rId27" Target="fonts/font1.fntdata" Type="http://schemas.openxmlformats.org/officeDocument/2006/relationships/font"/><Relationship Id="rId28" Target="presProps.xml" Type="http://schemas.openxmlformats.org/officeDocument/2006/relationships/presProps"/><Relationship Id="rId29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Footer Placeholder 4">
            <a:extLst>
              <a:ext uri="{012AC7E5-82AC-46B1-B558-18E7926E23CE}">
                <a16:creationId xmlns:a16="http://schemas.microsoft.com/office/drawing/2010/main" id="{41375BF1-E3AC-4BBC-9501-587D851AC02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3" name="Slide Number Placeholder 5">
            <a:extLst>
              <a:ext uri="{515E1782-9A80-406A-9DC2-FE2943C60030}">
                <a16:creationId xmlns:a16="http://schemas.microsoft.com/office/drawing/2010/main" id="{8613785F-2FF9-4637-8D86-D416A005E22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4" name="Date Placeholder 3">
            <a:extLst>
              <a:ext uri="{69BCF7C4-9830-4467-BAC2-EA1307410FBA}">
                <a16:creationId xmlns:a16="http://schemas.microsoft.com/office/drawing/2010/main" id="{A470C036-A687-4A0B-958C-0BFAC5EF63D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874F07D6-CCDC-41A9-B357-B790D5365A8D}">
        <p14:creationId xmlns:p14="http://schemas.microsoft.com/office/powerpoint/2010/main" val="170844235903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A7B59356-7981-4B4F-BDEE-DFA3D155BF55}">
                <a16:creationId xmlns:a16="http://schemas.microsoft.com/office/drawing/2010/main" id="{5CD1ACB0-C45C-42C1-A7C4-5AD2B9E59F5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>
            <a:extLst>
              <a:ext uri="{187691A8-FB63-4785-9EFB-AFF31A5C3FC1}">
                <a16:creationId xmlns:a16="http://schemas.microsoft.com/office/drawing/2010/main" id="{742E93A7-5D06-4FC4-9F57-5957BD30FEB7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31520" y="1925640"/>
            <a:ext cx="13167001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EED908C7-B4C9-4DAD-A0BC-B54ACE52FC36}">
                <a16:creationId xmlns:a16="http://schemas.microsoft.com/office/drawing/2010/main" id="{BE2597B2-212B-4FCE-BFB6-E5D3FAFA8977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31520" y="4418640"/>
            <a:ext cx="13167001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5" name="Footer Placeholder 4">
            <a:extLst>
              <a:ext uri="{FBB8CA10-6473-4D29-BFA3-4F4EF08AA0D3}">
                <a16:creationId xmlns:a16="http://schemas.microsoft.com/office/drawing/2010/main" id="{8F1FED56-4B40-4C92-BD6F-2164AEF9E3D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6" name="Slide Number Placeholder 5">
            <a:extLst>
              <a:ext uri="{A11EEC10-55E4-47DC-B6F1-009C4574484F}">
                <a16:creationId xmlns:a16="http://schemas.microsoft.com/office/drawing/2010/main" id="{3DF653A2-65DD-4D27-90C0-BEEED569368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7" name="Date Placeholder 3">
            <a:extLst>
              <a:ext uri="{54F51833-7BEE-420B-A38B-470A8CD6C93D}">
                <a16:creationId xmlns:a16="http://schemas.microsoft.com/office/drawing/2010/main" id="{12B8B587-72DD-4D33-BA36-30AEE76A171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500AEFBF-74B4-4597-A244-C2942C1E4569}">
        <p14:creationId xmlns:p14="http://schemas.microsoft.com/office/powerpoint/2010/main" val="170844235904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C31590C2-220A-4588-9DD5-802B40EDBEAA}">
                <a16:creationId xmlns:a16="http://schemas.microsoft.com/office/drawing/2010/main" id="{A6B1C063-48F5-43EF-A12B-127173AEA31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>
            <a:extLst>
              <a:ext uri="{8626F199-54C0-4EB5-BB46-534ACFF669D0}">
                <a16:creationId xmlns:a16="http://schemas.microsoft.com/office/drawing/2010/main" id="{E5A4CB54-8176-4982-A7EB-05CDBB74530B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>
            <a:extLst>
              <a:ext uri="{BD2C4901-4967-4FD3-ADB9-DAC9998379A9}">
                <a16:creationId xmlns:a16="http://schemas.microsoft.com/office/drawing/2010/main" id="{0F971E4A-0446-4FDB-856E-F2E4F83E187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4">
            <a:extLst>
              <a:ext uri="{4D467132-5FB4-4C5E-9BCC-48F7AA61B45E}">
                <a16:creationId xmlns:a16="http://schemas.microsoft.com/office/drawing/2010/main" id="{17D69253-6E8A-4A17-B9C8-AA441C89B479}"/>
              </a:ext>
            </a:extLst>
          </p:cNvPr>
          <p:cNvSpPr>
            <a:spLocks noGrp="true"/>
          </p:cNvSpPr>
          <p:nvPr>
            <p:ph idx="3"/>
          </p:nvPr>
        </p:nvSpPr>
        <p:spPr>
          <a:xfrm rot="0"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>
            <a:extLst>
              <a:ext uri="{AEC0D783-2AC1-4FC9-8A58-EC8C020A31F9}">
                <a16:creationId xmlns:a16="http://schemas.microsoft.com/office/drawing/2010/main" id="{66D2D73F-627D-4BA1-9B33-B604C40E0FB4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7" name="Footer Placeholder 4">
            <a:extLst>
              <a:ext uri="{C5FF347D-3BA8-4F52-9E11-3DD84872C5D7}">
                <a16:creationId xmlns:a16="http://schemas.microsoft.com/office/drawing/2010/main" id="{B6507EB4-99C3-426D-87C6-64F70826E86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8" name="Slide Number Placeholder 5">
            <a:extLst>
              <a:ext uri="{1176F428-1934-4E1D-81D6-D979FF32B5B0}">
                <a16:creationId xmlns:a16="http://schemas.microsoft.com/office/drawing/2010/main" id="{7E996F12-9B4C-4F14-ADF2-7148CFA6777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9" name="Date Placeholder 3">
            <a:extLst>
              <a:ext uri="{094A7DC8-CF85-4900-B5EC-044238631E34}">
                <a16:creationId xmlns:a16="http://schemas.microsoft.com/office/drawing/2010/main" id="{C4BA94BA-F3FA-48DF-A557-9F609510ABE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599F24EB-436F-4FD5-AC74-8CF61C2CF692}">
        <p14:creationId xmlns:p14="http://schemas.microsoft.com/office/powerpoint/2010/main" val="1708442359046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CB4B6AE4-AA29-45EE-9BF8-06DF2537E0AE}">
                <a16:creationId xmlns:a16="http://schemas.microsoft.com/office/drawing/2010/main" id="{C232D0F4-7076-4BC6-A130-19C1AC10E24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>
            <a:extLst>
              <a:ext uri="{5878EB97-8C62-49A3-813B-FA0C6FF7EDC9}">
                <a16:creationId xmlns:a16="http://schemas.microsoft.com/office/drawing/2010/main" id="{09EF0E83-9621-4155-A170-B3B7D3FD7217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912219E9-7D99-403C-AEA6-1DA3CD4C9B2B}">
                <a16:creationId xmlns:a16="http://schemas.microsoft.com/office/drawing/2010/main" id="{8E443E95-CFA6-4D83-9C38-77E8AAF945D8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06534FA-604B-4005-97B6-196F9E1F349A}">
                <a16:creationId xmlns:a16="http://schemas.microsoft.com/office/drawing/2010/main" id="{DC83E8CA-349A-4CC6-8AF2-0B78262B743D}"/>
              </a:ext>
            </a:extLst>
          </p:cNvPr>
          <p:cNvSpPr>
            <a:spLocks noGrp="true"/>
          </p:cNvSpPr>
          <p:nvPr>
            <p:ph idx="3"/>
          </p:nvPr>
        </p:nvSpPr>
        <p:spPr>
          <a:xfrm rot="0">
            <a:off x="9635041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>
            <a:extLst>
              <a:ext uri="{89707EDE-93D9-4F4C-87C2-EF07F6593328}">
                <a16:creationId xmlns:a16="http://schemas.microsoft.com/office/drawing/2010/main" id="{CCA63767-A945-4005-B672-AD2105EF12C0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>
            <a:extLst>
              <a:ext uri="{FDFAE987-7D77-418C-9507-6FA35F05FD98}">
                <a16:creationId xmlns:a16="http://schemas.microsoft.com/office/drawing/2010/main" id="{45E24B24-A777-4486-B4CA-7FDB5456919C}"/>
              </a:ext>
            </a:extLst>
          </p:cNvPr>
          <p:cNvSpPr>
            <a:spLocks noGrp="true"/>
          </p:cNvSpPr>
          <p:nvPr>
            <p:ph idx="5"/>
          </p:nvPr>
        </p:nvSpPr>
        <p:spPr>
          <a:xfrm rot="0"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7">
            <a:extLst>
              <a:ext uri="{4E5B7906-9859-45D3-882A-1EFA45173B62}">
                <a16:creationId xmlns:a16="http://schemas.microsoft.com/office/drawing/2010/main" id="{D17C3DCA-6D6C-45F3-B6C9-5B5AB0569A2E}"/>
              </a:ext>
            </a:extLst>
          </p:cNvPr>
          <p:cNvSpPr>
            <a:spLocks noGrp="true"/>
          </p:cNvSpPr>
          <p:nvPr>
            <p:ph idx="6"/>
          </p:nvPr>
        </p:nvSpPr>
        <p:spPr>
          <a:xfrm rot="0">
            <a:off x="9635041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9" name="Footer Placeholder 4">
            <a:extLst>
              <a:ext uri="{956AC883-1A83-4858-9983-992D264C57B2}">
                <a16:creationId xmlns:a16="http://schemas.microsoft.com/office/drawing/2010/main" id="{4BA84C55-D8A4-4E19-831E-9790B7EE15E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10" name="Slide Number Placeholder 5">
            <a:extLst>
              <a:ext uri="{80D4E2D9-2A07-408C-A1D7-5B628400458E}">
                <a16:creationId xmlns:a16="http://schemas.microsoft.com/office/drawing/2010/main" id="{F4D55865-C692-4984-81DB-2CD493CA525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11" name="Date Placeholder 3">
            <a:extLst>
              <a:ext uri="{45189A43-4893-4AB6-A378-6E1F15DB59F0}">
                <a16:creationId xmlns:a16="http://schemas.microsoft.com/office/drawing/2010/main" id="{332AEF49-5101-493E-A4B7-8F650AE057C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B6642C70-C68C-4330-99FD-94D1502345E3}">
        <p14:creationId xmlns:p14="http://schemas.microsoft.com/office/powerpoint/2010/main" val="170844235904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C64ACC9F-9D11-46D4-990A-5F0033C9128A}">
                <a16:creationId xmlns:a16="http://schemas.microsoft.com/office/drawing/2010/main" id="{348FC1ED-18C0-48A7-BB52-268D575181F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>
            <a:extLst>
              <a:ext uri="{11C84834-82D8-4190-A53B-C204FF7B7820}">
                <a16:creationId xmlns:a16="http://schemas.microsoft.com/office/drawing/2010/main" id="{9B84693A-C2BF-42FE-90E8-77D67914B0A4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731520" y="1925640"/>
            <a:ext cx="13167001" cy="4772519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algn="ctr" indent="0">
              <a:buNone/>
            </a:pPr>
            <a:r>
              <a:rPr b="0" dirty="0" lang="en-IN" spc="-1" strike="noStrike" sz="3200">
                <a:latin typeface="Arial"/>
              </a:rPr>
              <a:t/>
            </a:r>
            <a:endParaRPr b="0" dirty="0" lang="en-IN" spc="-1" strike="noStrike" sz="3200">
              <a:latin typeface="Arial"/>
            </a:endParaRPr>
          </a:p>
        </p:txBody>
      </p:sp>
      <p:sp>
        <p:nvSpPr>
          <p:cNvPr hidden="true" id="4" name="Footer Placeholder 4">
            <a:extLst>
              <a:ext uri="{6C126A77-CB2E-40C7-B008-5774274DA9C2}">
                <a16:creationId xmlns:a16="http://schemas.microsoft.com/office/drawing/2010/main" id="{C027550B-177F-42D2-B516-6124B7D5FBF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5" name="Slide Number Placeholder 5">
            <a:extLst>
              <a:ext uri="{B66AED7A-2863-4E0B-BD37-83992D1EDFB4}">
                <a16:creationId xmlns:a16="http://schemas.microsoft.com/office/drawing/2010/main" id="{08A4D02A-11CE-41F9-B146-D13BE4A7A21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6" name="Date Placeholder 3">
            <a:extLst>
              <a:ext uri="{46A1AF74-FAAF-4CFB-B899-E47410E3D106}">
                <a16:creationId xmlns:a16="http://schemas.microsoft.com/office/drawing/2010/main" id="{AC5113D8-50FF-49D0-A3EA-728B7E8EA9D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4C3C1BE5-A1E6-4C40-9A05-25FBD68A18C3}">
        <p14:creationId xmlns:p14="http://schemas.microsoft.com/office/powerpoint/2010/main" val="170844235903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A131ED4C-A818-4674-B9F7-3C1310BD756D}">
                <a16:creationId xmlns:a16="http://schemas.microsoft.com/office/drawing/2010/main" id="{5EC1999D-9775-45DC-8E96-343965FAA32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>
            <a:extLst>
              <a:ext uri="{010823D8-CFDC-4B5A-8926-EA62C7CDC33B}">
                <a16:creationId xmlns:a16="http://schemas.microsoft.com/office/drawing/2010/main" id="{A06150FC-DC7B-4371-BF88-50F970BED9D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31520" y="1925640"/>
            <a:ext cx="13167001" cy="4772519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4" name="Footer Placeholder 4">
            <a:extLst>
              <a:ext uri="{816B5244-2774-4613-A21C-2B75A6582F98}">
                <a16:creationId xmlns:a16="http://schemas.microsoft.com/office/drawing/2010/main" id="{AF751A48-79CC-4463-AFDD-AFF4B37C4EB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5" name="Slide Number Placeholder 5">
            <a:extLst>
              <a:ext uri="{70367755-9C59-42D9-BC35-0ECE3A3EC060}">
                <a16:creationId xmlns:a16="http://schemas.microsoft.com/office/drawing/2010/main" id="{05E963F4-42D7-4C97-8A29-B1AFDE6280D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6" name="Date Placeholder 3">
            <a:extLst>
              <a:ext uri="{A1BF72A3-C359-481C-9463-ADF76A36FE99}">
                <a16:creationId xmlns:a16="http://schemas.microsoft.com/office/drawing/2010/main" id="{5BF10CE7-E012-48F1-90E0-1B12B89784F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51320E94-6964-4FFA-BAE0-9B15A64109B0}">
        <p14:creationId xmlns:p14="http://schemas.microsoft.com/office/powerpoint/2010/main" val="170844235903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322F5104-3DA4-444A-B153-639116DB69F1}">
                <a16:creationId xmlns:a16="http://schemas.microsoft.com/office/drawing/2010/main" id="{EDE7EEB0-456C-400F-93C0-24E07C1E1CC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>
            <a:extLst>
              <a:ext uri="{90C62451-9961-4240-AA2A-3357F085395B}">
                <a16:creationId xmlns:a16="http://schemas.microsoft.com/office/drawing/2010/main" id="{2757DB4E-4E5C-4EB5-B864-B6E9363DDD33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31520" y="1925640"/>
            <a:ext cx="6425280" cy="4772519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1F46611-819C-4A5C-8760-FB9952144D57}">
                <a16:creationId xmlns:a16="http://schemas.microsoft.com/office/drawing/2010/main" id="{BB2B9FC3-684D-47D5-86DA-FBC13C85F58E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478280" y="1925640"/>
            <a:ext cx="6425280" cy="4772519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5" name="Footer Placeholder 4">
            <a:extLst>
              <a:ext uri="{44C1DDB1-F5A5-41F6-9070-1821B0A852B7}">
                <a16:creationId xmlns:a16="http://schemas.microsoft.com/office/drawing/2010/main" id="{488078FD-1265-4A11-A1C2-01F22EACE55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6" name="Slide Number Placeholder 5">
            <a:extLst>
              <a:ext uri="{7E3AA908-73B5-4246-BD14-3F2749598AC4}">
                <a16:creationId xmlns:a16="http://schemas.microsoft.com/office/drawing/2010/main" id="{BE566E11-4AF9-4E9C-AA95-F3F3C37CB53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7" name="Date Placeholder 3">
            <a:extLst>
              <a:ext uri="{EAA4FA87-E701-4303-9911-17EC7920FD1D}">
                <a16:creationId xmlns:a16="http://schemas.microsoft.com/office/drawing/2010/main" id="{AFE36D35-3FD9-442C-A54F-94F75B5DF7C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F6ACF372-18AB-4B0B-AD9D-48A7139790FA}">
        <p14:creationId xmlns:p14="http://schemas.microsoft.com/office/powerpoint/2010/main" val="170844235903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69CD6678-06CE-407F-83C6-EA6D4AC76CE1}">
                <a16:creationId xmlns:a16="http://schemas.microsoft.com/office/drawing/2010/main" id="{C8F820A7-9888-4A59-800F-450635B9D67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3" name="Footer Placeholder 4">
            <a:extLst>
              <a:ext uri="{73088CBF-9441-4FF5-B7D0-1E3283D520AB}">
                <a16:creationId xmlns:a16="http://schemas.microsoft.com/office/drawing/2010/main" id="{4F55D34F-F45B-406E-9C8B-6880B0AA5BE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4" name="Slide Number Placeholder 5">
            <a:extLst>
              <a:ext uri="{D32FF85A-A8AD-405D-856C-9C8817A108DE}">
                <a16:creationId xmlns:a16="http://schemas.microsoft.com/office/drawing/2010/main" id="{86C82940-E511-4809-9A95-CE3B6451A7F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5" name="Date Placeholder 3">
            <a:extLst>
              <a:ext uri="{A9D3FC39-282B-43D3-8075-2FC2ACCBF5D6}">
                <a16:creationId xmlns:a16="http://schemas.microsoft.com/office/drawing/2010/main" id="{A9A0F27C-F654-457D-BF45-C2079C2BBDA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B9DA9A14-6ABA-4FA9-A145-8F2E43DFAD6F}">
        <p14:creationId xmlns:p14="http://schemas.microsoft.com/office/powerpoint/2010/main" val="170844235903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E761166F-247F-4BCD-B28B-FFE74A6B13EE}">
                <a16:creationId xmlns:a16="http://schemas.microsoft.com/office/drawing/2010/main" id="{6E3B8A25-9439-4B2E-B29E-C6201131A540}"/>
              </a:ext>
            </a:extLst>
          </p:cNvPr>
          <p:cNvSpPr>
            <a:spLocks noGrp="true"/>
          </p:cNvSpPr>
          <p:nvPr>
            <p:ph type="subTitle"/>
          </p:nvPr>
        </p:nvSpPr>
        <p:spPr>
          <a:xfrm rot="0">
            <a:off x="731520" y="328320"/>
            <a:ext cx="13167001" cy="636912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algn="ctr"/>
            <a:r>
              <a:rPr b="0" dirty="0" lang="en-IN" spc="-1" strike="noStrike" sz="3200">
                <a:latin typeface="Arial"/>
              </a:rPr>
              <a:t/>
            </a:r>
            <a:endParaRPr b="0" dirty="0" lang="en-IN" spc="-1" strike="noStrike" sz="3200">
              <a:latin typeface="Arial"/>
            </a:endParaRPr>
          </a:p>
        </p:txBody>
      </p:sp>
      <p:sp>
        <p:nvSpPr>
          <p:cNvPr hidden="true" id="3" name="Footer Placeholder 4">
            <a:extLst>
              <a:ext uri="{CB2FA16D-6A33-4B0C-B793-5E6A2DAD77A1}">
                <a16:creationId xmlns:a16="http://schemas.microsoft.com/office/drawing/2010/main" id="{A6A95AE6-4D06-43A2-A1C0-618B03DFBE4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4" name="Slide Number Placeholder 5">
            <a:extLst>
              <a:ext uri="{D8FA519E-C421-4ACC-BD4F-6F0BAF29F732}">
                <a16:creationId xmlns:a16="http://schemas.microsoft.com/office/drawing/2010/main" id="{00FA82E5-BC8A-46B8-8EBC-38CE25DE4CD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5" name="Date Placeholder 3">
            <a:extLst>
              <a:ext uri="{429C3C65-AD00-417C-845B-F15E07AF1F25}">
                <a16:creationId xmlns:a16="http://schemas.microsoft.com/office/drawing/2010/main" id="{3C21CA9F-4A01-4D71-82E7-029A9D763DC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93497760-2C99-493D-8615-456F29251CA5}">
        <p14:creationId xmlns:p14="http://schemas.microsoft.com/office/powerpoint/2010/main" val="170844235903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7ED1EE59-384B-4E95-9888-856DF024378B}">
                <a16:creationId xmlns:a16="http://schemas.microsoft.com/office/drawing/2010/main" id="{11FB5720-4718-4F19-9BFD-78FCBF9FEFB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>
            <a:extLst>
              <a:ext uri="{A32196CE-1977-4794-965C-30360E618310}">
                <a16:creationId xmlns:a16="http://schemas.microsoft.com/office/drawing/2010/main" id="{CA942C63-1C6E-472A-90DE-97E5A5677391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3">
            <a:extLst>
              <a:ext uri="{8D0CFE13-67D9-49BE-A557-D4CD47B9089E}">
                <a16:creationId xmlns:a16="http://schemas.microsoft.com/office/drawing/2010/main" id="{47703D0A-1FF5-42A0-B6E8-1635E3436310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478280" y="1925640"/>
            <a:ext cx="6425280" cy="4772519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9B5FF7E8-62F5-4D36-AE39-399718E8CAA7}">
                <a16:creationId xmlns:a16="http://schemas.microsoft.com/office/drawing/2010/main" id="{04743489-2BAD-444F-BE58-0D96BC860E36}"/>
              </a:ext>
            </a:extLst>
          </p:cNvPr>
          <p:cNvSpPr>
            <a:spLocks noGrp="true"/>
          </p:cNvSpPr>
          <p:nvPr>
            <p:ph idx="3"/>
          </p:nvPr>
        </p:nvSpPr>
        <p:spPr>
          <a:xfrm rot="0"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6" name="Footer Placeholder 4">
            <a:extLst>
              <a:ext uri="{536D4389-7BAE-4FD6-AC05-0CF57EA242CE}">
                <a16:creationId xmlns:a16="http://schemas.microsoft.com/office/drawing/2010/main" id="{FF7A2177-BE84-488B-97C1-B724379FD9A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7" name="Slide Number Placeholder 5">
            <a:extLst>
              <a:ext uri="{5B4E263E-388A-4ECD-82AC-529AD6D6F8AB}">
                <a16:creationId xmlns:a16="http://schemas.microsoft.com/office/drawing/2010/main" id="{CA337ECE-0F27-48D4-AC20-0B064DB8557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8" name="Date Placeholder 3">
            <a:extLst>
              <a:ext uri="{A91A8B48-4C74-4CD0-A596-8B2966E12ECA}">
                <a16:creationId xmlns:a16="http://schemas.microsoft.com/office/drawing/2010/main" id="{56C2BB04-32B8-4EA3-A216-6DF83C99C8E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621E126A-FB24-4B54-81D2-8D4046CD74D4}">
        <p14:creationId xmlns:p14="http://schemas.microsoft.com/office/powerpoint/2010/main" val="170844235904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049FE234-5BD4-4612-87CB-DE4532E62BBD}">
                <a16:creationId xmlns:a16="http://schemas.microsoft.com/office/drawing/2010/main" id="{1CB46D0E-436D-4B89-ABCE-1B89C09877A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>
            <a:extLst>
              <a:ext uri="{BDE058B9-1702-4987-A828-AF4EFAC511DA}">
                <a16:creationId xmlns:a16="http://schemas.microsoft.com/office/drawing/2010/main" id="{927D79A3-975C-4712-96EC-5660B87EDF6C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31520" y="1925640"/>
            <a:ext cx="6425280" cy="4772519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3">
            <a:extLst>
              <a:ext uri="{AFEAC6C7-63D8-4C29-9E22-5AC6362E4F67}">
                <a16:creationId xmlns:a16="http://schemas.microsoft.com/office/drawing/2010/main" id="{98595007-1141-486B-ADF1-60C4F4F2BD53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D929532D-1BAE-4C99-B9B4-91371A6CF35F}">
                <a16:creationId xmlns:a16="http://schemas.microsoft.com/office/drawing/2010/main" id="{077EF953-7D79-4E4E-B68A-A3614CD86DAD}"/>
              </a:ext>
            </a:extLst>
          </p:cNvPr>
          <p:cNvSpPr>
            <a:spLocks noGrp="true"/>
          </p:cNvSpPr>
          <p:nvPr>
            <p:ph idx="3"/>
          </p:nvPr>
        </p:nvSpPr>
        <p:spPr>
          <a:xfrm rot="0"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6" name="Footer Placeholder 4">
            <a:extLst>
              <a:ext uri="{C266A895-6FCA-45FB-8CDF-A3E84602CDBC}">
                <a16:creationId xmlns:a16="http://schemas.microsoft.com/office/drawing/2010/main" id="{0413A25B-673D-48A8-B3D7-8EA740603E6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7" name="Slide Number Placeholder 5">
            <a:extLst>
              <a:ext uri="{B3F0E057-7068-4CA6-AA18-4F9AE7F40EE2}">
                <a16:creationId xmlns:a16="http://schemas.microsoft.com/office/drawing/2010/main" id="{7DC15E08-4D6E-442E-934C-F9829774F66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8" name="Date Placeholder 3">
            <a:extLst>
              <a:ext uri="{6CA50F9F-C373-4093-BE7B-3F85644D2C91}">
                <a16:creationId xmlns:a16="http://schemas.microsoft.com/office/drawing/2010/main" id="{2D16F94C-E3A0-4167-99E1-57088286C11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9CD90592-C917-450B-9CCA-5F7F927A8D96}">
        <p14:creationId xmlns:p14="http://schemas.microsoft.com/office/powerpoint/2010/main" val="170844235904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5FCE0D70-66DE-41B7-A9E6-E74FB03083C2}">
                <a16:creationId xmlns:a16="http://schemas.microsoft.com/office/drawing/2010/main" id="{859E8133-F8FA-4EE5-AA78-D592F3B7D55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>
            <a:extLst>
              <a:ext uri="{69C10A1F-4F5C-45B6-9499-B1D4D03DE269}">
                <a16:creationId xmlns:a16="http://schemas.microsoft.com/office/drawing/2010/main" id="{18FAE9DC-EC67-4230-815F-5A3F02F6A0D3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3">
            <a:extLst>
              <a:ext uri="{467822AD-D9B5-436B-B73C-AE1F6F9EBE08}">
                <a16:creationId xmlns:a16="http://schemas.microsoft.com/office/drawing/2010/main" id="{7F001FDA-694A-4F0F-B608-B45F664C662C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085A2A21-611B-4D4F-94FA-15E2EB3C6C1C}">
                <a16:creationId xmlns:a16="http://schemas.microsoft.com/office/drawing/2010/main" id="{62191BA0-E299-47E3-AD16-CD2333E14665}"/>
              </a:ext>
            </a:extLst>
          </p:cNvPr>
          <p:cNvSpPr>
            <a:spLocks noGrp="true"/>
          </p:cNvSpPr>
          <p:nvPr>
            <p:ph idx="3"/>
          </p:nvPr>
        </p:nvSpPr>
        <p:spPr>
          <a:xfrm rot="0">
            <a:off x="731520" y="4418640"/>
            <a:ext cx="13167001" cy="2276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/>
            </a:r>
            <a:endParaRPr b="0" dirty="0" lang="en-IN" spc="-1" strike="noStrike"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6" name="Footer Placeholder 4">
            <a:extLst>
              <a:ext uri="{67A6D94C-F10D-42E7-A7C4-31C047E83172}">
                <a16:creationId xmlns:a16="http://schemas.microsoft.com/office/drawing/2010/main" id="{B73DA4B8-3D01-4B70-9236-ACA4AA2CC1F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</p:sp>
      <p:sp>
        <p:nvSpPr>
          <p:cNvPr hidden="true" id="7" name="Slide Number Placeholder 5">
            <a:extLst>
              <a:ext uri="{B71F28F2-32A1-4D95-A20E-2BD1F9A89346}">
                <a16:creationId xmlns:a16="http://schemas.microsoft.com/office/drawing/2010/main" id="{53B9A4A9-7DBE-4A8C-BC4F-3B3A8D1676B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</p:sp>
      <p:sp>
        <p:nvSpPr>
          <p:cNvPr hidden="true" id="8" name="Date Placeholder 3">
            <a:extLst>
              <a:ext uri="{2F2A377C-8E22-4A57-9C8A-30933B866A2C}">
                <a16:creationId xmlns:a16="http://schemas.microsoft.com/office/drawing/2010/main" id="{664D09D6-6D85-4A07-8206-8F2C627B252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</p:sp>
    </p:spTree>
    <p:extLst>
      <p:ext uri="{DF8E0FA1-B286-480C-98E4-E4445DC82DE4}">
        <p14:creationId xmlns:p14="http://schemas.microsoft.com/office/powerpoint/2010/main" val="1708442359043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6ED34F20-3038-4AFF-9648-D952EAAFAB6C}">
                <a16:creationId xmlns:a16="http://schemas.microsoft.com/office/drawing/2010/main" id="{216C94CD-D74C-448B-89C7-618FB77BA09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31520" y="328320"/>
            <a:ext cx="13167001" cy="137376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rtlCol="0" tIns="0" vert="horz">
            <a:noAutofit/>
          </a:bodyPr>
          <a:lstStyle/>
          <a:p>
            <a:pPr indent="0">
              <a:buNone/>
            </a:pPr>
            <a:r>
              <a:rPr b="0" dirty="0" lang="en-IN" spc="-1" strike="noStrike" sz="1800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dirty="0" lang="en-IN" spc="-1" strike="noStrike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>
            <a:extLst>
              <a:ext uri="{BDCDBFD7-F3FB-4995-9E1C-7E4BEADD821A}">
                <a16:creationId xmlns:a16="http://schemas.microsoft.com/office/drawing/2010/main" id="{44C3796A-8545-4085-950A-564EB6792F1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31520" y="1925640"/>
            <a:ext cx="13167001" cy="4772519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rtlCol="0" tIns="0" vert="horz">
            <a:normAutofit/>
          </a:bodyPr>
          <a:lstStyle/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b="0" dirty="0" lang="en-IN" spc="-1" strike="noStrike" sz="3200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dirty="0" lang="en-IN" spc="-1" strike="noStrike" sz="2400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b="0" dirty="0" lang="en-IN" spc="-1" strike="noStrike" sz="2000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dirty="0" lang="en-IN" spc="-1" strike="noStrike" sz="2000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b="0" dirty="0" lang="en-IN" spc="-1" strike="noStrike" sz="2000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b="0" dirty="0" lang="en-IN" spc="-1" strike="noStrike" sz="2000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b="0" dirty="0" lang="en-IN" spc="-1" strike="noStrike" sz="2000">
                <a:solidFill>
                  <a:srgbClr val="000000"/>
                </a:solidFill>
                <a:latin typeface="Calibri"/>
              </a:rPr>
              <a:t>Seventh Outline Level</a:t>
            </a:r>
            <a:endParaRPr b="0" dirty="0" lang="en-IN" spc="-1" strike="noStrike" sz="2000">
              <a:solidFill>
                <a:srgbClr val="000000"/>
              </a:solidFill>
              <a:latin typeface="Calibri"/>
            </a:endParaRPr>
          </a:p>
        </p:txBody>
      </p:sp>
      <p:sp>
        <p:nvSpPr>
          <p:cNvPr hidden="true" id="4" name="Footer Placeholder 4">
            <a:extLst>
              <a:ext uri="{97E82309-5EB7-4A73-94F9-F49607ED8CB6}">
                <a16:creationId xmlns:a16="http://schemas.microsoft.com/office/drawing/2010/main" id="{2BBA338E-3075-499B-AC80-F81F415C7717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</p:sp>
      <p:sp>
        <p:nvSpPr>
          <p:cNvPr hidden="true" id="5" name="Slide Number Placeholder 5">
            <a:extLst>
              <a:ext uri="{E4F0965C-E520-428B-8F54-FDF0AC995145}">
                <a16:creationId xmlns:a16="http://schemas.microsoft.com/office/drawing/2010/main" id="{FE462FED-C4F2-43F4-AC5D-25565291E456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</p:sp>
      <p:sp>
        <p:nvSpPr>
          <p:cNvPr hidden="true" id="6" name="Date Placeholder 3">
            <a:extLst>
              <a:ext uri="{76AD4E4A-F1FC-4ED9-ACD4-35C015F9EBC2}">
                <a16:creationId xmlns:a16="http://schemas.microsoft.com/office/drawing/2010/main" id="{0ED634FC-E951-493C-8DE2-DB49C668B570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1" Target="../slideLayouts/slideLayout1.xml" Type="http://schemas.openxmlformats.org/officeDocument/2006/relationships/slideLayout"/><Relationship Id="rId6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1" Target="../slideLayouts/slideLayout1.xml" Type="http://schemas.openxmlformats.org/officeDocument/2006/relationships/slideLayout"/><Relationship Id="rId5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09763C99-35CF-486E-BC95-74E61698EC45}">
                <a16:creationId xmlns:a16="http://schemas.microsoft.com/office/drawing/2010/main" id="{347AD973-9FE6-4998-B1A9-387855E55FE5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768A1876-B621-4FF2-A8E2-9A6F3330E163}">
                <a16:creationId xmlns:a16="http://schemas.microsoft.com/office/drawing/2010/main" id="{CDBCA5D6-05DA-4180-A070-5CCF8A2C5927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descr="preencoded.png" id="4" name="Image 0">
            <a:extLst>
              <a:ext uri="{321AC0C4-9911-44FE-ADE2-BAA10C7CDA15}">
                <a16:creationId xmlns:a16="http://schemas.microsoft.com/office/drawing/2010/main" id="{68A7896D-5AA4-4F2B-B796-9ACD2E0DD6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486039" cy="822923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 2">
            <a:extLst>
              <a:ext uri="{5F5D4175-BFD7-4FAD-87DB-4403DA801609}">
                <a16:creationId xmlns:a16="http://schemas.microsoft.com/office/drawing/2010/main" id="{8B7E0DBA-28F1-4355-9978-91371364479E}"/>
              </a:ext>
            </a:extLst>
          </p:cNvPr>
          <p:cNvSpPr/>
          <p:nvPr/>
        </p:nvSpPr>
        <p:spPr>
          <a:xfrm rot="0">
            <a:off x="6319440" y="2023560"/>
            <a:ext cx="7477199" cy="249912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6562"/>
              </a:lnSpc>
            </a:pPr>
            <a:r>
              <a:rPr b="0" dirty="0" lang="en-US" spc="-1" strike="noStrike" sz="5250">
                <a:solidFill>
                  <a:srgbClr val="272d45"/>
                </a:solidFill>
                <a:latin typeface="Kanit"/>
              </a:rPr>
              <a:t>Introduction to Real-Time Chat Web Applications</a:t>
            </a:r>
            <a:endParaRPr b="0" dirty="0" lang="en-US" spc="-1" strike="noStrike" sz="5250">
              <a:solidFill>
                <a:srgbClr val="272d45"/>
              </a:solidFill>
              <a:latin typeface="Kanit"/>
            </a:endParaRPr>
          </a:p>
        </p:txBody>
      </p:sp>
      <p:sp>
        <p:nvSpPr>
          <p:cNvPr id="6" name="Text 3">
            <a:extLst>
              <a:ext uri="{49205616-1C76-4643-B0C6-B132B77ABD5D}">
                <a16:creationId xmlns:a16="http://schemas.microsoft.com/office/drawing/2010/main" id="{8A9BFCB7-4FF0-423C-A517-870D084405AB}"/>
              </a:ext>
            </a:extLst>
          </p:cNvPr>
          <p:cNvSpPr/>
          <p:nvPr/>
        </p:nvSpPr>
        <p:spPr>
          <a:xfrm rot="0">
            <a:off x="6319440" y="4856400"/>
            <a:ext cx="7477199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Real-time chat web applications enable users to communicate instantly, creating seamless interactions.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7" name="Shape 4">
            <a:extLst>
              <a:ext uri="{4F710106-3F61-4626-80F3-112577400046}">
                <a16:creationId xmlns:a16="http://schemas.microsoft.com/office/drawing/2010/main" id="{8852B79A-F2AE-44F6-A8F3-60BD006B6063}"/>
              </a:ext>
            </a:extLst>
          </p:cNvPr>
          <p:cNvSpPr/>
          <p:nvPr/>
        </p:nvSpPr>
        <p:spPr>
          <a:xfrm rot="0">
            <a:off x="6319440" y="5833800"/>
            <a:ext cx="354960" cy="354960"/>
          </a:xfrm>
          <a:prstGeom prst="roundRect">
            <a:avLst>
              <a:gd fmla="val 25726040" name="adj"/>
            </a:avLst>
          </a:prstGeom>
          <a:noFill/>
          <a:ln w="7620">
            <a:solidFill>
              <a:srgbClr val="fffff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8" name="Text 5">
            <a:extLst>
              <a:ext uri="{1274399E-B5CA-4582-A745-4292BA82CF83}">
                <a16:creationId xmlns:a16="http://schemas.microsoft.com/office/drawing/2010/main" id="{4CF3C32E-C314-4866-89D7-F3C30BD8D134}"/>
              </a:ext>
            </a:extLst>
          </p:cNvPr>
          <p:cNvSpPr/>
          <p:nvPr/>
        </p:nvSpPr>
        <p:spPr>
          <a:xfrm rot="0">
            <a:off x="6786000" y="5817240"/>
            <a:ext cx="1129680" cy="38844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3060"/>
              </a:lnSpc>
            </a:pPr>
            <a:r>
              <a:rPr b="1" dirty="0" lang="en-US" spc="-1" strike="noStrike" sz="2190">
                <a:solidFill>
                  <a:srgbClr val="2c3249"/>
                </a:solidFill>
                <a:latin typeface="Martel Sans"/>
              </a:rPr>
              <a:t/>
            </a:r>
          </a:p>
          <a:p>
            <a:pPr>
              <a:lnSpc>
                <a:spcPts val="3060"/>
              </a:lnSpc>
            </a:pPr>
            <a:r>
              <a:rPr b="1" dirty="0" lang="en-US" spc="-1" strike="noStrike" sz="2190">
                <a:solidFill>
                  <a:srgbClr val="2c3249"/>
                </a:solidFill>
                <a:latin typeface="Martel Sans"/>
              </a:rPr>
              <a:t/>
            </a:r>
            <a:endParaRPr b="1" dirty="0" lang="en-US" spc="-1" strike="noStrike" sz="219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C6E385B4-D0B9-4E70-9AFF-A596A2CB1CD6}">
        <p14:creationId xmlns:p14="http://schemas.microsoft.com/office/powerpoint/2010/main" val="170844235905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EC595C74-A520-4D2E-8EF2-8E6973F25988}">
                <a16:creationId xmlns:a16="http://schemas.microsoft.com/office/drawing/2010/main" id="{B1093E21-7EBE-494A-8E50-E97C4CDB5C06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7673CD0D-C402-4AF1-8953-32BD187DD22C}">
                <a16:creationId xmlns:a16="http://schemas.microsoft.com/office/drawing/2010/main" id="{2FB53239-D9B7-48CF-B670-64DA8CA0D50B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" name="Text 2">
            <a:extLst>
              <a:ext uri="{D03CB9BC-CAFE-4C6E-ACFB-7FDD885DC2BE}">
                <a16:creationId xmlns:a16="http://schemas.microsoft.com/office/drawing/2010/main" id="{93248D76-5C89-448B-B865-D64D016E2D78}"/>
              </a:ext>
            </a:extLst>
          </p:cNvPr>
          <p:cNvSpPr/>
          <p:nvPr/>
        </p:nvSpPr>
        <p:spPr>
          <a:xfrm rot="0">
            <a:off x="2037960" y="2049120"/>
            <a:ext cx="7501679" cy="6940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5468"/>
              </a:lnSpc>
            </a:pPr>
            <a:r>
              <a:rPr b="0" dirty="0" lang="en-US" spc="-1" strike="noStrike" sz="4370">
                <a:solidFill>
                  <a:srgbClr val="272d45"/>
                </a:solidFill>
                <a:latin typeface="Kanit"/>
              </a:rPr>
              <a:t>Conclusion and Key Takeaways</a:t>
            </a:r>
            <a:endParaRPr b="0" dirty="0" lang="en-US" spc="-1" strike="noStrike" sz="4370">
              <a:solidFill>
                <a:srgbClr val="272d45"/>
              </a:solidFill>
              <a:latin typeface="Kanit"/>
            </a:endParaRPr>
          </a:p>
        </p:txBody>
      </p:sp>
      <p:sp>
        <p:nvSpPr>
          <p:cNvPr id="5" name="Shape 3">
            <a:extLst>
              <a:ext uri="{87C346FF-17BB-4A52-B8F4-220F063CAFDD}">
                <a16:creationId xmlns:a16="http://schemas.microsoft.com/office/drawing/2010/main" id="{06AF5C32-D489-4151-BA53-F60481F961B5}"/>
              </a:ext>
            </a:extLst>
          </p:cNvPr>
          <p:cNvSpPr/>
          <p:nvPr/>
        </p:nvSpPr>
        <p:spPr>
          <a:xfrm rot="0">
            <a:off x="2037960" y="3187800"/>
            <a:ext cx="10554120" cy="2992320"/>
          </a:xfrm>
          <a:prstGeom prst="roundRect">
            <a:avLst>
              <a:gd fmla="val 3341" name="adj"/>
            </a:avLst>
          </a:prstGeom>
          <a:noFill/>
          <a:ln w="7620">
            <a:solidFill>
              <a:srgbClr val="000000">
                <a:alpha val="7999"/>
              </a:srgbClr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" name="Shape 4">
            <a:extLst>
              <a:ext uri="{526502DF-87E0-447D-A0E6-30DF24D7C2D8}">
                <a16:creationId xmlns:a16="http://schemas.microsoft.com/office/drawing/2010/main" id="{F6AAFD57-9056-458F-8C79-8DAF983A9557}"/>
              </a:ext>
            </a:extLst>
          </p:cNvPr>
          <p:cNvSpPr/>
          <p:nvPr/>
        </p:nvSpPr>
        <p:spPr>
          <a:xfrm rot="0">
            <a:off x="2045519" y="3195360"/>
            <a:ext cx="10538641" cy="99216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" name="Text 5">
            <a:extLst>
              <a:ext uri="{F887A56D-D643-46E2-A0FF-62ECFB4E5C6F}">
                <a16:creationId xmlns:a16="http://schemas.microsoft.com/office/drawing/2010/main" id="{F93E414E-72E8-4BAB-AE3F-F7F638C0C198}"/>
              </a:ext>
            </a:extLst>
          </p:cNvPr>
          <p:cNvSpPr/>
          <p:nvPr/>
        </p:nvSpPr>
        <p:spPr>
          <a:xfrm rot="0">
            <a:off x="2267640" y="3336120"/>
            <a:ext cx="4821120" cy="3549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Real-Time Interaction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8" name="Text 6">
            <a:extLst>
              <a:ext uri="{7D693F8D-83DF-4232-A1AE-8D7A992AF449}">
                <a16:creationId xmlns:a16="http://schemas.microsoft.com/office/drawing/2010/main" id="{E1BBAFAC-346D-4561-9B1A-16CE7DFE759D}"/>
              </a:ext>
            </a:extLst>
          </p:cNvPr>
          <p:cNvSpPr/>
          <p:nvPr/>
        </p:nvSpPr>
        <p:spPr>
          <a:xfrm rot="0">
            <a:off x="7541280" y="3336120"/>
            <a:ext cx="482112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Instantaneous communication for enhanced user experience.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9" name="Shape 7">
            <a:extLst>
              <a:ext uri="{C63967B1-EE1C-459E-B9F4-A5C8E93FDF0D}">
                <a16:creationId xmlns:a16="http://schemas.microsoft.com/office/drawing/2010/main" id="{8A9284FA-45F0-4F95-9CC9-0705DED9DE68}"/>
              </a:ext>
            </a:extLst>
          </p:cNvPr>
          <p:cNvSpPr/>
          <p:nvPr/>
        </p:nvSpPr>
        <p:spPr>
          <a:xfrm rot="0">
            <a:off x="2045519" y="4187880"/>
            <a:ext cx="10538641" cy="99216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0" name="Text 8">
            <a:extLst>
              <a:ext uri="{316A5B71-4F1F-4106-A69A-1D404518612E}">
                <a16:creationId xmlns:a16="http://schemas.microsoft.com/office/drawing/2010/main" id="{01BF4C85-037B-4234-8775-0A59C08B212E}"/>
              </a:ext>
            </a:extLst>
          </p:cNvPr>
          <p:cNvSpPr/>
          <p:nvPr/>
        </p:nvSpPr>
        <p:spPr>
          <a:xfrm rot="0">
            <a:off x="2267640" y="4328640"/>
            <a:ext cx="4821120" cy="3549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Scalability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1" name="Text 9">
            <a:extLst>
              <a:ext uri="{2D777B84-9F32-483A-8D20-D88A9999B24D}">
                <a16:creationId xmlns:a16="http://schemas.microsoft.com/office/drawing/2010/main" id="{C8354428-7597-438E-9423-6558B4462ED7}"/>
              </a:ext>
            </a:extLst>
          </p:cNvPr>
          <p:cNvSpPr/>
          <p:nvPr/>
        </p:nvSpPr>
        <p:spPr>
          <a:xfrm rot="0">
            <a:off x="7541280" y="4328640"/>
            <a:ext cx="482112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Ability to handle a growing user base and high traffic.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2" name="Shape 10">
            <a:extLst>
              <a:ext uri="{EA4E2E95-5BC7-4436-AD37-5E682531C59F}">
                <a16:creationId xmlns:a16="http://schemas.microsoft.com/office/drawing/2010/main" id="{007944D1-622B-4210-8243-89EA28B27369}"/>
              </a:ext>
            </a:extLst>
          </p:cNvPr>
          <p:cNvSpPr/>
          <p:nvPr/>
        </p:nvSpPr>
        <p:spPr>
          <a:xfrm rot="0">
            <a:off x="2045519" y="5180400"/>
            <a:ext cx="10538641" cy="99216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3" name="Text 11">
            <a:extLst>
              <a:ext uri="{47822D50-8C95-4444-B475-A14C924B1740}">
                <a16:creationId xmlns:a16="http://schemas.microsoft.com/office/drawing/2010/main" id="{4AA69F68-45BF-4F4D-9E0A-9A26A1F813E0}"/>
              </a:ext>
            </a:extLst>
          </p:cNvPr>
          <p:cNvSpPr/>
          <p:nvPr/>
        </p:nvSpPr>
        <p:spPr>
          <a:xfrm rot="0">
            <a:off x="2267640" y="5321160"/>
            <a:ext cx="4821120" cy="3549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Security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4" name="Text 12">
            <a:extLst>
              <a:ext uri="{B885A8B5-5A06-4553-8F45-CA44D5664E3A}">
                <a16:creationId xmlns:a16="http://schemas.microsoft.com/office/drawing/2010/main" id="{F7850B68-C09A-48E5-93AE-2B1406EE6E69}"/>
              </a:ext>
            </a:extLst>
          </p:cNvPr>
          <p:cNvSpPr/>
          <p:nvPr/>
        </p:nvSpPr>
        <p:spPr>
          <a:xfrm rot="0">
            <a:off x="7541280" y="5321160"/>
            <a:ext cx="482112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Ensuring privacy, data protection, and secure connections.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AE9E3A86-983C-4A6F-B528-ABEC347902A4}">
        <p14:creationId xmlns:p14="http://schemas.microsoft.com/office/powerpoint/2010/main" val="170844235908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5439295A-B010-49C1-B14A-2B086BAA04A9}">
                <a16:creationId xmlns:a16="http://schemas.microsoft.com/office/drawing/2010/main" id="{83318E9E-BEE5-4538-9EA1-4A5DF74C6090}"/>
              </a:ext>
            </a:extLst>
          </p:cNvPr>
          <p:cNvSpPr txBox="1"/>
          <p:nvPr/>
        </p:nvSpPr>
        <p:spPr>
          <a:xfrm rot="0">
            <a:off x="3959999" y="1299505"/>
            <a:ext cx="7116042" cy="924982"/>
          </a:xfrm>
          <a:prstGeom prst="rect">
            <a:avLst/>
          </a:prstGeom>
          <a:noFill/>
          <a:ln w="0">
            <a:noFill/>
          </a:ln>
        </p:spPr>
        <p:txBody>
          <a:bodyPr anchor="t" bIns="44999" lIns="89999" rIns="89999" rtlCol="0" tIns="44999" vert="horz">
            <a:noAutofit/>
          </a:bodyPr>
          <a:lstStyle/>
          <a:p>
            <a:pPr/>
            <a:r>
              <a:rPr b="1" dirty="0" lang="en-IN" spc="-1" strike="noStrike" sz="4000">
                <a:latin typeface="Arial"/>
              </a:rPr>
              <a:t>Members </a:t>
            </a:r>
            <a:r>
              <a:rPr b="1" dirty="0" lang="en-US" spc="-1" strike="noStrike" sz="4000">
                <a:latin typeface="Arial"/>
              </a:rPr>
              <a:t>I</a:t>
            </a:r>
            <a:r>
              <a:rPr b="1" dirty="0" lang="en-IN" spc="-1" strike="noStrike" sz="4000">
                <a:latin typeface="Arial"/>
              </a:rPr>
              <a:t>nformation</a:t>
            </a:r>
          </a:p>
          <a:p>
            <a:pPr/>
            <a:r>
              <a:rPr b="0" dirty="0" lang="en-IN" spc="-1" strike="noStrike" sz="1800">
                <a:latin typeface="Arial"/>
              </a:rPr>
              <a:t/>
            </a:r>
          </a:p>
          <a:p>
            <a:pPr/>
            <a:r>
              <a:rPr b="0" dirty="0" lang="en-IN" spc="-1" strike="noStrike" sz="1800">
                <a:latin typeface="Arial"/>
              </a:rPr>
              <a:t/>
            </a:r>
          </a:p>
          <a:p>
            <a:pPr/>
            <a:r>
              <a:rPr b="0" dirty="0" lang="en-IN" spc="-1" strike="noStrike" sz="1800">
                <a:latin typeface="Arial"/>
              </a:rPr>
              <a:t/>
            </a:r>
            <a:endParaRPr b="0" dirty="0" lang="en-IN" spc="-1" strike="noStrike" sz="1800">
              <a:latin typeface="Arial"/>
            </a:endParaRPr>
          </a:p>
        </p:txBody>
      </p:sp>
      <p:sp>
        <p:nvSpPr>
          <p:cNvPr id="3" name="">
            <a:extLst>
              <a:ext uri="{6DC68777-2CAB-4210-AB7C-67AE0013232D}">
                <a16:creationId xmlns:a16="http://schemas.microsoft.com/office/drawing/2010/main" id="{3744F6AA-B2ED-4168-9114-FE79C1CD0F25}"/>
              </a:ext>
            </a:extLst>
          </p:cNvPr>
          <p:cNvSpPr txBox="1"/>
          <p:nvPr/>
        </p:nvSpPr>
        <p:spPr>
          <a:xfrm flipH="false" flipV="false" rot="0">
            <a:off x="3684127" y="2680773"/>
            <a:ext cx="7667777" cy="1923573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 sz="2400"/>
              <a:t>Patel </a:t>
            </a:r>
            <a:r>
              <a:rPr b="1" dirty="0" err="1" lang="en-US" sz="2400"/>
              <a:t>Keyur</a:t>
            </a:r>
            <a:r>
              <a:rPr b="1" dirty="0" lang="en-US" sz="2400"/>
              <a:t>          </a:t>
            </a:r>
            <a:r>
              <a:rPr b="1" dirty="0" err="1" lang="en-US" sz="2400"/>
              <a:t>PRN</a:t>
            </a:r>
            <a:r>
              <a:rPr b="1" dirty="0" lang="en-US" sz="2400"/>
              <a:t>: 2021095900024201</a:t>
            </a:r>
          </a:p>
          <a:p>
            <a:pPr>
              <a:defRPr dirty="0" lang="en-US" sz="1500"/>
            </a:pPr>
            <a:r>
              <a:rPr b="1" dirty="0" lang="en-US" sz="2400"/>
              <a:t>Patel Tanish         </a:t>
            </a:r>
            <a:r>
              <a:rPr b="1" dirty="0" err="1" lang="en-US" sz="2400">
                <a:solidFill>
                  <a:schemeClr val="tx1"/>
                </a:solidFill>
                <a:latin typeface="Arial"/>
              </a:rPr>
              <a:t>PRN</a:t>
            </a:r>
            <a:r>
              <a:rPr b="1" dirty="0" lang="en-US" sz="2400">
                <a:solidFill>
                  <a:schemeClr val="tx1"/>
                </a:solidFill>
                <a:latin typeface="Arial"/>
              </a:rPr>
              <a:t>: 2021095900024197</a:t>
            </a:r>
          </a:p>
          <a:p>
            <a:pPr>
              <a:defRPr dirty="0" lang="en-US" sz="1500"/>
            </a:pPr>
            <a:r>
              <a:rPr b="1" dirty="0" lang="en-US" sz="2400"/>
              <a:t>Patel Utkarsh       </a:t>
            </a:r>
            <a:r>
              <a:rPr b="1" dirty="0" err="1" lang="en-US" sz="2400">
                <a:solidFill>
                  <a:schemeClr val="tx1"/>
                </a:solidFill>
                <a:latin typeface="Arial"/>
              </a:rPr>
              <a:t>PRN</a:t>
            </a:r>
            <a:r>
              <a:rPr b="1" dirty="0" lang="en-US" sz="2400">
                <a:solidFill>
                  <a:schemeClr val="tx1"/>
                </a:solidFill>
                <a:latin typeface="Arial"/>
              </a:rPr>
              <a:t>: 2021095900023936</a:t>
            </a:r>
          </a:p>
          <a:p>
            <a:pPr>
              <a:defRPr dirty="0" lang="en-US" sz="1500"/>
            </a:pPr>
            <a:r>
              <a:rPr b="1" dirty="0" lang="en-US" sz="2400"/>
              <a:t>Patel Param         </a:t>
            </a:r>
            <a:r>
              <a:rPr b="1" dirty="0" err="1" lang="en-US" sz="2400">
                <a:solidFill>
                  <a:schemeClr val="tx1"/>
                </a:solidFill>
                <a:latin typeface="Arial"/>
              </a:rPr>
              <a:t>PRN</a:t>
            </a:r>
            <a:r>
              <a:rPr b="1" dirty="0" lang="en-US" sz="2400">
                <a:solidFill>
                  <a:schemeClr val="tx1"/>
                </a:solidFill>
                <a:latin typeface="Arial"/>
              </a:rPr>
              <a:t>: 2021095900023325</a:t>
            </a:r>
          </a:p>
          <a:p>
            <a:pPr>
              <a:defRPr dirty="0" lang="en-US" sz="1500"/>
            </a:pPr>
            <a:r>
              <a:rPr b="1" dirty="0" lang="en-US" sz="2400"/>
              <a:t>Patel Pranav        </a:t>
            </a:r>
            <a:r>
              <a:rPr b="1" dirty="0" err="1" lang="en-US" sz="2400">
                <a:solidFill>
                  <a:schemeClr val="tx1"/>
                </a:solidFill>
                <a:latin typeface="Arial"/>
              </a:rPr>
              <a:t>PRN</a:t>
            </a:r>
            <a:r>
              <a:rPr b="1" dirty="0" lang="en-US" sz="2400">
                <a:solidFill>
                  <a:schemeClr val="tx1"/>
                </a:solidFill>
                <a:latin typeface="Arial"/>
              </a:rPr>
              <a:t>: 2021095900023453</a:t>
            </a:r>
            <a:endParaRPr b="1" dirty="0" lang="en-US" sz="2400">
              <a:solidFill>
                <a:schemeClr val="tx1"/>
              </a:solidFill>
              <a:latin typeface="Arial"/>
            </a:endParaRPr>
          </a:p>
        </p:txBody>
      </p:sp>
    </p:spTree>
    <p:extLst>
      <p:ext uri="{049D703E-554C-47E9-8C66-897AE38F70A7}">
        <p14:creationId xmlns:p14="http://schemas.microsoft.com/office/powerpoint/2010/main" val="1708442359083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6B0C416C-68DD-427B-919A-24B606E0D86D}">
                <a16:creationId xmlns:a16="http://schemas.microsoft.com/office/drawing/2010/main" id="{A19E6DBB-A289-4730-B692-D0949C620FA5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7F54A5BE-43BE-467C-ABFF-7DE94B087555}">
                <a16:creationId xmlns:a16="http://schemas.microsoft.com/office/drawing/2010/main" id="{2AD14CD6-48CF-4FAD-828F-C26C6C95C8EE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" name="Text 2">
            <a:extLst>
              <a:ext uri="{DDF66660-CFB8-49DA-A374-1600A6CD789E}">
                <a16:creationId xmlns:a16="http://schemas.microsoft.com/office/drawing/2010/main" id="{E7C766A7-C429-46C4-823F-E2338347B748}"/>
              </a:ext>
            </a:extLst>
          </p:cNvPr>
          <p:cNvSpPr/>
          <p:nvPr/>
        </p:nvSpPr>
        <p:spPr>
          <a:xfrm rot="0">
            <a:off x="2037960" y="2477520"/>
            <a:ext cx="10554120" cy="138851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5468"/>
              </a:lnSpc>
            </a:pPr>
            <a:r>
              <a:rPr b="0" dirty="0" lang="en-US" spc="-1" strike="noStrike" sz="4370">
                <a:solidFill>
                  <a:srgbClr val="272d45"/>
                </a:solidFill>
                <a:latin typeface="Kanit"/>
              </a:rPr>
              <a:t>Key Features of Real-Time Chat Web Applications</a:t>
            </a:r>
            <a:endParaRPr b="0" dirty="0" lang="en-US" spc="-1" strike="noStrike" sz="4370">
              <a:solidFill>
                <a:srgbClr val="272d45"/>
              </a:solidFill>
              <a:latin typeface="Kanit"/>
            </a:endParaRPr>
          </a:p>
        </p:txBody>
      </p:sp>
      <p:sp>
        <p:nvSpPr>
          <p:cNvPr id="5" name="Shape 3">
            <a:extLst>
              <a:ext uri="{ED3CB50E-8F2D-4385-A45E-82F5EAEA50F4}">
                <a16:creationId xmlns:a16="http://schemas.microsoft.com/office/drawing/2010/main" id="{FDCB3DA9-6D52-4D0C-ABE3-54397FD11E23}"/>
              </a:ext>
            </a:extLst>
          </p:cNvPr>
          <p:cNvSpPr/>
          <p:nvPr/>
        </p:nvSpPr>
        <p:spPr>
          <a:xfrm rot="0">
            <a:off x="2037960" y="448452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" name="Text 4">
            <a:extLst>
              <a:ext uri="{F3463F82-5116-42B6-8273-60639933E770}">
                <a16:creationId xmlns:a16="http://schemas.microsoft.com/office/drawing/2010/main" id="{06DFC07F-2CE8-449D-A59C-5F627CFEB329}"/>
              </a:ext>
            </a:extLst>
          </p:cNvPr>
          <p:cNvSpPr/>
          <p:nvPr/>
        </p:nvSpPr>
        <p:spPr>
          <a:xfrm rot="0">
            <a:off x="2237399" y="4525920"/>
            <a:ext cx="100800" cy="416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 algn="ctr">
              <a:lnSpc>
                <a:spcPts val="3280"/>
              </a:lnSpc>
            </a:pPr>
            <a:r>
              <a:rPr b="0" dirty="0" lang="en-US" spc="-1" strike="noStrike" sz="2620">
                <a:solidFill>
                  <a:srgbClr val="2c3249"/>
                </a:solidFill>
                <a:latin typeface="Kanit"/>
              </a:rPr>
              <a:t>1</a:t>
            </a:r>
            <a:endParaRPr b="0" dirty="0" lang="en-US" spc="-1" strike="noStrike" sz="2620">
              <a:solidFill>
                <a:srgbClr val="2c3249"/>
              </a:solidFill>
              <a:latin typeface="Kanit"/>
            </a:endParaRPr>
          </a:p>
        </p:txBody>
      </p:sp>
      <p:sp>
        <p:nvSpPr>
          <p:cNvPr id="7" name="Text 5">
            <a:extLst>
              <a:ext uri="{732484B3-AEC8-4CB2-9017-4E79ADF3D2A6}">
                <a16:creationId xmlns:a16="http://schemas.microsoft.com/office/drawing/2010/main" id="{E87B71EE-3EE7-4F0C-890C-FF70C3DDD7D4}"/>
              </a:ext>
            </a:extLst>
          </p:cNvPr>
          <p:cNvSpPr/>
          <p:nvPr/>
        </p:nvSpPr>
        <p:spPr>
          <a:xfrm rot="0">
            <a:off x="2760119" y="456084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Instant Messaging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8" name="Text 6">
            <a:extLst>
              <a:ext uri="{64D669DA-DF47-40BA-AAED-928C268682D2}">
                <a16:creationId xmlns:a16="http://schemas.microsoft.com/office/drawing/2010/main" id="{D7799215-8A44-446A-8D97-CFE5472ABEAF}"/>
              </a:ext>
            </a:extLst>
          </p:cNvPr>
          <p:cNvSpPr/>
          <p:nvPr/>
        </p:nvSpPr>
        <p:spPr>
          <a:xfrm rot="0">
            <a:off x="2760119" y="5041079"/>
            <a:ext cx="264744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Real-time delivery of messages without delay.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9" name="Shape 7">
            <a:extLst>
              <a:ext uri="{F9F600D2-DF9C-4800-9E4D-4346E0D71D2E}">
                <a16:creationId xmlns:a16="http://schemas.microsoft.com/office/drawing/2010/main" id="{8009AF1F-1188-47FE-AD26-4EF298ECD1FF}"/>
              </a:ext>
            </a:extLst>
          </p:cNvPr>
          <p:cNvSpPr/>
          <p:nvPr/>
        </p:nvSpPr>
        <p:spPr>
          <a:xfrm rot="0">
            <a:off x="5630400" y="448452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0" name="Text 8">
            <a:extLst>
              <a:ext uri="{A950EA75-3934-454E-9AF4-CC92F83A3829}">
                <a16:creationId xmlns:a16="http://schemas.microsoft.com/office/drawing/2010/main" id="{2CBF7F76-D12B-4E9C-8323-8EB2FBEEC612}"/>
              </a:ext>
            </a:extLst>
          </p:cNvPr>
          <p:cNvSpPr/>
          <p:nvPr/>
        </p:nvSpPr>
        <p:spPr>
          <a:xfrm rot="0">
            <a:off x="5796000" y="4525920"/>
            <a:ext cx="168480" cy="416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 algn="ctr">
              <a:lnSpc>
                <a:spcPts val="3280"/>
              </a:lnSpc>
            </a:pPr>
            <a:r>
              <a:rPr b="0" dirty="0" lang="en-US" spc="-1" strike="noStrike" sz="2620">
                <a:solidFill>
                  <a:srgbClr val="2c3249"/>
                </a:solidFill>
                <a:latin typeface="Kanit"/>
              </a:rPr>
              <a:t>2</a:t>
            </a:r>
            <a:endParaRPr b="0" dirty="0" lang="en-US" spc="-1" strike="noStrike" sz="262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1" name="Text 9">
            <a:extLst>
              <a:ext uri="{D50817D2-5D82-455C-8BA8-BCC82F57A8ED}">
                <a16:creationId xmlns:a16="http://schemas.microsoft.com/office/drawing/2010/main" id="{7BF16B2A-7236-4056-8275-07BDFE3F2715}"/>
              </a:ext>
            </a:extLst>
          </p:cNvPr>
          <p:cNvSpPr/>
          <p:nvPr/>
        </p:nvSpPr>
        <p:spPr>
          <a:xfrm rot="0">
            <a:off x="6352200" y="456084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Read Receipts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2" name="Text 10">
            <a:extLst>
              <a:ext uri="{CB808391-6EB8-4B91-820A-ED3EDC9813E3}">
                <a16:creationId xmlns:a16="http://schemas.microsoft.com/office/drawing/2010/main" id="{5C824443-2E08-4BE7-A8C9-59331ADE86DE}"/>
              </a:ext>
            </a:extLst>
          </p:cNvPr>
          <p:cNvSpPr/>
          <p:nvPr/>
        </p:nvSpPr>
        <p:spPr>
          <a:xfrm rot="0">
            <a:off x="6352200" y="5041079"/>
            <a:ext cx="264744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Provides confirmation when messages are read.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3" name="Shape 11">
            <a:extLst>
              <a:ext uri="{630B036A-91A8-46C0-AF1C-6D1C2EF86042}">
                <a16:creationId xmlns:a16="http://schemas.microsoft.com/office/drawing/2010/main" id="{CF35E07B-9886-4BDF-B846-C3C604E01F80}"/>
              </a:ext>
            </a:extLst>
          </p:cNvPr>
          <p:cNvSpPr/>
          <p:nvPr/>
        </p:nvSpPr>
        <p:spPr>
          <a:xfrm rot="0">
            <a:off x="9222480" y="448452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4" name="Text 12">
            <a:extLst>
              <a:ext uri="{603E1E2C-03D3-49B1-897A-FE80D5E21C6A}">
                <a16:creationId xmlns:a16="http://schemas.microsoft.com/office/drawing/2010/main" id="{43C61011-4019-4DD1-9D11-D1A64D945A1E}"/>
              </a:ext>
            </a:extLst>
          </p:cNvPr>
          <p:cNvSpPr/>
          <p:nvPr/>
        </p:nvSpPr>
        <p:spPr>
          <a:xfrm rot="0">
            <a:off x="9386640" y="4525920"/>
            <a:ext cx="170999" cy="416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 algn="ctr">
              <a:lnSpc>
                <a:spcPts val="3280"/>
              </a:lnSpc>
            </a:pPr>
            <a:r>
              <a:rPr b="0" dirty="0" lang="en-US" spc="-1" strike="noStrike" sz="2620">
                <a:solidFill>
                  <a:srgbClr val="2c3249"/>
                </a:solidFill>
                <a:latin typeface="Kanit"/>
              </a:rPr>
              <a:t>3</a:t>
            </a:r>
            <a:endParaRPr b="0" dirty="0" lang="en-US" spc="-1" strike="noStrike" sz="262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5" name="Text 13">
            <a:extLst>
              <a:ext uri="{172ADF42-A49B-46A8-9578-8C3B96336436}">
                <a16:creationId xmlns:a16="http://schemas.microsoft.com/office/drawing/2010/main" id="{7D3ABE84-BE9C-409E-A24D-DC716D568B51}"/>
              </a:ext>
            </a:extLst>
          </p:cNvPr>
          <p:cNvSpPr/>
          <p:nvPr/>
        </p:nvSpPr>
        <p:spPr>
          <a:xfrm rot="0">
            <a:off x="9944639" y="4560840"/>
            <a:ext cx="2352239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Emojis and Stickers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6" name="Text 14">
            <a:extLst>
              <a:ext uri="{BABA71F5-1EFB-4511-99C5-1745C4695E4C}">
                <a16:creationId xmlns:a16="http://schemas.microsoft.com/office/drawing/2010/main" id="{F4441126-A988-4945-BE59-C8E01B9148F8}"/>
              </a:ext>
            </a:extLst>
          </p:cNvPr>
          <p:cNvSpPr/>
          <p:nvPr/>
        </p:nvSpPr>
        <p:spPr>
          <a:xfrm rot="0">
            <a:off x="9944639" y="5041079"/>
            <a:ext cx="264744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Enhance expressiveness and engagement.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827F05E5-7255-4572-8289-966C82373F60}">
        <p14:creationId xmlns:p14="http://schemas.microsoft.com/office/powerpoint/2010/main" val="17084423590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D520E53D-342E-48C4-A6DA-AC59659B920E}">
                <a16:creationId xmlns:a16="http://schemas.microsoft.com/office/drawing/2010/main" id="{C560E021-B07F-46B9-AE4D-ECDAC6E7B578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00A8A61F-4A33-4DBE-95DE-C428FB92EBD0}">
                <a16:creationId xmlns:a16="http://schemas.microsoft.com/office/drawing/2010/main" id="{978B84FA-9257-4453-A40F-0967571775E5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" name="Text 2">
            <a:extLst>
              <a:ext uri="{3F758907-468C-48FA-9200-095CD5C7BBB4}">
                <a16:creationId xmlns:a16="http://schemas.microsoft.com/office/drawing/2010/main" id="{147DA486-D98F-49F0-ACEA-64C4247BBA62}"/>
              </a:ext>
            </a:extLst>
          </p:cNvPr>
          <p:cNvSpPr/>
          <p:nvPr/>
        </p:nvSpPr>
        <p:spPr>
          <a:xfrm rot="0">
            <a:off x="2037960" y="2051280"/>
            <a:ext cx="10554120" cy="138851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5468"/>
              </a:lnSpc>
            </a:pPr>
            <a:r>
              <a:rPr b="0" dirty="0" lang="en-US" spc="-1" strike="noStrike" sz="4370">
                <a:solidFill>
                  <a:srgbClr val="272d45"/>
                </a:solidFill>
                <a:latin typeface="Kanit"/>
              </a:rPr>
              <a:t>Understanding the Technology Behind Real-Time Chat</a:t>
            </a:r>
            <a:endParaRPr b="0" dirty="0" lang="en-US" spc="-1" strike="noStrike" sz="4370">
              <a:solidFill>
                <a:srgbClr val="272d45"/>
              </a:solidFill>
              <a:latin typeface="Kanit"/>
            </a:endParaRPr>
          </a:p>
        </p:txBody>
      </p:sp>
      <p:sp>
        <p:nvSpPr>
          <p:cNvPr id="5" name="Text 3">
            <a:extLst>
              <a:ext uri="{B1224B5A-A1A4-4AB7-AAFF-BB2DC0BAFBBE}">
                <a16:creationId xmlns:a16="http://schemas.microsoft.com/office/drawing/2010/main" id="{117A6006-14DB-4C79-9051-80D948D344C5}"/>
              </a:ext>
            </a:extLst>
          </p:cNvPr>
          <p:cNvSpPr/>
          <p:nvPr/>
        </p:nvSpPr>
        <p:spPr>
          <a:xfrm rot="0">
            <a:off x="2037960" y="3995640"/>
            <a:ext cx="2434679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err="1" lang="en-US" spc="-1" strike="noStrike" sz="2190">
                <a:solidFill>
                  <a:srgbClr val="272d45"/>
                </a:solidFill>
                <a:latin typeface="Kanit"/>
              </a:rPr>
              <a:t>WebSocket</a:t>
            </a:r>
            <a:r>
              <a:rPr b="0" dirty="0" lang="en-US" spc="-1" strike="noStrike" sz="2190">
                <a:solidFill>
                  <a:srgbClr val="272d45"/>
                </a:solidFill>
                <a:latin typeface="Kanit"/>
              </a:rPr>
              <a:t> Protocol</a:t>
            </a:r>
            <a:endParaRPr b="0" dirty="0" lang="en-US" spc="-1" strike="noStrike" sz="2190">
              <a:solidFill>
                <a:srgbClr val="272d45"/>
              </a:solidFill>
              <a:latin typeface="Kanit"/>
            </a:endParaRPr>
          </a:p>
        </p:txBody>
      </p:sp>
      <p:sp>
        <p:nvSpPr>
          <p:cNvPr id="6" name="Text 4">
            <a:extLst>
              <a:ext uri="{27F013A9-A4C4-4E2A-B7B7-E7CAE09F21CA}">
                <a16:creationId xmlns:a16="http://schemas.microsoft.com/office/drawing/2010/main" id="{CB688BF8-4149-44BB-8868-730C1F9436B9}"/>
              </a:ext>
            </a:extLst>
          </p:cNvPr>
          <p:cNvSpPr/>
          <p:nvPr/>
        </p:nvSpPr>
        <p:spPr>
          <a:xfrm rot="0">
            <a:off x="2037960" y="4564800"/>
            <a:ext cx="3156120" cy="106595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Enables real-time data transfer between clients and servers.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7" name="Text 5">
            <a:extLst>
              <a:ext uri="{ADB9D1EC-75C0-474F-9041-B116448166BE}">
                <a16:creationId xmlns:a16="http://schemas.microsoft.com/office/drawing/2010/main" id="{448337B2-17F0-42CB-A18B-9FC6F1F2D3B2}"/>
              </a:ext>
            </a:extLst>
          </p:cNvPr>
          <p:cNvSpPr/>
          <p:nvPr/>
        </p:nvSpPr>
        <p:spPr>
          <a:xfrm rot="0">
            <a:off x="5743800" y="3995640"/>
            <a:ext cx="2232719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72d45"/>
                </a:solidFill>
                <a:latin typeface="Kanit"/>
              </a:rPr>
              <a:t>Push Notifications</a:t>
            </a:r>
            <a:endParaRPr b="0" dirty="0" lang="en-US" spc="-1" strike="noStrike" sz="2190">
              <a:solidFill>
                <a:srgbClr val="272d45"/>
              </a:solidFill>
              <a:latin typeface="Kanit"/>
            </a:endParaRPr>
          </a:p>
        </p:txBody>
      </p:sp>
      <p:sp>
        <p:nvSpPr>
          <p:cNvPr id="8" name="Text 6">
            <a:extLst>
              <a:ext uri="{C14B5771-8908-4062-964D-4C8E88CD2C51}">
                <a16:creationId xmlns:a16="http://schemas.microsoft.com/office/drawing/2010/main" id="{D85DF2B3-9560-46A4-B1B1-89A140E420E4}"/>
              </a:ext>
            </a:extLst>
          </p:cNvPr>
          <p:cNvSpPr/>
          <p:nvPr/>
        </p:nvSpPr>
        <p:spPr>
          <a:xfrm rot="0">
            <a:off x="5743800" y="4564800"/>
            <a:ext cx="315612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Instant alerts for new messages and updates.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9" name="Text 7">
            <a:extLst>
              <a:ext uri="{02F876EF-ADCB-4EFA-A5DF-1DB51E4A9130}">
                <a16:creationId xmlns:a16="http://schemas.microsoft.com/office/drawing/2010/main" id="{989A2D6D-37A9-45C5-ADCC-0F7B8326487D}"/>
              </a:ext>
            </a:extLst>
          </p:cNvPr>
          <p:cNvSpPr/>
          <p:nvPr/>
        </p:nvSpPr>
        <p:spPr>
          <a:xfrm rot="0">
            <a:off x="9450000" y="3995640"/>
            <a:ext cx="3156120" cy="6940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72d45"/>
                </a:solidFill>
                <a:latin typeface="Kanit"/>
              </a:rPr>
              <a:t>Event-Driven Architecture</a:t>
            </a:r>
            <a:endParaRPr b="0" dirty="0" lang="en-US" spc="-1" strike="noStrike" sz="2190">
              <a:solidFill>
                <a:srgbClr val="272d45"/>
              </a:solidFill>
              <a:latin typeface="Kanit"/>
            </a:endParaRPr>
          </a:p>
        </p:txBody>
      </p:sp>
      <p:sp>
        <p:nvSpPr>
          <p:cNvPr id="10" name="Text 8">
            <a:extLst>
              <a:ext uri="{33E2BE2A-55F2-4306-A494-97E94CD8A220}">
                <a16:creationId xmlns:a16="http://schemas.microsoft.com/office/drawing/2010/main" id="{71B6FB85-8F3D-43AF-97EC-CBFA2B14BBBF}"/>
              </a:ext>
            </a:extLst>
          </p:cNvPr>
          <p:cNvSpPr/>
          <p:nvPr/>
        </p:nvSpPr>
        <p:spPr>
          <a:xfrm rot="0">
            <a:off x="9450000" y="4912200"/>
            <a:ext cx="3156120" cy="106595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Handles a high volume of concurrent connections efficiently.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814FAD0A-1FE4-471B-A3D0-DFCAA100D804}">
        <p14:creationId xmlns:p14="http://schemas.microsoft.com/office/powerpoint/2010/main" val="17084423590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7DF13E3C-A68D-4095-B842-87776CE460F8}">
                <a16:creationId xmlns:a16="http://schemas.microsoft.com/office/drawing/2010/main" id="{4F0910D0-BA63-4093-9D1A-71FC16732D1A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BA857A87-1730-4D1E-B33E-A39A7087337C}">
                <a16:creationId xmlns:a16="http://schemas.microsoft.com/office/drawing/2010/main" id="{2DCB3006-7576-4ADE-9D9C-7110178B234D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" name="Text 2">
            <a:extLst>
              <a:ext uri="{3CA6AC5E-C3E2-4FAE-9E4B-7B093E3DBB85}">
                <a16:creationId xmlns:a16="http://schemas.microsoft.com/office/drawing/2010/main" id="{48F1A155-407C-4C66-A295-2D0BC90F9C0A}"/>
              </a:ext>
            </a:extLst>
          </p:cNvPr>
          <p:cNvSpPr/>
          <p:nvPr/>
        </p:nvSpPr>
        <p:spPr>
          <a:xfrm rot="0">
            <a:off x="2037960" y="2195280"/>
            <a:ext cx="10554120" cy="138851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5468"/>
              </a:lnSpc>
            </a:pPr>
            <a:r>
              <a:rPr b="0" dirty="0" lang="en-US" spc="-1" strike="noStrike" sz="4370">
                <a:solidFill>
                  <a:srgbClr val="272d45"/>
                </a:solidFill>
                <a:latin typeface="Kanit"/>
              </a:rPr>
              <a:t>Design Considerations for Real-Time Chat Web Applications</a:t>
            </a:r>
            <a:endParaRPr b="0" dirty="0" lang="en-US" spc="-1" strike="noStrike" sz="4370">
              <a:solidFill>
                <a:srgbClr val="272d45"/>
              </a:solidFill>
              <a:latin typeface="Kanit"/>
            </a:endParaRPr>
          </a:p>
        </p:txBody>
      </p:sp>
      <p:sp>
        <p:nvSpPr>
          <p:cNvPr id="5" name="Shape 3">
            <a:extLst>
              <a:ext uri="{C3DE0C4C-DD43-4344-BDA5-B5C419940F2D}">
                <a16:creationId xmlns:a16="http://schemas.microsoft.com/office/drawing/2010/main" id="{9B6A0CA5-925E-4836-972F-C259D98F23A6}"/>
              </a:ext>
            </a:extLst>
          </p:cNvPr>
          <p:cNvSpPr/>
          <p:nvPr/>
        </p:nvSpPr>
        <p:spPr>
          <a:xfrm rot="0">
            <a:off x="2037960" y="4028400"/>
            <a:ext cx="3369600" cy="2005920"/>
          </a:xfrm>
          <a:prstGeom prst="roundRect">
            <a:avLst>
              <a:gd fmla="val 4984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" name="Text 4">
            <a:extLst>
              <a:ext uri="{0BAFC78F-DAD9-471A-8470-19A89AFD8ED8}">
                <a16:creationId xmlns:a16="http://schemas.microsoft.com/office/drawing/2010/main" id="{1139C81F-A3F7-4D91-8BCA-A5B0DB51E6C4}"/>
              </a:ext>
            </a:extLst>
          </p:cNvPr>
          <p:cNvSpPr/>
          <p:nvPr/>
        </p:nvSpPr>
        <p:spPr>
          <a:xfrm rot="0">
            <a:off x="2267640" y="425808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User Experience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7" name="Text 5">
            <a:extLst>
              <a:ext uri="{B294B60F-EDE7-4C4A-9267-A29EAE14C68E}">
                <a16:creationId xmlns:a16="http://schemas.microsoft.com/office/drawing/2010/main" id="{4B7D111E-AF68-432F-867E-870792D1BEF1}"/>
              </a:ext>
            </a:extLst>
          </p:cNvPr>
          <p:cNvSpPr/>
          <p:nvPr/>
        </p:nvSpPr>
        <p:spPr>
          <a:xfrm rot="0">
            <a:off x="2267640" y="4738319"/>
            <a:ext cx="291024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Focus on simplicity and intuitive navigation.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8" name="Shape 6">
            <a:extLst>
              <a:ext uri="{D901B694-E2E5-4AA3-B310-12B404A6BCC8}">
                <a16:creationId xmlns:a16="http://schemas.microsoft.com/office/drawing/2010/main" id="{450D92FD-CEB4-42B3-A405-CB11DF4546E6}"/>
              </a:ext>
            </a:extLst>
          </p:cNvPr>
          <p:cNvSpPr/>
          <p:nvPr/>
        </p:nvSpPr>
        <p:spPr>
          <a:xfrm rot="0">
            <a:off x="5630400" y="4028400"/>
            <a:ext cx="3369600" cy="2005920"/>
          </a:xfrm>
          <a:prstGeom prst="roundRect">
            <a:avLst>
              <a:gd fmla="val 4984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" name="Text 7">
            <a:extLst>
              <a:ext uri="{1400061E-FC6A-4C6B-BD4E-8D9CE79987C7}">
                <a16:creationId xmlns:a16="http://schemas.microsoft.com/office/drawing/2010/main" id="{DEAB4BE3-9BF6-4816-AEFD-0A2AF8B7BBBA}"/>
              </a:ext>
            </a:extLst>
          </p:cNvPr>
          <p:cNvSpPr/>
          <p:nvPr/>
        </p:nvSpPr>
        <p:spPr>
          <a:xfrm rot="0">
            <a:off x="5860080" y="425808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Scalability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0" name="Text 8">
            <a:extLst>
              <a:ext uri="{66B4E4F7-CBF1-419A-AC34-71498BA1B976}">
                <a16:creationId xmlns:a16="http://schemas.microsoft.com/office/drawing/2010/main" id="{FBE49517-E5AF-4ADA-9EC2-BE4E8A4EF8AF}"/>
              </a:ext>
            </a:extLst>
          </p:cNvPr>
          <p:cNvSpPr/>
          <p:nvPr/>
        </p:nvSpPr>
        <p:spPr>
          <a:xfrm rot="0">
            <a:off x="5860080" y="4738319"/>
            <a:ext cx="2910240" cy="106595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Adaptable to handle increasing user interactions.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1" name="Shape 9">
            <a:extLst>
              <a:ext uri="{32FC8499-6910-41C6-8E23-F2D01BBE3629}">
                <a16:creationId xmlns:a16="http://schemas.microsoft.com/office/drawing/2010/main" id="{C889B7A2-DC1B-4720-AB26-C7AE209B6C7A}"/>
              </a:ext>
            </a:extLst>
          </p:cNvPr>
          <p:cNvSpPr/>
          <p:nvPr/>
        </p:nvSpPr>
        <p:spPr>
          <a:xfrm rot="0">
            <a:off x="9222480" y="4028400"/>
            <a:ext cx="3369600" cy="2005920"/>
          </a:xfrm>
          <a:prstGeom prst="roundRect">
            <a:avLst>
              <a:gd fmla="val 4984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2" name="Text 10">
            <a:extLst>
              <a:ext uri="{C8D0FE57-5FA4-426B-9C05-496FFC80608E}">
                <a16:creationId xmlns:a16="http://schemas.microsoft.com/office/drawing/2010/main" id="{45E5539C-4934-492C-A6E7-F486871716E5}"/>
              </a:ext>
            </a:extLst>
          </p:cNvPr>
          <p:cNvSpPr/>
          <p:nvPr/>
        </p:nvSpPr>
        <p:spPr>
          <a:xfrm rot="0">
            <a:off x="9452160" y="425808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Customization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3" name="Text 11">
            <a:extLst>
              <a:ext uri="{2AD41933-A5C7-493D-89A0-990D7D04A2C0}">
                <a16:creationId xmlns:a16="http://schemas.microsoft.com/office/drawing/2010/main" id="{633B6592-B37D-4441-A552-6439A7FF6700}"/>
              </a:ext>
            </a:extLst>
          </p:cNvPr>
          <p:cNvSpPr/>
          <p:nvPr/>
        </p:nvSpPr>
        <p:spPr>
          <a:xfrm rot="0">
            <a:off x="9452160" y="4738319"/>
            <a:ext cx="291024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Options for themes and personalization.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74D9DC6E-92D0-4AA2-9A34-FFA4D21C5C9E}">
        <p14:creationId xmlns:p14="http://schemas.microsoft.com/office/powerpoint/2010/main" val="17084423590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AF33CCC2-3032-4957-B219-E1288B1A0512}">
                <a16:creationId xmlns:a16="http://schemas.microsoft.com/office/drawing/2010/main" id="{84BF849B-22A8-42B0-8E08-84261721ACA2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13D02905-10A5-4253-AFAB-DB70A499F37C}">
                <a16:creationId xmlns:a16="http://schemas.microsoft.com/office/drawing/2010/main" id="{23787143-6F3E-4367-8170-684617382115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descr="preencoded.png" id="4" name="Image 0">
            <a:extLst>
              <a:ext uri="{333C47CE-3AE3-4317-8BF8-B71EDF98C484}">
                <a16:creationId xmlns:a16="http://schemas.microsoft.com/office/drawing/2010/main" id="{B18737A6-CB17-4B03-A762-5B5BF4D3C7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657240" cy="822923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 2">
            <a:extLst>
              <a:ext uri="{58EECCCE-924C-4DAA-95CC-43ADADC785E2}">
                <a16:creationId xmlns:a16="http://schemas.microsoft.com/office/drawing/2010/main" id="{97AE1D8D-F14F-44D1-96E5-03C9A4C93F23}"/>
              </a:ext>
            </a:extLst>
          </p:cNvPr>
          <p:cNvSpPr/>
          <p:nvPr/>
        </p:nvSpPr>
        <p:spPr>
          <a:xfrm rot="0">
            <a:off x="4490640" y="1879200"/>
            <a:ext cx="9305999" cy="138851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5468"/>
              </a:lnSpc>
            </a:pPr>
            <a:r>
              <a:rPr b="0" dirty="0" lang="en-US" spc="-1" strike="noStrike" sz="4370">
                <a:solidFill>
                  <a:srgbClr val="272d45"/>
                </a:solidFill>
                <a:latin typeface="Kanit"/>
              </a:rPr>
              <a:t>Security and Privacy Concerns in Real-Time Chat</a:t>
            </a:r>
            <a:endParaRPr b="0" dirty="0" lang="en-US" spc="-1" strike="noStrike" sz="4370">
              <a:solidFill>
                <a:srgbClr val="272d45"/>
              </a:solidFill>
              <a:latin typeface="Kanit"/>
            </a:endParaRPr>
          </a:p>
        </p:txBody>
      </p:sp>
      <p:sp>
        <p:nvSpPr>
          <p:cNvPr id="6" name="Shape 3">
            <a:extLst>
              <a:ext uri="{48039FE4-E793-4411-BD4C-F827A492D527}">
                <a16:creationId xmlns:a16="http://schemas.microsoft.com/office/drawing/2010/main" id="{C4933AAB-EA47-49EF-BB9E-683B32DEE0A4}"/>
              </a:ext>
            </a:extLst>
          </p:cNvPr>
          <p:cNvSpPr/>
          <p:nvPr/>
        </p:nvSpPr>
        <p:spPr>
          <a:xfrm rot="0">
            <a:off x="4490640" y="377496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" name="Text 4">
            <a:extLst>
              <a:ext uri="{5D3FFF44-5B7A-4EE1-8AD8-ED647AC9EEA0}">
                <a16:creationId xmlns:a16="http://schemas.microsoft.com/office/drawing/2010/main" id="{B916312C-9CD2-4379-A3BF-BFFAA5489028}"/>
              </a:ext>
            </a:extLst>
          </p:cNvPr>
          <p:cNvSpPr/>
          <p:nvPr/>
        </p:nvSpPr>
        <p:spPr>
          <a:xfrm rot="0">
            <a:off x="4690080" y="3816720"/>
            <a:ext cx="100800" cy="416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 algn="ctr">
              <a:lnSpc>
                <a:spcPts val="3280"/>
              </a:lnSpc>
            </a:pPr>
            <a:r>
              <a:rPr b="0" dirty="0" lang="en-US" spc="-1" strike="noStrike" sz="2620">
                <a:solidFill>
                  <a:srgbClr val="2c3249"/>
                </a:solidFill>
                <a:latin typeface="Kanit"/>
              </a:rPr>
              <a:t>1</a:t>
            </a:r>
            <a:endParaRPr b="0" dirty="0" lang="en-US" spc="-1" strike="noStrike" sz="2620">
              <a:solidFill>
                <a:srgbClr val="2c3249"/>
              </a:solidFill>
              <a:latin typeface="Kanit"/>
            </a:endParaRPr>
          </a:p>
        </p:txBody>
      </p:sp>
      <p:sp>
        <p:nvSpPr>
          <p:cNvPr id="8" name="Text 5">
            <a:extLst>
              <a:ext uri="{F9E75843-539F-4866-8EB0-B4B0A1D40071}">
                <a16:creationId xmlns:a16="http://schemas.microsoft.com/office/drawing/2010/main" id="{643BC195-C3CC-461C-9290-F0B38DA53EC0}"/>
              </a:ext>
            </a:extLst>
          </p:cNvPr>
          <p:cNvSpPr/>
          <p:nvPr/>
        </p:nvSpPr>
        <p:spPr>
          <a:xfrm rot="0">
            <a:off x="5212800" y="3851280"/>
            <a:ext cx="285192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End-to-End Encryption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9" name="Text 6">
            <a:extLst>
              <a:ext uri="{1983116D-A733-4DB3-97F2-BB45803826FB}">
                <a16:creationId xmlns:a16="http://schemas.microsoft.com/office/drawing/2010/main" id="{228D61ED-CC5B-45B5-82AF-696E7AAFA020}"/>
              </a:ext>
            </a:extLst>
          </p:cNvPr>
          <p:cNvSpPr/>
          <p:nvPr/>
        </p:nvSpPr>
        <p:spPr>
          <a:xfrm rot="0">
            <a:off x="5212800" y="4331520"/>
            <a:ext cx="381960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Ensures private conversations remain secure.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0" name="Shape 7">
            <a:extLst>
              <a:ext uri="{352F0182-3F4F-448A-A973-BEED39B2ACB1}">
                <a16:creationId xmlns:a16="http://schemas.microsoft.com/office/drawing/2010/main" id="{D7AFED37-8311-4DAB-A8D8-F958C21E34F3}"/>
              </a:ext>
            </a:extLst>
          </p:cNvPr>
          <p:cNvSpPr/>
          <p:nvPr/>
        </p:nvSpPr>
        <p:spPr>
          <a:xfrm rot="0">
            <a:off x="9255240" y="377496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1" name="Text 8">
            <a:extLst>
              <a:ext uri="{1BA2B632-EB42-4876-81CB-A5A036208C93}">
                <a16:creationId xmlns:a16="http://schemas.microsoft.com/office/drawing/2010/main" id="{B4384DB5-DA26-476A-B0F9-9D8C9747B1FC}"/>
              </a:ext>
            </a:extLst>
          </p:cNvPr>
          <p:cNvSpPr/>
          <p:nvPr/>
        </p:nvSpPr>
        <p:spPr>
          <a:xfrm rot="0">
            <a:off x="9420840" y="3816720"/>
            <a:ext cx="168480" cy="416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 algn="ctr">
              <a:lnSpc>
                <a:spcPts val="3280"/>
              </a:lnSpc>
            </a:pPr>
            <a:r>
              <a:rPr b="0" dirty="0" lang="en-US" spc="-1" strike="noStrike" sz="2620">
                <a:solidFill>
                  <a:srgbClr val="2c3249"/>
                </a:solidFill>
                <a:latin typeface="Kanit"/>
              </a:rPr>
              <a:t>2</a:t>
            </a:r>
            <a:endParaRPr b="0" dirty="0" lang="en-US" spc="-1" strike="noStrike" sz="262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2" name="Text 9">
            <a:extLst>
              <a:ext uri="{032A63F7-AE36-4C20-B579-AE702FA39B84}">
                <a16:creationId xmlns:a16="http://schemas.microsoft.com/office/drawing/2010/main" id="{22468DDF-CA4A-4BAF-A6F4-FB30306D36FB}"/>
              </a:ext>
            </a:extLst>
          </p:cNvPr>
          <p:cNvSpPr/>
          <p:nvPr/>
        </p:nvSpPr>
        <p:spPr>
          <a:xfrm rot="0">
            <a:off x="9977040" y="3851280"/>
            <a:ext cx="241308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Identity Verification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3" name="Text 10">
            <a:extLst>
              <a:ext uri="{9E2F8248-00ED-44DB-8C2D-3573967E057B}">
                <a16:creationId xmlns:a16="http://schemas.microsoft.com/office/drawing/2010/main" id="{5BF22B59-84F2-4EB1-9666-4040F3B6CA9C}"/>
              </a:ext>
            </a:extLst>
          </p:cNvPr>
          <p:cNvSpPr/>
          <p:nvPr/>
        </p:nvSpPr>
        <p:spPr>
          <a:xfrm rot="0">
            <a:off x="9977040" y="4331520"/>
            <a:ext cx="381960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Authentication measures for user identity.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4" name="Shape 11">
            <a:extLst>
              <a:ext uri="{691FB6F9-8277-47D4-B164-D45153E963CE}">
                <a16:creationId xmlns:a16="http://schemas.microsoft.com/office/drawing/2010/main" id="{182D7932-9390-4F95-BA90-A39F6E75EFB2}"/>
              </a:ext>
            </a:extLst>
          </p:cNvPr>
          <p:cNvSpPr/>
          <p:nvPr/>
        </p:nvSpPr>
        <p:spPr>
          <a:xfrm rot="0">
            <a:off x="4490640" y="543816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5" name="Text 12">
            <a:extLst>
              <a:ext uri="{7F6E261A-AA73-4234-8E83-A3BD29D2BFB3}">
                <a16:creationId xmlns:a16="http://schemas.microsoft.com/office/drawing/2010/main" id="{29BC8D17-99B8-47E8-8826-6FE5B173FD12}"/>
              </a:ext>
            </a:extLst>
          </p:cNvPr>
          <p:cNvSpPr/>
          <p:nvPr/>
        </p:nvSpPr>
        <p:spPr>
          <a:xfrm rot="0">
            <a:off x="4655160" y="5479920"/>
            <a:ext cx="170999" cy="416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 algn="ctr">
              <a:lnSpc>
                <a:spcPts val="3280"/>
              </a:lnSpc>
            </a:pPr>
            <a:r>
              <a:rPr b="0" dirty="0" lang="en-US" spc="-1" strike="noStrike" sz="2620">
                <a:solidFill>
                  <a:srgbClr val="2c3249"/>
                </a:solidFill>
                <a:latin typeface="Kanit"/>
              </a:rPr>
              <a:t>3</a:t>
            </a:r>
            <a:endParaRPr b="0" dirty="0" lang="en-US" spc="-1" strike="noStrike" sz="262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6" name="Text 13">
            <a:extLst>
              <a:ext uri="{040564AF-65BC-435B-B5F0-ACE094D428B1}">
                <a16:creationId xmlns:a16="http://schemas.microsoft.com/office/drawing/2010/main" id="{61B56333-094D-422A-8E07-F4F66428E943}"/>
              </a:ext>
            </a:extLst>
          </p:cNvPr>
          <p:cNvSpPr/>
          <p:nvPr/>
        </p:nvSpPr>
        <p:spPr>
          <a:xfrm rot="0">
            <a:off x="5212800" y="551448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Data Protection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7" name="Text 14">
            <a:extLst>
              <a:ext uri="{50CB216E-8135-48D7-8C8E-95A237DD7ADE}">
                <a16:creationId xmlns:a16="http://schemas.microsoft.com/office/drawing/2010/main" id="{76551FFE-DAE9-49B0-A7C0-E449C57C2496}"/>
              </a:ext>
            </a:extLst>
          </p:cNvPr>
          <p:cNvSpPr/>
          <p:nvPr/>
        </p:nvSpPr>
        <p:spPr>
          <a:xfrm rot="0">
            <a:off x="5212800" y="5995080"/>
            <a:ext cx="8583840" cy="3549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Secure storage and handling of all communication.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EE850CAB-9F24-4D56-BC65-0DB274392409}">
        <p14:creationId xmlns:p14="http://schemas.microsoft.com/office/powerpoint/2010/main" val="1708442359064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6F59490A-7239-4C76-B605-6B2C2B6C84B8}">
                <a16:creationId xmlns:a16="http://schemas.microsoft.com/office/drawing/2010/main" id="{351A745C-DF0D-4135-BEDB-0EA1253DD9A0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56463F13-0A9E-4FB3-A261-C73A45D1099C}">
                <a16:creationId xmlns:a16="http://schemas.microsoft.com/office/drawing/2010/main" id="{903682AA-9E74-411A-8F21-8C9223FC3026}"/>
              </a:ext>
            </a:extLst>
          </p:cNvPr>
          <p:cNvSpPr/>
          <p:nvPr/>
        </p:nvSpPr>
        <p:spPr>
          <a:xfrm rot="0">
            <a:off x="0" y="0"/>
            <a:ext cx="14630040" cy="823032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descr="preencoded.png" id="4" name="Image 0">
            <a:extLst>
              <a:ext uri="{C5202916-EA2B-4A03-AF6E-BDC4D4FF04CB}">
                <a16:creationId xmlns:a16="http://schemas.microsoft.com/office/drawing/2010/main" id="{CC50188E-80CE-46FE-AC4A-E195416288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0972800" y="0"/>
            <a:ext cx="3657240" cy="8230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 2">
            <a:extLst>
              <a:ext uri="{0715FA26-C4F2-4C87-B458-B24FBC574178}">
                <a16:creationId xmlns:a16="http://schemas.microsoft.com/office/drawing/2010/main" id="{3E1DF68C-6138-4180-B553-B8942D3D0375}"/>
              </a:ext>
            </a:extLst>
          </p:cNvPr>
          <p:cNvSpPr/>
          <p:nvPr/>
        </p:nvSpPr>
        <p:spPr>
          <a:xfrm rot="0">
            <a:off x="828720" y="607680"/>
            <a:ext cx="9315361" cy="13806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5437"/>
              </a:lnSpc>
            </a:pPr>
            <a:r>
              <a:rPr b="0" dirty="0" lang="en-US" spc="-1" strike="noStrike" sz="4350">
                <a:solidFill>
                  <a:srgbClr val="272d45"/>
                </a:solidFill>
                <a:latin typeface="Kanit"/>
              </a:rPr>
              <a:t>Best Practices for Building a Scalable Real-Time Chat Web Application</a:t>
            </a:r>
            <a:endParaRPr b="0" dirty="0" lang="en-US" spc="-1" strike="noStrike" sz="4350">
              <a:solidFill>
                <a:srgbClr val="272d45"/>
              </a:solidFill>
              <a:latin typeface="Kanit"/>
            </a:endParaRPr>
          </a:p>
        </p:txBody>
      </p:sp>
      <p:pic>
        <p:nvPicPr>
          <p:cNvPr descr="preencoded.png" id="6" name="Image 1">
            <a:extLst>
              <a:ext uri="{B0BE2DA8-D001-41F8-B911-CBE854F74D1E}">
                <a16:creationId xmlns:a16="http://schemas.microsoft.com/office/drawing/2010/main" id="{BC5A591F-6610-43CA-AED3-2292508004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828720" y="2320200"/>
            <a:ext cx="1104480" cy="176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Text 3">
            <a:extLst>
              <a:ext uri="{A69E228D-D74B-4D2D-BC96-9E02DA52F160}">
                <a16:creationId xmlns:a16="http://schemas.microsoft.com/office/drawing/2010/main" id="{371B2113-7F3C-4E3B-96B1-5DCD1058AC84}"/>
              </a:ext>
            </a:extLst>
          </p:cNvPr>
          <p:cNvSpPr/>
          <p:nvPr/>
        </p:nvSpPr>
        <p:spPr>
          <a:xfrm rot="0">
            <a:off x="2264760" y="2540880"/>
            <a:ext cx="2306520" cy="3448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18"/>
              </a:lnSpc>
            </a:pPr>
            <a:r>
              <a:rPr b="0" dirty="0" lang="en-US" spc="-1" strike="noStrike" sz="2170">
                <a:solidFill>
                  <a:srgbClr val="2c3249"/>
                </a:solidFill>
                <a:latin typeface="Kanit"/>
              </a:rPr>
              <a:t>Optimize Database</a:t>
            </a:r>
            <a:endParaRPr b="0" dirty="0" lang="en-US" spc="-1" strike="noStrike" sz="2170">
              <a:solidFill>
                <a:srgbClr val="2c3249"/>
              </a:solidFill>
              <a:latin typeface="Kanit"/>
            </a:endParaRPr>
          </a:p>
        </p:txBody>
      </p:sp>
      <p:sp>
        <p:nvSpPr>
          <p:cNvPr id="8" name="Text 4">
            <a:extLst>
              <a:ext uri="{0FE4FF0C-F96A-4B7E-8DC9-8D9AA44B49D2}">
                <a16:creationId xmlns:a16="http://schemas.microsoft.com/office/drawing/2010/main" id="{30FBCCD2-A5B7-44C2-B8AD-B24F3C4B0410}"/>
              </a:ext>
            </a:extLst>
          </p:cNvPr>
          <p:cNvSpPr/>
          <p:nvPr/>
        </p:nvSpPr>
        <p:spPr>
          <a:xfrm rot="0">
            <a:off x="2264760" y="3018600"/>
            <a:ext cx="7879320" cy="353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84"/>
              </a:lnSpc>
            </a:pPr>
            <a:r>
              <a:rPr b="0" dirty="0" lang="en-US" spc="-1" strike="noStrike" sz="1740">
                <a:solidFill>
                  <a:srgbClr val="2c3249"/>
                </a:solidFill>
                <a:latin typeface="Martel Sans"/>
              </a:rPr>
              <a:t>Efficiently handle a large number of concurrent requests.</a:t>
            </a:r>
            <a:endParaRPr b="0" dirty="0" lang="en-US" spc="-1" strike="noStrike" sz="174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9" name="Image 2">
            <a:extLst>
              <a:ext uri="{489E9E64-A129-4F03-9141-DED327A1D8B4}">
                <a16:creationId xmlns:a16="http://schemas.microsoft.com/office/drawing/2010/main" id="{94E4E853-0A90-4394-BEF3-52AB5BB53A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828720" y="4087800"/>
            <a:ext cx="1104480" cy="176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Text 5">
            <a:extLst>
              <a:ext uri="{6AF4D440-E7D3-4824-AC43-8BDC3EC4FC65}">
                <a16:creationId xmlns:a16="http://schemas.microsoft.com/office/drawing/2010/main" id="{76EAE496-F75B-42B6-A612-4B7DC2C3DD28}"/>
              </a:ext>
            </a:extLst>
          </p:cNvPr>
          <p:cNvSpPr/>
          <p:nvPr/>
        </p:nvSpPr>
        <p:spPr>
          <a:xfrm rot="0">
            <a:off x="2264760" y="4308480"/>
            <a:ext cx="2209320" cy="3448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18"/>
              </a:lnSpc>
            </a:pPr>
            <a:r>
              <a:rPr b="0" dirty="0" lang="en-US" spc="-1" strike="noStrike" sz="2170">
                <a:solidFill>
                  <a:srgbClr val="2c3249"/>
                </a:solidFill>
                <a:latin typeface="Kanit"/>
              </a:rPr>
              <a:t>Load Balancing</a:t>
            </a:r>
            <a:endParaRPr b="0" dirty="0" lang="en-US" spc="-1" strike="noStrike" sz="217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1" name="Text 6">
            <a:extLst>
              <a:ext uri="{436E024A-A114-4C72-AD3C-4F9B4A4E1955}">
                <a16:creationId xmlns:a16="http://schemas.microsoft.com/office/drawing/2010/main" id="{33C9BEC4-3406-4800-B5E1-EB4633CB3B57}"/>
              </a:ext>
            </a:extLst>
          </p:cNvPr>
          <p:cNvSpPr/>
          <p:nvPr/>
        </p:nvSpPr>
        <p:spPr>
          <a:xfrm rot="0">
            <a:off x="2264760" y="4786560"/>
            <a:ext cx="7879320" cy="353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84"/>
              </a:lnSpc>
            </a:pPr>
            <a:r>
              <a:rPr b="0" dirty="0" lang="en-US" spc="-1" strike="noStrike" sz="1740">
                <a:solidFill>
                  <a:srgbClr val="2c3249"/>
                </a:solidFill>
                <a:latin typeface="Martel Sans"/>
              </a:rPr>
              <a:t>Distribute traffic evenly across multiple servers for stability.</a:t>
            </a:r>
            <a:endParaRPr b="0" dirty="0" lang="en-US" spc="-1" strike="noStrike" sz="174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12" name="Image 3">
            <a:extLst>
              <a:ext uri="{736059CD-1074-491F-9EE0-13F1C50C8BEF}">
                <a16:creationId xmlns:a16="http://schemas.microsoft.com/office/drawing/2010/main" id="{C714CC77-2776-4706-AB8F-DD50ED3ADE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0">
            <a:off x="828720" y="5855400"/>
            <a:ext cx="1104480" cy="176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Text 7">
            <a:extLst>
              <a:ext uri="{7C812A2A-3AA3-4025-9658-7037506F9E43}">
                <a16:creationId xmlns:a16="http://schemas.microsoft.com/office/drawing/2010/main" id="{BBDBECFC-5DCC-49D0-9D8A-62E0496BAAFA}"/>
              </a:ext>
            </a:extLst>
          </p:cNvPr>
          <p:cNvSpPr/>
          <p:nvPr/>
        </p:nvSpPr>
        <p:spPr>
          <a:xfrm rot="0">
            <a:off x="2264760" y="6076440"/>
            <a:ext cx="2250360" cy="3448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18"/>
              </a:lnSpc>
            </a:pPr>
            <a:r>
              <a:rPr b="0" dirty="0" lang="en-US" spc="-1" strike="noStrike" sz="2170">
                <a:solidFill>
                  <a:srgbClr val="2c3249"/>
                </a:solidFill>
                <a:latin typeface="Kanit"/>
              </a:rPr>
              <a:t>Caching Strategies</a:t>
            </a:r>
            <a:endParaRPr b="0" dirty="0" lang="en-US" spc="-1" strike="noStrike" sz="217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4" name="Text 8">
            <a:extLst>
              <a:ext uri="{DC507C6F-42AA-42DF-84D9-568F094F47A0}">
                <a16:creationId xmlns:a16="http://schemas.microsoft.com/office/drawing/2010/main" id="{586BDD06-C514-4D17-8C49-63F88C1EC717}"/>
              </a:ext>
            </a:extLst>
          </p:cNvPr>
          <p:cNvSpPr/>
          <p:nvPr/>
        </p:nvSpPr>
        <p:spPr>
          <a:xfrm rot="0">
            <a:off x="2264760" y="6554160"/>
            <a:ext cx="7879320" cy="353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84"/>
              </a:lnSpc>
            </a:pPr>
            <a:r>
              <a:rPr b="0" dirty="0" lang="en-US" spc="-1" strike="noStrike" sz="1740">
                <a:solidFill>
                  <a:srgbClr val="2c3249"/>
                </a:solidFill>
                <a:latin typeface="Martel Sans"/>
              </a:rPr>
              <a:t>Improve response time by caching frequently accessed data.</a:t>
            </a:r>
            <a:endParaRPr b="0" dirty="0" lang="en-US" spc="-1" strike="noStrike" sz="174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96757316-E631-400A-87AD-B22CEFC998D2}">
        <p14:creationId xmlns:p14="http://schemas.microsoft.com/office/powerpoint/2010/main" val="1708442359067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19CEA115-25E5-4BC2-A098-FFAED7CC88C6}">
                <a16:creationId xmlns:a16="http://schemas.microsoft.com/office/drawing/2010/main" id="{85DE60BB-B514-4324-8690-7FBBFCABA840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6DF28A79-1A01-484C-A374-302824945EFE}">
                <a16:creationId xmlns:a16="http://schemas.microsoft.com/office/drawing/2010/main" id="{9F24C70C-0D8C-4209-B08C-2F186C6D22CC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" name="Text 2">
            <a:extLst>
              <a:ext uri="{F74BC2C2-1151-4640-BF56-9E0C65B651A6}">
                <a16:creationId xmlns:a16="http://schemas.microsoft.com/office/drawing/2010/main" id="{84DEA19F-D90A-482B-B85A-0623CA68F01E}"/>
              </a:ext>
            </a:extLst>
          </p:cNvPr>
          <p:cNvSpPr/>
          <p:nvPr/>
        </p:nvSpPr>
        <p:spPr>
          <a:xfrm rot="0">
            <a:off x="2037960" y="2091600"/>
            <a:ext cx="10554120" cy="138851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5468"/>
              </a:lnSpc>
            </a:pPr>
            <a:r>
              <a:rPr b="0" dirty="0" lang="en-US" spc="-1" strike="noStrike" sz="4370">
                <a:solidFill>
                  <a:srgbClr val="272d45"/>
                </a:solidFill>
                <a:latin typeface="Kanit"/>
              </a:rPr>
              <a:t>Real-World Examples of Successful Real-Time Chat Web Applications</a:t>
            </a:r>
            <a:endParaRPr b="0" dirty="0" lang="en-US" spc="-1" strike="noStrike" sz="4370">
              <a:solidFill>
                <a:srgbClr val="272d45"/>
              </a:solidFill>
              <a:latin typeface="Kanit"/>
            </a:endParaRPr>
          </a:p>
        </p:txBody>
      </p:sp>
      <p:pic>
        <p:nvPicPr>
          <p:cNvPr descr="preencoded.png" id="5" name="Image 0">
            <a:extLst>
              <a:ext uri="{7FAD76D7-F66C-48EA-9B83-D0770D5898F3}">
                <a16:creationId xmlns:a16="http://schemas.microsoft.com/office/drawing/2010/main" id="{84BAE8B4-F5C5-47E7-9B73-9D52AC89C0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2037960" y="3924720"/>
            <a:ext cx="443880" cy="443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Text 3">
            <a:extLst>
              <a:ext uri="{BFFC3C0A-7140-4AB3-856F-9E5766BC4C5C}">
                <a16:creationId xmlns:a16="http://schemas.microsoft.com/office/drawing/2010/main" id="{C6EB51C8-C068-4A85-B38C-2FD933F71452}"/>
              </a:ext>
            </a:extLst>
          </p:cNvPr>
          <p:cNvSpPr/>
          <p:nvPr/>
        </p:nvSpPr>
        <p:spPr>
          <a:xfrm rot="0">
            <a:off x="2037960" y="459144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72d45"/>
                </a:solidFill>
                <a:latin typeface="Kanit"/>
              </a:rPr>
              <a:t>WhatsApp</a:t>
            </a:r>
            <a:endParaRPr b="0" dirty="0" lang="en-US" spc="-1" strike="noStrike" sz="2190">
              <a:solidFill>
                <a:srgbClr val="272d45"/>
              </a:solidFill>
              <a:latin typeface="Kanit"/>
            </a:endParaRPr>
          </a:p>
        </p:txBody>
      </p:sp>
      <p:sp>
        <p:nvSpPr>
          <p:cNvPr id="7" name="Text 4">
            <a:extLst>
              <a:ext uri="{D5FC00B2-A736-4073-97B9-6C543F3E227A}">
                <a16:creationId xmlns:a16="http://schemas.microsoft.com/office/drawing/2010/main" id="{FA2B3347-8B69-43C2-9215-B8A26283FFF9}"/>
              </a:ext>
            </a:extLst>
          </p:cNvPr>
          <p:cNvSpPr/>
          <p:nvPr/>
        </p:nvSpPr>
        <p:spPr>
          <a:xfrm rot="0">
            <a:off x="2037960" y="5071680"/>
            <a:ext cx="3295440" cy="7102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Enables instant messaging with multimedia support.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8" name="Image 1">
            <a:extLst>
              <a:ext uri="{9EAB8DB5-5490-4A19-B271-6FE3F71E9E56}">
                <a16:creationId xmlns:a16="http://schemas.microsoft.com/office/drawing/2010/main" id="{D64E15FA-D230-4155-A303-F6F4C0AD59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5667120" y="3924720"/>
            <a:ext cx="443880" cy="443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Text 5">
            <a:extLst>
              <a:ext uri="{A402A159-AF1E-4DBC-91F1-45DC8A82486D}">
                <a16:creationId xmlns:a16="http://schemas.microsoft.com/office/drawing/2010/main" id="{F2A9B3BB-30A1-4DE2-8FC5-CD3315C0E65D}"/>
              </a:ext>
            </a:extLst>
          </p:cNvPr>
          <p:cNvSpPr/>
          <p:nvPr/>
        </p:nvSpPr>
        <p:spPr>
          <a:xfrm rot="0">
            <a:off x="5667120" y="459144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72d45"/>
                </a:solidFill>
                <a:latin typeface="Kanit"/>
              </a:rPr>
              <a:t>Slack</a:t>
            </a:r>
            <a:endParaRPr b="0" dirty="0" lang="en-US" spc="-1" strike="noStrike" sz="2190">
              <a:solidFill>
                <a:srgbClr val="272d45"/>
              </a:solidFill>
              <a:latin typeface="Kanit"/>
            </a:endParaRPr>
          </a:p>
        </p:txBody>
      </p:sp>
      <p:sp>
        <p:nvSpPr>
          <p:cNvPr id="10" name="Text 6">
            <a:extLst>
              <a:ext uri="{F1F1E864-C88F-4AEC-8988-D01232306C60}">
                <a16:creationId xmlns:a16="http://schemas.microsoft.com/office/drawing/2010/main" id="{0D81C09F-896B-4E79-839E-AECD014A7D61}"/>
              </a:ext>
            </a:extLst>
          </p:cNvPr>
          <p:cNvSpPr/>
          <p:nvPr/>
        </p:nvSpPr>
        <p:spPr>
          <a:xfrm rot="0">
            <a:off x="5667120" y="5071680"/>
            <a:ext cx="3295800" cy="106595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Business communication platform with channel-based chat.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11" name="Image 2">
            <a:extLst>
              <a:ext uri="{7EA18939-A73E-4C95-B276-C1FB6379D4A0}">
                <a16:creationId xmlns:a16="http://schemas.microsoft.com/office/drawing/2010/main" id="{B806DDF9-D7A1-42B0-A8A6-5789413537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9296280" y="3924720"/>
            <a:ext cx="443880" cy="443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Text 7">
            <a:extLst>
              <a:ext uri="{5C6BC6E3-7AA1-4B5F-88E9-8676300BE46B}">
                <a16:creationId xmlns:a16="http://schemas.microsoft.com/office/drawing/2010/main" id="{4F77C8A2-AE40-4B29-B5D0-7AA85D8201D2}"/>
              </a:ext>
            </a:extLst>
          </p:cNvPr>
          <p:cNvSpPr/>
          <p:nvPr/>
        </p:nvSpPr>
        <p:spPr>
          <a:xfrm rot="0">
            <a:off x="9296280" y="4591440"/>
            <a:ext cx="25329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72d45"/>
                </a:solidFill>
                <a:latin typeface="Kanit"/>
              </a:rPr>
              <a:t>Facebook Messenger</a:t>
            </a:r>
            <a:endParaRPr b="0" dirty="0" lang="en-US" spc="-1" strike="noStrike" sz="2190">
              <a:solidFill>
                <a:srgbClr val="272d45"/>
              </a:solidFill>
              <a:latin typeface="Kanit"/>
            </a:endParaRPr>
          </a:p>
        </p:txBody>
      </p:sp>
      <p:sp>
        <p:nvSpPr>
          <p:cNvPr id="13" name="Text 8">
            <a:extLst>
              <a:ext uri="{45DE73F8-ACB2-49E2-8BE2-2124AF0849E4}">
                <a16:creationId xmlns:a16="http://schemas.microsoft.com/office/drawing/2010/main" id="{2A4373F5-C9DD-414A-A84C-93BED7B25ECC}"/>
              </a:ext>
            </a:extLst>
          </p:cNvPr>
          <p:cNvSpPr/>
          <p:nvPr/>
        </p:nvSpPr>
        <p:spPr>
          <a:xfrm rot="0">
            <a:off x="9296280" y="5071680"/>
            <a:ext cx="3295800" cy="106595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Connects users across the Facebook social media network.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83AD36EC-A267-49EB-8DCA-FDDC176B00B1}">
        <p14:creationId xmlns:p14="http://schemas.microsoft.com/office/powerpoint/2010/main" val="17084423590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3923BD31-4AA0-486B-A096-8B8DF1404290}">
                <a16:creationId xmlns:a16="http://schemas.microsoft.com/office/drawing/2010/main" id="{C7D28674-0CC9-4BA4-9671-7C05B54C3084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D02AC22F-34E8-47F6-A954-8DD27C215E7D}">
                <a16:creationId xmlns:a16="http://schemas.microsoft.com/office/drawing/2010/main" id="{A8639BCE-ACB1-4F24-9B3E-AC8EA7570548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" name="Text 2">
            <a:extLst>
              <a:ext uri="{E59A6DA7-7A8A-41CF-A893-AF1F6DDBC14F}">
                <a16:creationId xmlns:a16="http://schemas.microsoft.com/office/drawing/2010/main" id="{E36D4CC8-51C0-4299-B683-D4C3700ACB29}"/>
              </a:ext>
            </a:extLst>
          </p:cNvPr>
          <p:cNvSpPr/>
          <p:nvPr/>
        </p:nvSpPr>
        <p:spPr>
          <a:xfrm rot="0">
            <a:off x="2037960" y="1055879"/>
            <a:ext cx="10554120" cy="138851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5468"/>
              </a:lnSpc>
            </a:pPr>
            <a:r>
              <a:rPr b="0" dirty="0" lang="en-US" spc="-1" strike="noStrike" sz="4370">
                <a:solidFill>
                  <a:srgbClr val="272d45"/>
                </a:solidFill>
                <a:latin typeface="Kanit"/>
              </a:rPr>
              <a:t>Challenges Faced While Building a Real-Time Chat Web Application</a:t>
            </a:r>
            <a:endParaRPr b="0" dirty="0" lang="en-US" spc="-1" strike="noStrike" sz="4370">
              <a:solidFill>
                <a:srgbClr val="272d45"/>
              </a:solidFill>
              <a:latin typeface="Kanit"/>
            </a:endParaRPr>
          </a:p>
        </p:txBody>
      </p:sp>
      <p:sp>
        <p:nvSpPr>
          <p:cNvPr id="5" name="Shape 3">
            <a:extLst>
              <a:ext uri="{5D264ED7-79F2-4B40-918D-6657276B1E35}">
                <a16:creationId xmlns:a16="http://schemas.microsoft.com/office/drawing/2010/main" id="{D93EB9CB-6F26-490D-8ACB-063D68AD5A46}"/>
              </a:ext>
            </a:extLst>
          </p:cNvPr>
          <p:cNvSpPr/>
          <p:nvPr/>
        </p:nvSpPr>
        <p:spPr>
          <a:xfrm rot="0">
            <a:off x="2349000" y="2889000"/>
            <a:ext cx="43920" cy="4284360"/>
          </a:xfrm>
          <a:prstGeom prst="roundRect">
            <a:avLst>
              <a:gd fmla="val 225151" name="adj"/>
            </a:avLst>
          </a:prstGeom>
          <a:solidFill>
            <a:srgbClr val="c5d2c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" name="Shape 4">
            <a:extLst>
              <a:ext uri="{98D67D8B-97BE-4E82-A785-5B7D462A9714}">
                <a16:creationId xmlns:a16="http://schemas.microsoft.com/office/drawing/2010/main" id="{84E5EE70-E903-42E1-866C-C18D671FA049}"/>
              </a:ext>
            </a:extLst>
          </p:cNvPr>
          <p:cNvSpPr/>
          <p:nvPr/>
        </p:nvSpPr>
        <p:spPr>
          <a:xfrm rot="0">
            <a:off x="2621160" y="3290400"/>
            <a:ext cx="777240" cy="43920"/>
          </a:xfrm>
          <a:prstGeom prst="roundRect">
            <a:avLst>
              <a:gd fmla="val 225151" name="adj"/>
            </a:avLst>
          </a:prstGeom>
          <a:solidFill>
            <a:srgbClr val="c5d2c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" name="Shape 5">
            <a:extLst>
              <a:ext uri="{3BB7D6D4-F02D-4E63-B7AE-1FE25AAFCD2C}">
                <a16:creationId xmlns:a16="http://schemas.microsoft.com/office/drawing/2010/main" id="{9578E91A-A6BF-4EC6-9A79-ADF1F9A92BFF}"/>
              </a:ext>
            </a:extLst>
          </p:cNvPr>
          <p:cNvSpPr/>
          <p:nvPr/>
        </p:nvSpPr>
        <p:spPr>
          <a:xfrm rot="0">
            <a:off x="2121120" y="306252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8" name="Text 6">
            <a:extLst>
              <a:ext uri="{AECE2666-FD5B-4049-ADE1-828D156C9A49}">
                <a16:creationId xmlns:a16="http://schemas.microsoft.com/office/drawing/2010/main" id="{B7DA4738-4337-4124-849F-838B0274ECC0}"/>
              </a:ext>
            </a:extLst>
          </p:cNvPr>
          <p:cNvSpPr/>
          <p:nvPr/>
        </p:nvSpPr>
        <p:spPr>
          <a:xfrm rot="0">
            <a:off x="2320560" y="3104280"/>
            <a:ext cx="100800" cy="416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 algn="ctr">
              <a:lnSpc>
                <a:spcPts val="3280"/>
              </a:lnSpc>
            </a:pPr>
            <a:r>
              <a:rPr b="0" dirty="0" lang="en-US" spc="-1" strike="noStrike" sz="2620">
                <a:solidFill>
                  <a:srgbClr val="2c3249"/>
                </a:solidFill>
                <a:latin typeface="Kanit"/>
              </a:rPr>
              <a:t>1</a:t>
            </a:r>
            <a:endParaRPr b="0" dirty="0" lang="en-US" spc="-1" strike="noStrike" sz="2620">
              <a:solidFill>
                <a:srgbClr val="2c3249"/>
              </a:solidFill>
              <a:latin typeface="Kanit"/>
            </a:endParaRPr>
          </a:p>
        </p:txBody>
      </p:sp>
      <p:sp>
        <p:nvSpPr>
          <p:cNvPr id="9" name="Text 7">
            <a:extLst>
              <a:ext uri="{457270AC-EC04-4593-B622-0713264C5849}">
                <a16:creationId xmlns:a16="http://schemas.microsoft.com/office/drawing/2010/main" id="{F4F85724-E9CA-4201-AC55-3C5C6A9191BC}"/>
              </a:ext>
            </a:extLst>
          </p:cNvPr>
          <p:cNvSpPr/>
          <p:nvPr/>
        </p:nvSpPr>
        <p:spPr>
          <a:xfrm rot="0">
            <a:off x="3593160" y="311112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Scalability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0" name="Text 8">
            <a:extLst>
              <a:ext uri="{71A42674-B8DA-4E0C-B148-CD5DED59FC9E}">
                <a16:creationId xmlns:a16="http://schemas.microsoft.com/office/drawing/2010/main" id="{AF3D860A-633A-47B1-B66D-42B2EDCA0316}"/>
              </a:ext>
            </a:extLst>
          </p:cNvPr>
          <p:cNvSpPr/>
          <p:nvPr/>
        </p:nvSpPr>
        <p:spPr>
          <a:xfrm rot="0">
            <a:off x="3593160" y="3591360"/>
            <a:ext cx="8998919" cy="3549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Handling a rapidly increasing number of users and messages.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1" name="Shape 9">
            <a:extLst>
              <a:ext uri="{E6EAF723-7AEF-433D-B879-B89101E08572}">
                <a16:creationId xmlns:a16="http://schemas.microsoft.com/office/drawing/2010/main" id="{F08DFAE7-9D74-473F-955A-E71BE094B047}"/>
              </a:ext>
            </a:extLst>
          </p:cNvPr>
          <p:cNvSpPr/>
          <p:nvPr/>
        </p:nvSpPr>
        <p:spPr>
          <a:xfrm rot="0">
            <a:off x="2621160" y="4792680"/>
            <a:ext cx="777240" cy="43920"/>
          </a:xfrm>
          <a:prstGeom prst="roundRect">
            <a:avLst>
              <a:gd fmla="val 225151" name="adj"/>
            </a:avLst>
          </a:prstGeom>
          <a:solidFill>
            <a:srgbClr val="c5d2c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2" name="Shape 10">
            <a:extLst>
              <a:ext uri="{617A8EEA-9D76-4E35-B828-26CCFBD1FE54}">
                <a16:creationId xmlns:a16="http://schemas.microsoft.com/office/drawing/2010/main" id="{7F847C2F-6F0C-4F1B-B78F-0F5529684A02}"/>
              </a:ext>
            </a:extLst>
          </p:cNvPr>
          <p:cNvSpPr/>
          <p:nvPr/>
        </p:nvSpPr>
        <p:spPr>
          <a:xfrm rot="0">
            <a:off x="2121120" y="456480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3" name="Text 11">
            <a:extLst>
              <a:ext uri="{BA6C1D38-C5CF-4060-AB7F-0B0797CEDEFC}">
                <a16:creationId xmlns:a16="http://schemas.microsoft.com/office/drawing/2010/main" id="{E492ACEF-5901-49F6-94FE-3105FC29033F}"/>
              </a:ext>
            </a:extLst>
          </p:cNvPr>
          <p:cNvSpPr/>
          <p:nvPr/>
        </p:nvSpPr>
        <p:spPr>
          <a:xfrm rot="0">
            <a:off x="2286720" y="4606559"/>
            <a:ext cx="168480" cy="416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 algn="ctr">
              <a:lnSpc>
                <a:spcPts val="3280"/>
              </a:lnSpc>
            </a:pPr>
            <a:r>
              <a:rPr b="0" dirty="0" lang="en-US" spc="-1" strike="noStrike" sz="2620">
                <a:solidFill>
                  <a:srgbClr val="2c3249"/>
                </a:solidFill>
                <a:latin typeface="Kanit"/>
              </a:rPr>
              <a:t>2</a:t>
            </a:r>
            <a:endParaRPr b="0" dirty="0" lang="en-US" spc="-1" strike="noStrike" sz="262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4" name="Text 12">
            <a:extLst>
              <a:ext uri="{CB9F812D-A54F-4920-82B6-64EBB40F69AB}">
                <a16:creationId xmlns:a16="http://schemas.microsoft.com/office/drawing/2010/main" id="{C8678E7E-147C-4FDF-9A8D-337CB7F57548}"/>
              </a:ext>
            </a:extLst>
          </p:cNvPr>
          <p:cNvSpPr/>
          <p:nvPr/>
        </p:nvSpPr>
        <p:spPr>
          <a:xfrm rot="0">
            <a:off x="3593160" y="461340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Latency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5" name="Text 13">
            <a:extLst>
              <a:ext uri="{D3EC6892-78A5-4BF9-9AFA-05EC93B64B1B}">
                <a16:creationId xmlns:a16="http://schemas.microsoft.com/office/drawing/2010/main" id="{F7146645-CBD0-41A1-B257-9BBD886A76E3}"/>
              </a:ext>
            </a:extLst>
          </p:cNvPr>
          <p:cNvSpPr/>
          <p:nvPr/>
        </p:nvSpPr>
        <p:spPr>
          <a:xfrm rot="0">
            <a:off x="3593160" y="5094000"/>
            <a:ext cx="8998919" cy="3549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Minimizing delay in message delivery for a seamless experience.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6" name="Shape 14">
            <a:extLst>
              <a:ext uri="{AC11F65E-CCD1-45FA-A413-57B851D67389}">
                <a16:creationId xmlns:a16="http://schemas.microsoft.com/office/drawing/2010/main" id="{01FCC87A-D3E1-46A7-B139-319F5C178392}"/>
              </a:ext>
            </a:extLst>
          </p:cNvPr>
          <p:cNvSpPr/>
          <p:nvPr/>
        </p:nvSpPr>
        <p:spPr>
          <a:xfrm rot="0">
            <a:off x="2621160" y="6294960"/>
            <a:ext cx="777240" cy="43920"/>
          </a:xfrm>
          <a:prstGeom prst="roundRect">
            <a:avLst>
              <a:gd fmla="val 225151" name="adj"/>
            </a:avLst>
          </a:prstGeom>
          <a:solidFill>
            <a:srgbClr val="c5d2c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" name="Shape 15">
            <a:extLst>
              <a:ext uri="{EA1847A1-D920-4D74-ABEC-D4EB1BB6DC01}">
                <a16:creationId xmlns:a16="http://schemas.microsoft.com/office/drawing/2010/main" id="{B5FE50B4-6FF2-493B-881C-3C3766B1D6BD}"/>
              </a:ext>
            </a:extLst>
          </p:cNvPr>
          <p:cNvSpPr/>
          <p:nvPr/>
        </p:nvSpPr>
        <p:spPr>
          <a:xfrm rot="0">
            <a:off x="2121120" y="606708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" name="Text 16">
            <a:extLst>
              <a:ext uri="{FCF26139-C009-4B1B-AE9F-4CA6E11589DC}">
                <a16:creationId xmlns:a16="http://schemas.microsoft.com/office/drawing/2010/main" id="{67B6C44C-19CF-4828-A774-49D706BEE9FB}"/>
              </a:ext>
            </a:extLst>
          </p:cNvPr>
          <p:cNvSpPr/>
          <p:nvPr/>
        </p:nvSpPr>
        <p:spPr>
          <a:xfrm rot="0">
            <a:off x="2285640" y="6108840"/>
            <a:ext cx="170999" cy="4161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 algn="ctr">
              <a:lnSpc>
                <a:spcPts val="3280"/>
              </a:lnSpc>
            </a:pPr>
            <a:r>
              <a:rPr b="0" dirty="0" lang="en-US" spc="-1" strike="noStrike" sz="2620">
                <a:solidFill>
                  <a:srgbClr val="2c3249"/>
                </a:solidFill>
                <a:latin typeface="Kanit"/>
              </a:rPr>
              <a:t>3</a:t>
            </a:r>
            <a:endParaRPr b="0" dirty="0" lang="en-US" spc="-1" strike="noStrike" sz="262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9" name="Text 17">
            <a:extLst>
              <a:ext uri="{6149E89A-BB2A-4087-B00C-042F3508E776}">
                <a16:creationId xmlns:a16="http://schemas.microsoft.com/office/drawing/2010/main" id="{60F1093A-9FC1-445A-985C-99F8AFBF6420}"/>
              </a:ext>
            </a:extLst>
          </p:cNvPr>
          <p:cNvSpPr/>
          <p:nvPr/>
        </p:nvSpPr>
        <p:spPr>
          <a:xfrm rot="0">
            <a:off x="3593160" y="611568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Reliability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20" name="Text 18">
            <a:extLst>
              <a:ext uri="{26178770-DD35-4230-AE25-34339ADA2871}">
                <a16:creationId xmlns:a16="http://schemas.microsoft.com/office/drawing/2010/main" id="{FB3324E9-5CA7-4F24-BC7C-CF28326BCEAE}"/>
              </a:ext>
            </a:extLst>
          </p:cNvPr>
          <p:cNvSpPr/>
          <p:nvPr/>
        </p:nvSpPr>
        <p:spPr>
          <a:xfrm rot="0">
            <a:off x="3593160" y="6596280"/>
            <a:ext cx="8998919" cy="35496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Ensuring consistent and stable performance under high loads.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1B6577C1-4F90-4736-848E-956AEFE4C238}">
        <p14:creationId xmlns:p14="http://schemas.microsoft.com/office/powerpoint/2010/main" val="1708442359073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779D180D-A76E-4856-863F-706D882E5D79}">
                <a16:creationId xmlns:a16="http://schemas.microsoft.com/office/drawing/2010/main" id="{26A0A4E4-DD3A-4713-B339-7FBD69E64ADA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ebf4f3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" name="Shape 1">
            <a:extLst>
              <a:ext uri="{290FCFE9-7944-4F7D-8612-A2C0563906DA}">
                <a16:creationId xmlns:a16="http://schemas.microsoft.com/office/drawing/2010/main" id="{1E17BCE4-D6D6-47F3-B8A0-728189F96FBA}"/>
              </a:ext>
            </a:extLst>
          </p:cNvPr>
          <p:cNvSpPr/>
          <p:nvPr/>
        </p:nvSpPr>
        <p:spPr>
          <a:xfrm rot="0">
            <a:off x="0" y="0"/>
            <a:ext cx="14630040" cy="8229239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descr="preencoded.png" id="4" name="Image 0">
            <a:extLst>
              <a:ext uri="{EA95BDA1-2841-46E2-B288-5E84DE553BE9}">
                <a16:creationId xmlns:a16="http://schemas.microsoft.com/office/drawing/2010/main" id="{F625BF27-6AF4-4B8C-8155-5565A2FD00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4630040" cy="277703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 2">
            <a:extLst>
              <a:ext uri="{20458B50-B262-4018-A862-7FC39AEBE397}">
                <a16:creationId xmlns:a16="http://schemas.microsoft.com/office/drawing/2010/main" id="{3E2D25B4-8CD1-4DD1-AB5F-6B0951C1B0DB}"/>
              </a:ext>
            </a:extLst>
          </p:cNvPr>
          <p:cNvSpPr/>
          <p:nvPr/>
        </p:nvSpPr>
        <p:spPr>
          <a:xfrm rot="0">
            <a:off x="2037960" y="3813120"/>
            <a:ext cx="10547640" cy="6940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5468"/>
              </a:lnSpc>
            </a:pPr>
            <a:r>
              <a:rPr b="0" dirty="0" lang="en-US" spc="-1" strike="noStrike" sz="4370">
                <a:solidFill>
                  <a:srgbClr val="272d45"/>
                </a:solidFill>
                <a:latin typeface="Kanit"/>
              </a:rPr>
              <a:t>Future of Real-Time Chat Web Applications</a:t>
            </a:r>
            <a:endParaRPr b="0" dirty="0" lang="en-US" spc="-1" strike="noStrike" sz="4370">
              <a:solidFill>
                <a:srgbClr val="272d45"/>
              </a:solidFill>
              <a:latin typeface="Kanit"/>
            </a:endParaRPr>
          </a:p>
        </p:txBody>
      </p:sp>
      <p:sp>
        <p:nvSpPr>
          <p:cNvPr id="6" name="Shape 3">
            <a:extLst>
              <a:ext uri="{D8B8952A-3747-43F2-86F7-6B413DEB67F4}">
                <a16:creationId xmlns:a16="http://schemas.microsoft.com/office/drawing/2010/main" id="{7EB5259E-05E3-478A-BDBA-CDFEE878D502}"/>
              </a:ext>
            </a:extLst>
          </p:cNvPr>
          <p:cNvSpPr/>
          <p:nvPr/>
        </p:nvSpPr>
        <p:spPr>
          <a:xfrm rot="0">
            <a:off x="2037960" y="4840559"/>
            <a:ext cx="3369600" cy="2352960"/>
          </a:xfrm>
          <a:prstGeom prst="roundRect">
            <a:avLst>
              <a:gd fmla="val 4249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" name="Text 4">
            <a:extLst>
              <a:ext uri="{E277B9A3-33D7-4E00-B124-EF790604C6DB}">
                <a16:creationId xmlns:a16="http://schemas.microsoft.com/office/drawing/2010/main" id="{B627AE6F-4C6A-4299-BF56-4D1CFF3DB3B2}"/>
              </a:ext>
            </a:extLst>
          </p:cNvPr>
          <p:cNvSpPr/>
          <p:nvPr/>
        </p:nvSpPr>
        <p:spPr>
          <a:xfrm rot="0">
            <a:off x="2267640" y="5070240"/>
            <a:ext cx="222156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AI Integration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8" name="Text 5">
            <a:extLst>
              <a:ext uri="{81636450-B60F-4A83-8D3D-7BD3C35DA9F8}">
                <a16:creationId xmlns:a16="http://schemas.microsoft.com/office/drawing/2010/main" id="{B8E05029-FBEB-464F-894C-9F06FF6F209D}"/>
              </a:ext>
            </a:extLst>
          </p:cNvPr>
          <p:cNvSpPr/>
          <p:nvPr/>
        </p:nvSpPr>
        <p:spPr>
          <a:xfrm rot="0">
            <a:off x="2267640" y="5550839"/>
            <a:ext cx="2910240" cy="106595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Enhanced chatbots and intelligent conversation predictions.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9" name="Shape 6">
            <a:extLst>
              <a:ext uri="{57A72C1A-6DF4-45E0-86A9-1F62DE2F3861}">
                <a16:creationId xmlns:a16="http://schemas.microsoft.com/office/drawing/2010/main" id="{6AD7B589-FCCE-43A2-A592-9C78B36F3471}"/>
              </a:ext>
            </a:extLst>
          </p:cNvPr>
          <p:cNvSpPr/>
          <p:nvPr/>
        </p:nvSpPr>
        <p:spPr>
          <a:xfrm rot="0">
            <a:off x="5630400" y="4840559"/>
            <a:ext cx="3369600" cy="2352960"/>
          </a:xfrm>
          <a:prstGeom prst="roundRect">
            <a:avLst>
              <a:gd fmla="val 4249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0" name="Text 7">
            <a:extLst>
              <a:ext uri="{0407A7A3-F7D4-4380-8682-C82177E0B4D3}">
                <a16:creationId xmlns:a16="http://schemas.microsoft.com/office/drawing/2010/main" id="{1E240597-5F5B-4599-BAB3-FFAFC052E460}"/>
              </a:ext>
            </a:extLst>
          </p:cNvPr>
          <p:cNvSpPr/>
          <p:nvPr/>
        </p:nvSpPr>
        <p:spPr>
          <a:xfrm rot="0">
            <a:off x="5860080" y="5070240"/>
            <a:ext cx="2910240" cy="6940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Cross-Platform Integration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1" name="Text 8">
            <a:extLst>
              <a:ext uri="{3B5D2924-0FD9-4E99-9852-E9734C2BCB3B}">
                <a16:creationId xmlns:a16="http://schemas.microsoft.com/office/drawing/2010/main" id="{15001058-9072-4C8A-B8CA-61DB03F3FD9D}"/>
              </a:ext>
            </a:extLst>
          </p:cNvPr>
          <p:cNvSpPr/>
          <p:nvPr/>
        </p:nvSpPr>
        <p:spPr>
          <a:xfrm rot="0">
            <a:off x="5860080" y="5897879"/>
            <a:ext cx="2910240" cy="106595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Seamless interaction across various digital platforms and devices.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2" name="Shape 9">
            <a:extLst>
              <a:ext uri="{A54B3ECB-7B9A-47D3-87EA-6345E4655926}">
                <a16:creationId xmlns:a16="http://schemas.microsoft.com/office/drawing/2010/main" id="{F195E9F3-40A5-43EE-A889-90BA3CD6E49B}"/>
              </a:ext>
            </a:extLst>
          </p:cNvPr>
          <p:cNvSpPr/>
          <p:nvPr/>
        </p:nvSpPr>
        <p:spPr>
          <a:xfrm rot="0">
            <a:off x="9222480" y="4840559"/>
            <a:ext cx="3369600" cy="2352960"/>
          </a:xfrm>
          <a:prstGeom prst="roundRect">
            <a:avLst>
              <a:gd fmla="val 4249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3" name="Text 10">
            <a:extLst>
              <a:ext uri="{F89BC0F9-C013-4EFB-86C4-CC1FCE547E88}">
                <a16:creationId xmlns:a16="http://schemas.microsoft.com/office/drawing/2010/main" id="{BD1E7744-B483-4DDE-8DCF-82D9DEF0150C}"/>
              </a:ext>
            </a:extLst>
          </p:cNvPr>
          <p:cNvSpPr/>
          <p:nvPr/>
        </p:nvSpPr>
        <p:spPr>
          <a:xfrm rot="0">
            <a:off x="9452160" y="5070240"/>
            <a:ext cx="2368080" cy="346680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 wrap="none">
            <a:noAutofit/>
          </a:bodyPr>
          <a:lstStyle/>
          <a:p>
            <a:pPr>
              <a:lnSpc>
                <a:spcPts val="2733"/>
              </a:lnSpc>
            </a:pPr>
            <a:r>
              <a:rPr b="0" dirty="0" lang="en-US" spc="-1" strike="noStrike" sz="2190">
                <a:solidFill>
                  <a:srgbClr val="2c3249"/>
                </a:solidFill>
                <a:latin typeface="Kanit"/>
              </a:rPr>
              <a:t>Virtual Reality Chat</a:t>
            </a:r>
            <a:endParaRPr b="0" dirty="0" lang="en-US" spc="-1" strike="noStrike" sz="2190">
              <a:solidFill>
                <a:srgbClr val="2c3249"/>
              </a:solidFill>
              <a:latin typeface="Kanit"/>
            </a:endParaRPr>
          </a:p>
        </p:txBody>
      </p:sp>
      <p:sp>
        <p:nvSpPr>
          <p:cNvPr id="14" name="Text 11">
            <a:extLst>
              <a:ext uri="{DC089DA7-55B0-4EDA-B85E-6F94C9BF1EE3}">
                <a16:creationId xmlns:a16="http://schemas.microsoft.com/office/drawing/2010/main" id="{8056A489-535D-4CB4-9461-CDAE40FC6622}"/>
              </a:ext>
            </a:extLst>
          </p:cNvPr>
          <p:cNvSpPr/>
          <p:nvPr/>
        </p:nvSpPr>
        <p:spPr>
          <a:xfrm rot="0">
            <a:off x="9452160" y="5550839"/>
            <a:ext cx="2910240" cy="1065959"/>
          </a:xfrm>
          <a:prstGeom prst="rect">
            <a:avLst/>
          </a:prstGeom>
          <a:noFill/>
          <a:ln w="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bIns="44999" lIns="89999" rIns="89999" rtlCol="0" tIns="44999" vert="horz">
            <a:noAutofit/>
          </a:bodyPr>
          <a:lstStyle/>
          <a:p>
            <a:pPr>
              <a:lnSpc>
                <a:spcPts val="2798"/>
              </a:lnSpc>
            </a:pPr>
            <a:r>
              <a:rPr b="0" dirty="0" lang="en-US" spc="-1" strike="noStrike" sz="1750">
                <a:solidFill>
                  <a:srgbClr val="2c3249"/>
                </a:solidFill>
                <a:latin typeface="Martel Sans"/>
              </a:rPr>
              <a:t>Immersive and interactive communication experiences.</a:t>
            </a:r>
            <a:endParaRPr b="0" dirty="0" lang="en-US" spc="-1" strike="noStrike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E4241AC1-BB95-4EF3-8FA1-DAEF5D07D84D}">
        <p14:creationId xmlns:p14="http://schemas.microsoft.com/office/powerpoint/2010/main" val="1708442359077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  <a:miter lim="800000"/>
        </a:ln>
        <a:ln cap="flat" w="25400">
          <a:solidFill>
            <a:schemeClr val="phClr"/>
          </a:solidFill>
          <a:prstDash val="solid"/>
          <a:miter lim="800000"/>
        </a:ln>
        <a:ln cap="flat" w="3810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  <a:miter lim="800000"/>
        </a:ln>
        <a:ln cap="flat" w="25400">
          <a:solidFill>
            <a:schemeClr val="phClr"/>
          </a:solidFill>
          <a:prstDash val="solid"/>
          <a:miter lim="800000"/>
        </a:ln>
        <a:ln cap="flat" w="3810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2024-02-20T20:38:02Z</dcterms:created>
  <dcterms:modified xsi:type="dcterms:W3CDTF">2024-02-20T20:47:49Z</dcterms:modified>
</cp:coreProperties>
</file>