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2209801"/>
            <a:ext cx="70866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038" y="395288"/>
            <a:ext cx="8543925" cy="606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063" y="381000"/>
            <a:ext cx="8143875" cy="59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304800"/>
            <a:ext cx="8534400" cy="6369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163" y="38100"/>
            <a:ext cx="8067675" cy="678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838200"/>
            <a:ext cx="7315199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