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16" r:id="rId6"/>
    <p:sldId id="330" r:id="rId7"/>
    <p:sldId id="337" r:id="rId8"/>
    <p:sldId id="339" r:id="rId9"/>
    <p:sldId id="340" r:id="rId10"/>
    <p:sldId id="343" r:id="rId11"/>
    <p:sldId id="344" r:id="rId12"/>
    <p:sldId id="345" r:id="rId13"/>
    <p:sldId id="346" r:id="rId14"/>
    <p:sldId id="341" r:id="rId15"/>
    <p:sldId id="347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79E98B-9D4E-4DE9-90AF-558B35EBC263}">
          <p14:sldIdLst>
            <p14:sldId id="312"/>
            <p14:sldId id="316"/>
            <p14:sldId id="330"/>
            <p14:sldId id="337"/>
            <p14:sldId id="339"/>
            <p14:sldId id="340"/>
            <p14:sldId id="343"/>
            <p14:sldId id="344"/>
            <p14:sldId id="345"/>
            <p14:sldId id="346"/>
            <p14:sldId id="341"/>
            <p14:sldId id="347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1783976"/>
            <a:ext cx="4579668" cy="2563906"/>
          </a:xfrm>
        </p:spPr>
        <p:txBody>
          <a:bodyPr>
            <a:noAutofit/>
          </a:bodyPr>
          <a:lstStyle/>
          <a:p>
            <a:pPr algn="l"/>
            <a:r>
              <a:rPr lang="en-US" sz="16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algn="l"/>
            <a:endParaRPr lang="en-US" sz="16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indent="-514350" algn="l">
              <a:buClr>
                <a:schemeClr val="accent3"/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3"/>
                </a:solidFill>
              </a:rPr>
              <a:t>SAVINAY PANDEY - 21102125</a:t>
            </a:r>
          </a:p>
          <a:p>
            <a:pPr marL="514350" indent="-514350" algn="l">
              <a:buClr>
                <a:schemeClr val="accent3"/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3"/>
                </a:solidFill>
              </a:rPr>
              <a:t>PRANAV PATIL - 21102180</a:t>
            </a:r>
          </a:p>
          <a:p>
            <a:pPr marL="514350" indent="-514350" algn="l">
              <a:buClr>
                <a:schemeClr val="accent3"/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3"/>
                </a:solidFill>
              </a:rPr>
              <a:t>GAUTAM PANDEY - 21102117</a:t>
            </a:r>
          </a:p>
          <a:p>
            <a:pPr marL="514350" indent="-514350" algn="l">
              <a:buClr>
                <a:schemeClr val="accent3"/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3"/>
                </a:solidFill>
              </a:rPr>
              <a:t>PRATIK PATIL - 21102099</a:t>
            </a:r>
          </a:p>
          <a:p>
            <a:pPr algn="l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D0D9D-9C6C-DC4A-7D5E-53758AEE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9" y="271541"/>
            <a:ext cx="10124726" cy="1055236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3E5C9D-D139-1B43-4DA6-A939F50BC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7631" r="7631"/>
          <a:stretch>
            <a:fillRect/>
          </a:stretch>
        </p:blipFill>
        <p:spPr>
          <a:xfrm>
            <a:off x="6974541" y="1326778"/>
            <a:ext cx="5011271" cy="43209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C30C94-DD03-6BEA-63A1-8C6BD89CC835}"/>
              </a:ext>
            </a:extLst>
          </p:cNvPr>
          <p:cNvSpPr txBox="1"/>
          <p:nvPr/>
        </p:nvSpPr>
        <p:spPr>
          <a:xfrm>
            <a:off x="2040556" y="5727032"/>
            <a:ext cx="470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TITLE :  OMR SYSTEM (Quick Grade)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C4CD6-9879-D4E1-5C8F-C588FAF58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36424"/>
            <a:ext cx="5894672" cy="6119926"/>
          </a:xfrm>
        </p:spPr>
        <p:txBody>
          <a:bodyPr>
            <a:normAutofit fontScale="25000" lnSpcReduction="20000"/>
          </a:bodyPr>
          <a:lstStyle/>
          <a:p>
            <a:r>
              <a:rPr lang="en-IN" sz="3200" dirty="0"/>
              <a:t>d) Capture  Virtual OMR sheet with grading(Screenshot):-</a:t>
            </a:r>
          </a:p>
          <a:p>
            <a:r>
              <a:rPr lang="en-IN" sz="3200" dirty="0"/>
              <a:t>    User is able to download the screenshot of the webcam feed output  along with the virtual marking and the  grading with accuracy.</a:t>
            </a:r>
          </a:p>
          <a:p>
            <a:endParaRPr lang="en-IN" sz="3200" dirty="0"/>
          </a:p>
          <a:p>
            <a:r>
              <a:rPr lang="en-IN" sz="3200" dirty="0"/>
              <a:t>Code Snippet :-</a:t>
            </a:r>
          </a:p>
          <a:p>
            <a:endParaRPr lang="en-IN" sz="3200" dirty="0"/>
          </a:p>
          <a:p>
            <a:r>
              <a:rPr lang="en-IN" sz="3200" dirty="0" err="1"/>
              <a:t>captureButton.addEventListener</a:t>
            </a:r>
            <a:r>
              <a:rPr lang="en-IN" sz="3200" dirty="0"/>
              <a:t>('click', () =&gt; {</a:t>
            </a:r>
          </a:p>
          <a:p>
            <a:r>
              <a:rPr lang="en-IN" sz="3200" dirty="0"/>
              <a:t>    // Get the user-entered file name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customFileName</a:t>
            </a:r>
            <a:r>
              <a:rPr lang="en-IN" sz="3200" dirty="0"/>
              <a:t> = </a:t>
            </a:r>
            <a:r>
              <a:rPr lang="en-IN" sz="3200" dirty="0" err="1"/>
              <a:t>filenameInput.value</a:t>
            </a:r>
            <a:r>
              <a:rPr lang="en-IN" sz="3200" dirty="0"/>
              <a:t> || '</a:t>
            </a:r>
            <a:r>
              <a:rPr lang="en-IN" sz="3200" dirty="0" err="1"/>
              <a:t>webcam_screenshot</a:t>
            </a:r>
            <a:r>
              <a:rPr lang="en-IN" sz="3200" dirty="0"/>
              <a:t>';</a:t>
            </a:r>
          </a:p>
          <a:p>
            <a:endParaRPr lang="en-IN" sz="3200" dirty="0"/>
          </a:p>
          <a:p>
            <a:r>
              <a:rPr lang="en-IN" sz="3200" dirty="0"/>
              <a:t>    // Get the video container's dimensions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containerWidth</a:t>
            </a:r>
            <a:r>
              <a:rPr lang="en-IN" sz="3200" dirty="0"/>
              <a:t> = </a:t>
            </a:r>
            <a:r>
              <a:rPr lang="en-IN" sz="3200" dirty="0" err="1"/>
              <a:t>document.getElementById</a:t>
            </a:r>
            <a:r>
              <a:rPr lang="en-IN" sz="3200" dirty="0"/>
              <a:t>('video-container').</a:t>
            </a:r>
            <a:r>
              <a:rPr lang="en-IN" sz="3200" dirty="0" err="1"/>
              <a:t>offsetWidth</a:t>
            </a:r>
            <a:r>
              <a:rPr lang="en-IN" sz="3200" dirty="0"/>
              <a:t>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containerHeight</a:t>
            </a:r>
            <a:r>
              <a:rPr lang="en-IN" sz="3200" dirty="0"/>
              <a:t> = </a:t>
            </a:r>
            <a:r>
              <a:rPr lang="en-IN" sz="3200" dirty="0" err="1"/>
              <a:t>document.getElementById</a:t>
            </a:r>
            <a:r>
              <a:rPr lang="en-IN" sz="3200" dirty="0"/>
              <a:t>('video-container').</a:t>
            </a:r>
            <a:r>
              <a:rPr lang="en-IN" sz="3200" dirty="0" err="1"/>
              <a:t>offsetHeight</a:t>
            </a:r>
            <a:r>
              <a:rPr lang="en-IN" sz="3200" dirty="0"/>
              <a:t>;</a:t>
            </a:r>
          </a:p>
          <a:p>
            <a:endParaRPr lang="en-IN" sz="3200" dirty="0"/>
          </a:p>
          <a:p>
            <a:r>
              <a:rPr lang="en-IN" sz="3200" dirty="0"/>
              <a:t>    // Create a canvas with the same dimensions as the video container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canvas = </a:t>
            </a:r>
            <a:r>
              <a:rPr lang="en-IN" sz="3200" dirty="0" err="1"/>
              <a:t>document.createElement</a:t>
            </a:r>
            <a:r>
              <a:rPr lang="en-IN" sz="3200" dirty="0"/>
              <a:t>('canvas');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canvas.width</a:t>
            </a:r>
            <a:r>
              <a:rPr lang="en-IN" sz="3200" dirty="0"/>
              <a:t> = </a:t>
            </a:r>
            <a:r>
              <a:rPr lang="en-IN" sz="3200" dirty="0" err="1"/>
              <a:t>containerWidth</a:t>
            </a:r>
            <a:r>
              <a:rPr lang="en-IN" sz="3200" dirty="0"/>
              <a:t>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canvas.height</a:t>
            </a:r>
            <a:r>
              <a:rPr lang="en-IN" sz="3200" dirty="0"/>
              <a:t> = </a:t>
            </a:r>
            <a:r>
              <a:rPr lang="en-IN" sz="3200" dirty="0" err="1"/>
              <a:t>containerHeight</a:t>
            </a:r>
            <a:r>
              <a:rPr lang="en-IN" sz="3200" dirty="0"/>
              <a:t>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context = </a:t>
            </a:r>
            <a:r>
              <a:rPr lang="en-IN" sz="3200" dirty="0" err="1"/>
              <a:t>canvas.getContext</a:t>
            </a:r>
            <a:r>
              <a:rPr lang="en-IN" sz="3200" dirty="0"/>
              <a:t>('2d');</a:t>
            </a:r>
          </a:p>
          <a:p>
            <a:endParaRPr lang="en-IN" sz="3200" dirty="0"/>
          </a:p>
          <a:p>
            <a:r>
              <a:rPr lang="en-IN" sz="3200" dirty="0"/>
              <a:t>    // Draw the video frame onto the canvas, cropping it to fit the container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context.drawImage</a:t>
            </a:r>
            <a:r>
              <a:rPr lang="en-IN" sz="3200" dirty="0"/>
              <a:t>(video, 0, 0, </a:t>
            </a:r>
            <a:r>
              <a:rPr lang="en-IN" sz="3200" dirty="0" err="1"/>
              <a:t>containerWidth</a:t>
            </a:r>
            <a:r>
              <a:rPr lang="en-IN" sz="3200" dirty="0"/>
              <a:t>, </a:t>
            </a:r>
            <a:r>
              <a:rPr lang="en-IN" sz="3200" dirty="0" err="1"/>
              <a:t>containerHeight</a:t>
            </a:r>
            <a:r>
              <a:rPr lang="en-IN" sz="3200" dirty="0"/>
              <a:t>);</a:t>
            </a:r>
          </a:p>
          <a:p>
            <a:endParaRPr lang="en-IN" sz="3200" dirty="0"/>
          </a:p>
          <a:p>
            <a:r>
              <a:rPr lang="en-IN" sz="3200" dirty="0"/>
              <a:t>    // Convert the canvas to a data URL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</a:t>
            </a:r>
            <a:r>
              <a:rPr lang="en-IN" sz="3200" dirty="0" err="1"/>
              <a:t>dataURL</a:t>
            </a:r>
            <a:r>
              <a:rPr lang="en-IN" sz="3200" dirty="0"/>
              <a:t> = </a:t>
            </a:r>
            <a:r>
              <a:rPr lang="en-IN" sz="3200" dirty="0" err="1"/>
              <a:t>canvas.toDataURL</a:t>
            </a:r>
            <a:r>
              <a:rPr lang="en-IN" sz="3200" dirty="0"/>
              <a:t>('image/</a:t>
            </a:r>
            <a:r>
              <a:rPr lang="en-IN" sz="3200" dirty="0" err="1"/>
              <a:t>png</a:t>
            </a:r>
            <a:r>
              <a:rPr lang="en-IN" sz="3200" dirty="0"/>
              <a:t>');</a:t>
            </a:r>
          </a:p>
          <a:p>
            <a:endParaRPr lang="en-IN" sz="3200" dirty="0"/>
          </a:p>
          <a:p>
            <a:r>
              <a:rPr lang="en-IN" sz="3200" dirty="0"/>
              <a:t>    // Create a download link with the custom file name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const</a:t>
            </a:r>
            <a:r>
              <a:rPr lang="en-IN" sz="3200" dirty="0"/>
              <a:t> a = </a:t>
            </a:r>
            <a:r>
              <a:rPr lang="en-IN" sz="3200" dirty="0" err="1"/>
              <a:t>document.createElement</a:t>
            </a:r>
            <a:r>
              <a:rPr lang="en-IN" sz="3200" dirty="0"/>
              <a:t>('a');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a.href</a:t>
            </a:r>
            <a:r>
              <a:rPr lang="en-IN" sz="3200" dirty="0"/>
              <a:t> = </a:t>
            </a:r>
            <a:r>
              <a:rPr lang="en-IN" sz="3200" dirty="0" err="1"/>
              <a:t>dataURL</a:t>
            </a:r>
            <a:r>
              <a:rPr lang="en-IN" sz="3200" dirty="0"/>
              <a:t>;</a:t>
            </a:r>
          </a:p>
          <a:p>
            <a:r>
              <a:rPr lang="en-IN" sz="3200" dirty="0"/>
              <a:t>    </a:t>
            </a:r>
            <a:r>
              <a:rPr lang="en-IN" sz="3200" dirty="0" err="1"/>
              <a:t>a.download</a:t>
            </a:r>
            <a:r>
              <a:rPr lang="en-IN" sz="3200" dirty="0"/>
              <a:t> = `${</a:t>
            </a:r>
            <a:r>
              <a:rPr lang="en-IN" sz="3200" dirty="0" err="1"/>
              <a:t>customFileName</a:t>
            </a:r>
            <a:r>
              <a:rPr lang="en-IN" sz="3200" dirty="0"/>
              <a:t>}.</a:t>
            </a:r>
            <a:r>
              <a:rPr lang="en-IN" sz="3200" dirty="0" err="1"/>
              <a:t>png</a:t>
            </a:r>
            <a:r>
              <a:rPr lang="en-IN" sz="3200" dirty="0"/>
              <a:t>`;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E9FF-5746-E11A-7105-D91B74D2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29F5-CDA8-7207-9BCA-65BD3A8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8428-D91A-A5AA-2698-4818C7B3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4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45D-E9AB-5CDC-C007-FDF067E3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14" y="396117"/>
            <a:ext cx="4206240" cy="1548186"/>
          </a:xfrm>
        </p:spPr>
        <p:txBody>
          <a:bodyPr/>
          <a:lstStyle/>
          <a:p>
            <a:r>
              <a:rPr lang="en-IN" dirty="0"/>
              <a:t>Result: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C5DD-6A7C-2085-01F7-5B2E1A45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E4FB6-49DA-00C0-6401-77930D67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2D3AD-14D7-802A-BBBF-BBD9516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81D2A06-B12E-94B5-1CE1-5A9EAF38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75" y="205652"/>
            <a:ext cx="6706107" cy="2951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5DC5A-9D93-39D4-AFB5-CA2293DE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74" y="3261883"/>
            <a:ext cx="6706108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D13FDA-0128-275A-382F-3DA47839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845" y="44242"/>
            <a:ext cx="4217603" cy="332915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C63A-2676-4350-EF1F-7196C5EF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432F5-B2B2-D072-677D-E1AEAE74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AF3AB-C798-D260-433A-E43AB32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232BC-EFDA-003E-2AE5-5B6ABC71A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69" y="408560"/>
            <a:ext cx="3271788" cy="4577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938DF2-C858-DD09-F546-0C6AF6842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973" y="3686476"/>
            <a:ext cx="3580952" cy="28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CDED-756F-514D-C86F-0049A82EB9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554974"/>
            <a:ext cx="3555043" cy="865061"/>
          </a:xfrm>
        </p:spPr>
        <p:txBody>
          <a:bodyPr>
            <a:normAutofit/>
          </a:bodyPr>
          <a:lstStyle/>
          <a:p>
            <a:r>
              <a:rPr lang="en-US" sz="4400" dirty="0"/>
              <a:t>Reference: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DE6E6-CE6A-3B2A-5AB5-F36E97A3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600" y="541092"/>
            <a:ext cx="7264399" cy="56438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Daniel O'Connell (2011) O'Connell has conducted research on improving the accuracy of OMR systems, particularly in the context of educational testing. Look for papers related to OMR accuracy enhancement.</a:t>
            </a:r>
          </a:p>
          <a:p>
            <a:endParaRPr lang="en-US" dirty="0"/>
          </a:p>
          <a:p>
            <a:r>
              <a:rPr lang="en-US" dirty="0"/>
              <a:t>[2] Jahan M. </a:t>
            </a:r>
            <a:r>
              <a:rPr lang="en-US" dirty="0" err="1"/>
              <a:t>Dawlaty</a:t>
            </a:r>
            <a:r>
              <a:rPr lang="en-US" dirty="0"/>
              <a:t> (2012). </a:t>
            </a:r>
            <a:r>
              <a:rPr lang="en-US" dirty="0" err="1"/>
              <a:t>Dawlaty</a:t>
            </a:r>
            <a:r>
              <a:rPr lang="en-US" dirty="0"/>
              <a:t> has contributed to research on using OMR technology in various fields, including healthcare and survey data collection. Search for his research on OMR applications.</a:t>
            </a:r>
          </a:p>
          <a:p>
            <a:endParaRPr lang="en-US" dirty="0"/>
          </a:p>
          <a:p>
            <a:r>
              <a:rPr lang="en-US" dirty="0"/>
              <a:t>[3] Eric Saund (2015). Eric Saund has been involved in the development of OMR software and technology. Explore his work on OMR software systems and their features.</a:t>
            </a:r>
          </a:p>
          <a:p>
            <a:endParaRPr lang="en-US" dirty="0"/>
          </a:p>
          <a:p>
            <a:r>
              <a:rPr lang="en-US" dirty="0"/>
              <a:t>[4] Richard J. Low (2019) Low's research has covered OMR security and privacy considerations. You can find his work related to OMR system security.</a:t>
            </a:r>
          </a:p>
          <a:p>
            <a:endParaRPr lang="en-US" dirty="0"/>
          </a:p>
          <a:p>
            <a:r>
              <a:rPr lang="en-US" dirty="0"/>
              <a:t>[5] R. C. </a:t>
            </a:r>
            <a:r>
              <a:rPr lang="en-US" dirty="0" err="1"/>
              <a:t>Tenny</a:t>
            </a:r>
            <a:r>
              <a:rPr lang="en-US" dirty="0"/>
              <a:t>(2022) R. C. </a:t>
            </a:r>
            <a:r>
              <a:rPr lang="en-US" dirty="0" err="1"/>
              <a:t>Tenny</a:t>
            </a:r>
            <a:r>
              <a:rPr lang="en-US" dirty="0"/>
              <a:t> has published research on the challenges and future trends in OMR technology. Look for his contributions in this area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F46F-F82B-A03B-F87C-579C61CA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7BCB-F57F-6C6D-88F0-7B1DD41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79649-5B60-1DF9-0257-6D0756FF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9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In educational institutions and assessment centers, manual grading of multiple-choice exams is a time-consuming and error-prone process.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The project aims to design and develop a robust and efficient OMR system that can accurately scan, interpret, and grade multiple-choice answer sheets.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33E4748-99D4-7116-D3A5-3EF12836B4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995" b="17995"/>
          <a:stretch>
            <a:fillRect/>
          </a:stretch>
        </p:blipFill>
        <p:spPr>
          <a:xfrm>
            <a:off x="1210235" y="1290918"/>
            <a:ext cx="4491318" cy="5235388"/>
          </a:xfr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Create algorithm to accurately detect and interpret marked areas on the answer sheets. The system should be able to distinguish between valid marks, crossed-out marks, and other artifacts to ensure precise data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Major objective is to provide a scan accuracy of 100% in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realtime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Implement a grading mechanism that assigns scores based on the correct and incorrect answers, following predefined grading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Create algo such that it can mark and recognize sheets in </a:t>
            </a:r>
            <a:r>
              <a:rPr lang="en-US" sz="2400" dirty="0" err="1">
                <a:latin typeface="Verdana"/>
                <a:ea typeface="Verdana"/>
                <a:cs typeface="Verdana"/>
                <a:sym typeface="Verdana"/>
              </a:rPr>
              <a:t>realtime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, that is no need to upload answer sheet just put it in front of stable web 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D0F7D0-141F-AFE7-4CCA-A47DF7BFA5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531" b="6531"/>
          <a:stretch>
            <a:fillRect/>
          </a:stretch>
        </p:blipFill>
        <p:spPr>
          <a:xfrm>
            <a:off x="7235389" y="3030070"/>
            <a:ext cx="4114799" cy="3326279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C7BF4C7-DC58-E3BE-D7FC-42B946FD95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4347" b="4347"/>
          <a:stretch>
            <a:fillRect/>
          </a:stretch>
        </p:blipFill>
        <p:spPr>
          <a:xfrm>
            <a:off x="7235389" y="322503"/>
            <a:ext cx="4114800" cy="3047508"/>
          </a:xfr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7B14-B3AF-F71E-0846-5E23D3F7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0" y="452388"/>
            <a:ext cx="5705692" cy="1451934"/>
          </a:xfrm>
        </p:spPr>
        <p:txBody>
          <a:bodyPr/>
          <a:lstStyle/>
          <a:p>
            <a:r>
              <a:rPr lang="en-US" dirty="0"/>
              <a:t>Architecture Diagram</a:t>
            </a:r>
            <a:r>
              <a:rPr lang="en-IN" dirty="0"/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4B5C-DE12-7D7B-0C72-D7F62B38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8245-5739-8A8C-7F90-194138C6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643B-DFD6-DD08-3972-A7701913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A40666-41A7-487A-1F66-E13AA390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2432524"/>
            <a:ext cx="5217173" cy="366640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2590E2-DF02-749F-7706-DFD901C7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320428"/>
            <a:ext cx="6489700" cy="58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02E-D493-D2C9-BC6D-98C62DC1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827773"/>
            <a:ext cx="4812632" cy="2175309"/>
          </a:xfrm>
        </p:spPr>
        <p:txBody>
          <a:bodyPr>
            <a:normAutofit/>
          </a:bodyPr>
          <a:lstStyle/>
          <a:p>
            <a:r>
              <a:rPr lang="en-US" dirty="0"/>
              <a:t>Technology Stack</a:t>
            </a:r>
            <a:br>
              <a:rPr lang="en-IN" dirty="0"/>
            </a:b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61AF-2EF5-8D2C-18DC-4199DDB0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9D43-D879-E973-F6D4-24AB25FB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829FA-8CB3-A35D-928C-238E39B8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3893-7FFE-F639-8C31-ED29D2F0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381" y="827412"/>
            <a:ext cx="6907731" cy="56215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•	Software Requirements: -</a:t>
            </a:r>
          </a:p>
          <a:p>
            <a:endParaRPr lang="en-US" dirty="0"/>
          </a:p>
          <a:p>
            <a:r>
              <a:rPr lang="en-US" dirty="0"/>
              <a:t>                 1.Python(cv2,MySQL </a:t>
            </a:r>
            <a:r>
              <a:rPr lang="en-US" dirty="0" err="1"/>
              <a:t>connector,numpy,pyautogui,os</a:t>
            </a:r>
            <a:r>
              <a:rPr lang="en-US" dirty="0"/>
              <a:t>)</a:t>
            </a:r>
          </a:p>
          <a:p>
            <a:r>
              <a:rPr lang="en-US" dirty="0"/>
              <a:t>                 2.Flask libraries(</a:t>
            </a:r>
            <a:r>
              <a:rPr lang="en-US" dirty="0" err="1"/>
              <a:t>session,render_template,response,redirect,jasonify</a:t>
            </a:r>
            <a:r>
              <a:rPr lang="en-US" dirty="0"/>
              <a:t>)</a:t>
            </a:r>
          </a:p>
          <a:p>
            <a:r>
              <a:rPr lang="en-US" dirty="0"/>
              <a:t>                 3.Mysql server and database “</a:t>
            </a:r>
            <a:r>
              <a:rPr lang="en-US" dirty="0" err="1"/>
              <a:t>omr_logs</a:t>
            </a:r>
            <a:r>
              <a:rPr lang="en-US" dirty="0"/>
              <a:t>”</a:t>
            </a:r>
          </a:p>
          <a:p>
            <a:r>
              <a:rPr lang="en-US" dirty="0"/>
              <a:t>                 4.Web browser</a:t>
            </a:r>
          </a:p>
          <a:p>
            <a:r>
              <a:rPr lang="en-US" dirty="0"/>
              <a:t>                 5.Working Webcam</a:t>
            </a:r>
          </a:p>
          <a:p>
            <a:r>
              <a:rPr lang="en-US" dirty="0"/>
              <a:t>                 6.Operating system</a:t>
            </a:r>
          </a:p>
          <a:p>
            <a:r>
              <a:rPr lang="en-US" dirty="0"/>
              <a:t>                 7.Text editor (</a:t>
            </a:r>
            <a:r>
              <a:rPr lang="en-US" dirty="0" err="1"/>
              <a:t>Vscode</a:t>
            </a:r>
            <a:r>
              <a:rPr lang="en-US" dirty="0"/>
              <a:t> or 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	Hardware Requirements: -</a:t>
            </a:r>
          </a:p>
          <a:p>
            <a:endParaRPr lang="en-US" dirty="0"/>
          </a:p>
          <a:p>
            <a:r>
              <a:rPr lang="en-US" dirty="0"/>
              <a:t>                1) 	CPU: core i5 </a:t>
            </a:r>
          </a:p>
          <a:p>
            <a:r>
              <a:rPr lang="en-US" dirty="0"/>
              <a:t>                2)	RAM:  8.00 GB (7.68 GB usable) </a:t>
            </a:r>
          </a:p>
          <a:p>
            <a:r>
              <a:rPr lang="en-US" dirty="0"/>
              <a:t>                3)	STORAGE:  512 GB </a:t>
            </a:r>
          </a:p>
          <a:p>
            <a:r>
              <a:rPr lang="en-US" dirty="0"/>
              <a:t>                4)	PROCESSOR: 12th Gen Intel(R) Core (TM) i5-1235U   1.30 GHz </a:t>
            </a:r>
          </a:p>
          <a:p>
            <a:r>
              <a:rPr lang="en-US" dirty="0"/>
              <a:t>                5)	OS:  Windows </a:t>
            </a:r>
          </a:p>
          <a:p>
            <a:r>
              <a:rPr lang="en-US" dirty="0"/>
              <a:t>                6)	INTERNET CONNECTIVITY: Medium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16DD-546E-1C4E-E509-E60E0DA2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78" y="1384125"/>
            <a:ext cx="3771930" cy="115885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 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38DC-354B-9E1B-DCEC-C8CD23B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0A62-F31F-BBA0-D727-0D674F39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0673-2E95-3C08-5063-48422D5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A4F829-679F-D707-0FE7-C9B0E3C0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33" y="1555087"/>
            <a:ext cx="6891689" cy="4351338"/>
          </a:xfrm>
        </p:spPr>
        <p:txBody>
          <a:bodyPr/>
          <a:lstStyle/>
          <a:p>
            <a:r>
              <a:rPr lang="en-US" dirty="0"/>
              <a:t>The project is divided particularly in 3 modules</a:t>
            </a:r>
          </a:p>
          <a:p>
            <a:r>
              <a:rPr lang="en-US" dirty="0"/>
              <a:t>a) OMR-Sheet Scan</a:t>
            </a:r>
          </a:p>
          <a:p>
            <a:r>
              <a:rPr lang="en-US" dirty="0"/>
              <a:t>b) Binary image processing and detect contours</a:t>
            </a:r>
          </a:p>
          <a:p>
            <a:r>
              <a:rPr lang="en-US" dirty="0"/>
              <a:t>c) Grading the OMR detection</a:t>
            </a:r>
          </a:p>
          <a:p>
            <a:r>
              <a:rPr lang="en-US" dirty="0"/>
              <a:t>d) Capture  Virtual OMR sheet with grading(Screenshot)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C7C2D-0020-0DF2-EDF6-DC9FAD42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331" y="717689"/>
            <a:ext cx="5237398" cy="6003786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a</a:t>
            </a:r>
            <a:r>
              <a:rPr lang="en-IN" sz="3600" dirty="0"/>
              <a:t>)	OMR -  Sheet Scan:-</a:t>
            </a:r>
          </a:p>
          <a:p>
            <a:r>
              <a:rPr lang="en-IN" sz="3600" dirty="0"/>
              <a:t>So in this module it will capture the live video and generate frames.</a:t>
            </a:r>
          </a:p>
          <a:p>
            <a:endParaRPr lang="en-IN" sz="3600" dirty="0"/>
          </a:p>
          <a:p>
            <a:r>
              <a:rPr lang="en-IN" sz="3600" dirty="0"/>
              <a:t>Code Snippet :-</a:t>
            </a:r>
          </a:p>
          <a:p>
            <a:endParaRPr lang="en-IN" sz="3600" dirty="0"/>
          </a:p>
          <a:p>
            <a:r>
              <a:rPr lang="en-IN" sz="3600" dirty="0"/>
              <a:t>.then(function(data) {</a:t>
            </a:r>
          </a:p>
          <a:p>
            <a:r>
              <a:rPr lang="en-IN" sz="3600" dirty="0"/>
              <a:t>     //Check the response from Flask</a:t>
            </a:r>
          </a:p>
          <a:p>
            <a:r>
              <a:rPr lang="en-IN" sz="3600" dirty="0"/>
              <a:t>    if (</a:t>
            </a:r>
            <a:r>
              <a:rPr lang="en-IN" sz="3600" dirty="0" err="1"/>
              <a:t>data.login_successful</a:t>
            </a:r>
            <a:r>
              <a:rPr lang="en-IN" sz="3600" dirty="0"/>
              <a:t>) {</a:t>
            </a:r>
          </a:p>
          <a:p>
            <a:r>
              <a:rPr lang="en-IN" sz="3600" dirty="0"/>
              <a:t>        // Login was successful, execute your JS function or redirect to another page</a:t>
            </a:r>
          </a:p>
          <a:p>
            <a:r>
              <a:rPr lang="en-IN" sz="3600" dirty="0"/>
              <a:t>        alert('Login successful! Now Please Insert your Inputs');</a:t>
            </a:r>
          </a:p>
          <a:p>
            <a:r>
              <a:rPr lang="en-IN" sz="3600" dirty="0"/>
              <a:t>        if (</a:t>
            </a:r>
            <a:r>
              <a:rPr lang="en-IN" sz="3600" dirty="0" err="1"/>
              <a:t>mainElement.style.display</a:t>
            </a:r>
            <a:r>
              <a:rPr lang="en-IN" sz="3600" dirty="0"/>
              <a:t> === "block" || </a:t>
            </a:r>
            <a:r>
              <a:rPr lang="en-IN" sz="3600" dirty="0" err="1"/>
              <a:t>mainElement.style.display</a:t>
            </a:r>
            <a:r>
              <a:rPr lang="en-IN" sz="3600" dirty="0"/>
              <a:t> === "") {</a:t>
            </a:r>
          </a:p>
          <a:p>
            <a:r>
              <a:rPr lang="en-IN" sz="3600" dirty="0"/>
              <a:t>            // Hide .main and show .next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mainElement.style.display</a:t>
            </a:r>
            <a:r>
              <a:rPr lang="en-IN" sz="3600" dirty="0"/>
              <a:t> = "none";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nextElement.style.display</a:t>
            </a:r>
            <a:r>
              <a:rPr lang="en-IN" sz="3600" dirty="0"/>
              <a:t> = "block";</a:t>
            </a:r>
          </a:p>
          <a:p>
            <a:r>
              <a:rPr lang="en-IN" sz="3600" dirty="0"/>
              <a:t>        } else {</a:t>
            </a:r>
          </a:p>
          <a:p>
            <a:r>
              <a:rPr lang="en-IN" sz="3600" dirty="0"/>
              <a:t>            // Show .main and hide .next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mainElement.style.display</a:t>
            </a:r>
            <a:r>
              <a:rPr lang="en-IN" sz="3600" dirty="0"/>
              <a:t> = "block";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nextElement.style.display</a:t>
            </a:r>
            <a:r>
              <a:rPr lang="en-IN" sz="3600" dirty="0"/>
              <a:t> = "none";</a:t>
            </a:r>
          </a:p>
          <a:p>
            <a:r>
              <a:rPr lang="en-IN" sz="3600" dirty="0"/>
              <a:t>        }</a:t>
            </a:r>
          </a:p>
          <a:p>
            <a:r>
              <a:rPr lang="en-IN" sz="3600" dirty="0"/>
              <a:t>    } else {</a:t>
            </a:r>
          </a:p>
          <a:p>
            <a:r>
              <a:rPr lang="en-IN" sz="3600" dirty="0"/>
              <a:t>         //Login failed, show an error message or take appropriate action</a:t>
            </a:r>
          </a:p>
          <a:p>
            <a:r>
              <a:rPr lang="en-IN" sz="3600" dirty="0"/>
              <a:t>        alert('Login failed. Please check your credentials.');</a:t>
            </a:r>
          </a:p>
          <a:p>
            <a:r>
              <a:rPr lang="en-IN" sz="3600" dirty="0"/>
              <a:t>    }</a:t>
            </a:r>
          </a:p>
          <a:p>
            <a:r>
              <a:rPr lang="en-IN" sz="3600" dirty="0"/>
              <a:t>})</a:t>
            </a:r>
          </a:p>
          <a:p>
            <a:r>
              <a:rPr lang="en-IN" sz="3600" dirty="0"/>
              <a:t>.catch(function(error) {</a:t>
            </a:r>
          </a:p>
          <a:p>
            <a:r>
              <a:rPr lang="en-IN" sz="3600" dirty="0"/>
              <a:t>    </a:t>
            </a:r>
            <a:r>
              <a:rPr lang="en-IN" sz="3600" dirty="0" err="1"/>
              <a:t>console.error</a:t>
            </a:r>
            <a:r>
              <a:rPr lang="en-IN" sz="3600" dirty="0"/>
              <a:t>('Error:', error);</a:t>
            </a:r>
          </a:p>
          <a:p>
            <a:r>
              <a:rPr lang="en-IN" sz="3600" dirty="0"/>
              <a:t>});</a:t>
            </a:r>
          </a:p>
          <a:p>
            <a:endParaRPr lang="en-IN" sz="3600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7AA5-ADDA-1FD5-FDFC-0758F2BE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B698-46F6-1C9A-88D0-E536FB4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384D4-214E-3867-2796-49E2240F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CD1D-EC9B-4881-F7DD-43CB8E2B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833191"/>
            <a:ext cx="6679933" cy="5663862"/>
          </a:xfrm>
        </p:spPr>
        <p:txBody>
          <a:bodyPr>
            <a:normAutofit fontScale="25000" lnSpcReduction="20000"/>
          </a:bodyPr>
          <a:lstStyle/>
          <a:p>
            <a:r>
              <a:rPr lang="en-IN" sz="3600" dirty="0"/>
              <a:t>b)	Binary image processing and detect contours :-</a:t>
            </a:r>
          </a:p>
          <a:p>
            <a:endParaRPr lang="en-IN" sz="3600" dirty="0"/>
          </a:p>
          <a:p>
            <a:r>
              <a:rPr lang="en-IN" sz="3600" dirty="0"/>
              <a:t>In this module Preprocessing of the captured frame is done. It identifies the biggest contour and stack the images , get the Bird-eye view of the biggest contour.</a:t>
            </a:r>
          </a:p>
          <a:p>
            <a:endParaRPr lang="en-IN" sz="3600" dirty="0"/>
          </a:p>
          <a:p>
            <a:r>
              <a:rPr lang="en-IN" sz="3600" dirty="0"/>
              <a:t>     Code Snippet :-</a:t>
            </a:r>
          </a:p>
          <a:p>
            <a:endParaRPr lang="en-IN" sz="3600" dirty="0"/>
          </a:p>
          <a:p>
            <a:r>
              <a:rPr lang="en-IN" sz="3600" dirty="0"/>
              <a:t>def </a:t>
            </a:r>
            <a:r>
              <a:rPr lang="en-IN" sz="3600" dirty="0" err="1"/>
              <a:t>stackImages</a:t>
            </a:r>
            <a:r>
              <a:rPr lang="en-IN" sz="3600" dirty="0"/>
              <a:t>(</a:t>
            </a:r>
            <a:r>
              <a:rPr lang="en-IN" sz="3600" dirty="0" err="1"/>
              <a:t>imgArray,scale,lables</a:t>
            </a:r>
            <a:r>
              <a:rPr lang="en-IN" sz="3600" dirty="0"/>
              <a:t>=[]):</a:t>
            </a:r>
          </a:p>
          <a:p>
            <a:r>
              <a:rPr lang="en-IN" sz="3600" dirty="0"/>
              <a:t>    rows = </a:t>
            </a:r>
            <a:r>
              <a:rPr lang="en-IN" sz="3600" dirty="0" err="1"/>
              <a:t>len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)</a:t>
            </a:r>
          </a:p>
          <a:p>
            <a:r>
              <a:rPr lang="en-IN" sz="3600" dirty="0"/>
              <a:t>    cols = </a:t>
            </a:r>
            <a:r>
              <a:rPr lang="en-IN" sz="3600" dirty="0" err="1"/>
              <a:t>len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[0])</a:t>
            </a:r>
          </a:p>
          <a:p>
            <a:r>
              <a:rPr lang="en-IN" sz="3600" dirty="0"/>
              <a:t>    </a:t>
            </a:r>
            <a:r>
              <a:rPr lang="en-IN" sz="3600" dirty="0" err="1"/>
              <a:t>rowsAvailable</a:t>
            </a:r>
            <a:r>
              <a:rPr lang="en-IN" sz="3600" dirty="0"/>
              <a:t> = </a:t>
            </a:r>
            <a:r>
              <a:rPr lang="en-IN" sz="3600" dirty="0" err="1"/>
              <a:t>isinstance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[0],list)</a:t>
            </a:r>
          </a:p>
          <a:p>
            <a:r>
              <a:rPr lang="en-IN" sz="3600" dirty="0"/>
              <a:t>    width = </a:t>
            </a:r>
            <a:r>
              <a:rPr lang="en-IN" sz="3600" dirty="0" err="1"/>
              <a:t>imgArray</a:t>
            </a:r>
            <a:r>
              <a:rPr lang="en-IN" sz="3600" dirty="0"/>
              <a:t>[0][0].shape[1]</a:t>
            </a:r>
          </a:p>
          <a:p>
            <a:r>
              <a:rPr lang="en-IN" sz="3600" dirty="0"/>
              <a:t>    height = </a:t>
            </a:r>
            <a:r>
              <a:rPr lang="en-IN" sz="3600" dirty="0" err="1"/>
              <a:t>imgArray</a:t>
            </a:r>
            <a:r>
              <a:rPr lang="en-IN" sz="3600" dirty="0"/>
              <a:t>[0][0].shape[0]</a:t>
            </a:r>
          </a:p>
          <a:p>
            <a:r>
              <a:rPr lang="en-IN" sz="3600" dirty="0"/>
              <a:t>    if </a:t>
            </a:r>
            <a:r>
              <a:rPr lang="en-IN" sz="3600" dirty="0" err="1"/>
              <a:t>rowsAvailable</a:t>
            </a:r>
            <a:r>
              <a:rPr lang="en-IN" sz="3600" dirty="0"/>
              <a:t>:</a:t>
            </a:r>
          </a:p>
          <a:p>
            <a:r>
              <a:rPr lang="en-IN" sz="3600" dirty="0"/>
              <a:t>        for x in range (0, rows):</a:t>
            </a:r>
          </a:p>
          <a:p>
            <a:r>
              <a:rPr lang="en-IN" sz="3600" dirty="0"/>
              <a:t>            for y in range (0, cols):</a:t>
            </a:r>
          </a:p>
          <a:p>
            <a:r>
              <a:rPr lang="en-IN" sz="3600" dirty="0"/>
              <a:t>                </a:t>
            </a:r>
            <a:r>
              <a:rPr lang="en-IN" sz="3600" dirty="0" err="1"/>
              <a:t>imgArray</a:t>
            </a:r>
            <a:r>
              <a:rPr lang="en-IN" sz="3600" dirty="0"/>
              <a:t>[x][y] = cv2.resize(</a:t>
            </a:r>
            <a:r>
              <a:rPr lang="en-IN" sz="3600" dirty="0" err="1"/>
              <a:t>imgArray</a:t>
            </a:r>
            <a:r>
              <a:rPr lang="en-IN" sz="3600" dirty="0"/>
              <a:t>[x][y], (0,0), None , scale , scale)</a:t>
            </a:r>
          </a:p>
          <a:p>
            <a:r>
              <a:rPr lang="en-IN" sz="3600" dirty="0"/>
              <a:t>                if </a:t>
            </a:r>
            <a:r>
              <a:rPr lang="en-IN" sz="3600" dirty="0" err="1"/>
              <a:t>len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[x][y].shape) ==2: </a:t>
            </a:r>
            <a:r>
              <a:rPr lang="en-IN" sz="3600" dirty="0" err="1"/>
              <a:t>imgArray</a:t>
            </a:r>
            <a:r>
              <a:rPr lang="en-IN" sz="3600" dirty="0"/>
              <a:t>[x][y] =cv2.cvtColor (</a:t>
            </a:r>
            <a:r>
              <a:rPr lang="en-IN" sz="3600" dirty="0" err="1"/>
              <a:t>imgArray</a:t>
            </a:r>
            <a:r>
              <a:rPr lang="en-IN" sz="3600" dirty="0"/>
              <a:t>[x][y], cv2.COLOR_GRAY2BGR)</a:t>
            </a:r>
          </a:p>
          <a:p>
            <a:r>
              <a:rPr lang="en-IN" sz="3600" dirty="0"/>
              <a:t>        </a:t>
            </a:r>
            <a:r>
              <a:rPr lang="en-IN" sz="3600" dirty="0" err="1"/>
              <a:t>imageBlank</a:t>
            </a:r>
            <a:r>
              <a:rPr lang="en-IN" sz="3600" dirty="0"/>
              <a:t> = </a:t>
            </a:r>
            <a:r>
              <a:rPr lang="en-IN" sz="3600" dirty="0" err="1"/>
              <a:t>np.zeros</a:t>
            </a:r>
            <a:r>
              <a:rPr lang="en-IN" sz="3600" dirty="0"/>
              <a:t>((height , width, 3), np.uint8)</a:t>
            </a:r>
          </a:p>
          <a:p>
            <a:r>
              <a:rPr lang="en-IN" sz="3600" dirty="0"/>
              <a:t>        </a:t>
            </a:r>
            <a:r>
              <a:rPr lang="en-IN" sz="3600" dirty="0" err="1"/>
              <a:t>hor</a:t>
            </a:r>
            <a:r>
              <a:rPr lang="en-IN" sz="3600" dirty="0"/>
              <a:t> = [</a:t>
            </a:r>
            <a:r>
              <a:rPr lang="en-IN" sz="3600" dirty="0" err="1"/>
              <a:t>imageBlank</a:t>
            </a:r>
            <a:r>
              <a:rPr lang="en-IN" sz="3600" dirty="0"/>
              <a:t>]*rows</a:t>
            </a:r>
          </a:p>
          <a:p>
            <a:r>
              <a:rPr lang="en-IN" sz="3600" dirty="0"/>
              <a:t>        </a:t>
            </a:r>
            <a:r>
              <a:rPr lang="en-IN" sz="3600" dirty="0" err="1"/>
              <a:t>hor_con</a:t>
            </a:r>
            <a:r>
              <a:rPr lang="en-IN" sz="3600" dirty="0"/>
              <a:t> = [</a:t>
            </a:r>
            <a:r>
              <a:rPr lang="en-IN" sz="3600" dirty="0" err="1"/>
              <a:t>imageBlank</a:t>
            </a:r>
            <a:r>
              <a:rPr lang="en-IN" sz="3600" dirty="0"/>
              <a:t>]*rows</a:t>
            </a:r>
          </a:p>
          <a:p>
            <a:r>
              <a:rPr lang="en-IN" sz="3600" dirty="0"/>
              <a:t>        for x in range(0, rows):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hor</a:t>
            </a:r>
            <a:r>
              <a:rPr lang="en-IN" sz="3600" dirty="0"/>
              <a:t>[x] = </a:t>
            </a:r>
            <a:r>
              <a:rPr lang="en-IN" sz="3600" dirty="0" err="1"/>
              <a:t>np.hstack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[x])</a:t>
            </a:r>
          </a:p>
          <a:p>
            <a:r>
              <a:rPr lang="en-IN" sz="3600" dirty="0"/>
              <a:t>            </a:t>
            </a:r>
            <a:r>
              <a:rPr lang="en-IN" sz="3600" dirty="0" err="1"/>
              <a:t>hor_con</a:t>
            </a:r>
            <a:r>
              <a:rPr lang="en-IN" sz="3600" dirty="0"/>
              <a:t>[x]= </a:t>
            </a:r>
            <a:r>
              <a:rPr lang="en-IN" sz="3600" dirty="0" err="1"/>
              <a:t>np.concatenate</a:t>
            </a:r>
            <a:r>
              <a:rPr lang="en-IN" sz="3600" dirty="0"/>
              <a:t>(</a:t>
            </a:r>
            <a:r>
              <a:rPr lang="en-IN" sz="3600" dirty="0" err="1"/>
              <a:t>imgArray</a:t>
            </a:r>
            <a:r>
              <a:rPr lang="en-IN" sz="3600" dirty="0"/>
              <a:t>[x])</a:t>
            </a:r>
          </a:p>
          <a:p>
            <a:r>
              <a:rPr lang="en-IN" sz="3600" dirty="0"/>
              <a:t>        </a:t>
            </a:r>
            <a:r>
              <a:rPr lang="en-IN" sz="3600" dirty="0" err="1"/>
              <a:t>ver</a:t>
            </a:r>
            <a:r>
              <a:rPr lang="en-IN" sz="3600" dirty="0"/>
              <a:t> = </a:t>
            </a:r>
            <a:r>
              <a:rPr lang="en-IN" sz="3600" dirty="0" err="1"/>
              <a:t>np.vstack</a:t>
            </a:r>
            <a:r>
              <a:rPr lang="en-IN" sz="3600" dirty="0"/>
              <a:t>(</a:t>
            </a:r>
            <a:r>
              <a:rPr lang="en-IN" sz="3600" dirty="0" err="1"/>
              <a:t>hor</a:t>
            </a:r>
            <a:r>
              <a:rPr lang="en-IN" sz="3600" dirty="0"/>
              <a:t>)</a:t>
            </a:r>
          </a:p>
          <a:p>
            <a:r>
              <a:rPr lang="en-IN" sz="3600" dirty="0"/>
              <a:t>        </a:t>
            </a:r>
            <a:r>
              <a:rPr lang="en-IN" sz="3600" dirty="0" err="1"/>
              <a:t>ver_con</a:t>
            </a:r>
            <a:r>
              <a:rPr lang="en-IN" sz="3600" dirty="0"/>
              <a:t> = </a:t>
            </a:r>
            <a:r>
              <a:rPr lang="en-IN" sz="3600" dirty="0" err="1"/>
              <a:t>np.concatenate</a:t>
            </a:r>
            <a:r>
              <a:rPr lang="en-IN" sz="3600" dirty="0"/>
              <a:t>(</a:t>
            </a:r>
            <a:r>
              <a:rPr lang="en-IN" sz="3600" dirty="0" err="1"/>
              <a:t>hor</a:t>
            </a:r>
            <a:r>
              <a:rPr lang="en-IN" sz="3600" dirty="0"/>
              <a:t>)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9C925-1723-C84F-D241-3038F332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C24E-CCD3-C73B-FD05-3171BB4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8FCC2-0B68-3E11-89C4-3A4F8A01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274F-5803-2802-D3E7-8B21D886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459" y="785065"/>
            <a:ext cx="5949667" cy="49515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c)	Grading the OMR detection :-</a:t>
            </a:r>
          </a:p>
          <a:p>
            <a:r>
              <a:rPr lang="en-US" dirty="0"/>
              <a:t>Here it detects the second biggest contour for grade box and according to the marks on the OMR it calculates and prints the percentage on the grade box.</a:t>
            </a:r>
          </a:p>
          <a:p>
            <a:endParaRPr lang="en-US" dirty="0"/>
          </a:p>
          <a:p>
            <a:r>
              <a:rPr lang="en-US" dirty="0"/>
              <a:t>      Code Snippet :-</a:t>
            </a:r>
          </a:p>
          <a:p>
            <a:endParaRPr lang="en-US" dirty="0"/>
          </a:p>
          <a:p>
            <a:r>
              <a:rPr lang="en-US" dirty="0"/>
              <a:t># GRADING</a:t>
            </a:r>
          </a:p>
          <a:p>
            <a:r>
              <a:rPr lang="en-US" dirty="0"/>
              <a:t>grading = []</a:t>
            </a:r>
          </a:p>
          <a:p>
            <a:r>
              <a:rPr lang="en-US" dirty="0"/>
              <a:t>for x in range(0, questions):</a:t>
            </a:r>
          </a:p>
          <a:p>
            <a:r>
              <a:rPr lang="en-US" dirty="0"/>
              <a:t>    if </a:t>
            </a:r>
            <a:r>
              <a:rPr lang="en-US" dirty="0" err="1"/>
              <a:t>ans</a:t>
            </a:r>
            <a:r>
              <a:rPr lang="en-US" dirty="0"/>
              <a:t>[x] == </a:t>
            </a:r>
            <a:r>
              <a:rPr lang="en-US" dirty="0" err="1"/>
              <a:t>myIndex</a:t>
            </a:r>
            <a:r>
              <a:rPr lang="en-US" dirty="0"/>
              <a:t>[x]:</a:t>
            </a:r>
          </a:p>
          <a:p>
            <a:r>
              <a:rPr lang="en-US" dirty="0"/>
              <a:t>        </a:t>
            </a:r>
            <a:r>
              <a:rPr lang="en-US" dirty="0" err="1"/>
              <a:t>grading.append</a:t>
            </a:r>
            <a:r>
              <a:rPr lang="en-US" dirty="0"/>
              <a:t>(1)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grading.append</a:t>
            </a:r>
            <a:r>
              <a:rPr lang="en-US" dirty="0"/>
              <a:t>(0)</a:t>
            </a:r>
          </a:p>
          <a:p>
            <a:r>
              <a:rPr lang="en-US" dirty="0"/>
              <a:t># print(grading)</a:t>
            </a:r>
          </a:p>
          <a:p>
            <a:r>
              <a:rPr lang="en-US" dirty="0"/>
              <a:t>score = (sum(grading) / questions) * 100  # FINAL GRADE</a:t>
            </a:r>
          </a:p>
          <a:p>
            <a:r>
              <a:rPr lang="en-US" dirty="0"/>
              <a:t>print(score)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0DCF-A429-5B55-7EAC-3679135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5D4F-F43C-0783-51BB-6F3BC810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95F0-F721-79C5-EE20-64E858A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10130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3556</TotalTime>
  <Words>1434</Words>
  <Application>Microsoft Office PowerPoint</Application>
  <PresentationFormat>Widescreen</PresentationFormat>
  <Paragraphs>185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Source Sans Pro</vt:lpstr>
      <vt:lpstr>Source Sans Pro </vt:lpstr>
      <vt:lpstr>Verdana</vt:lpstr>
      <vt:lpstr>1_FunkyShapesVTI</vt:lpstr>
      <vt:lpstr>PowerPoint Presentation</vt:lpstr>
      <vt:lpstr>Problem Statement</vt:lpstr>
      <vt:lpstr>Objectives</vt:lpstr>
      <vt:lpstr>Architecture Diagram:</vt:lpstr>
      <vt:lpstr>Technology Stack </vt:lpstr>
      <vt:lpstr>Implementation: </vt:lpstr>
      <vt:lpstr>PowerPoint Presentation</vt:lpstr>
      <vt:lpstr>PowerPoint Presentation</vt:lpstr>
      <vt:lpstr>PowerPoint Presentation</vt:lpstr>
      <vt:lpstr>PowerPoint Presentation</vt:lpstr>
      <vt:lpstr>Result: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पेटpooja</dc:title>
  <dc:creator>Krithik Patil;Savinay Pandey</dc:creator>
  <cp:lastModifiedBy>pranav patil</cp:lastModifiedBy>
  <cp:revision>8</cp:revision>
  <dcterms:created xsi:type="dcterms:W3CDTF">2023-02-16T13:22:19Z</dcterms:created>
  <dcterms:modified xsi:type="dcterms:W3CDTF">2023-10-26T04:57:54Z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