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80765"/>
            <a:ext cx="838200" cy="777240"/>
          </a:xfrm>
          <a:custGeom>
            <a:avLst/>
            <a:gdLst/>
            <a:ahLst/>
            <a:cxnLst/>
            <a:rect l="l" t="t" r="r" b="b"/>
            <a:pathLst>
              <a:path w="838200" h="777240">
                <a:moveTo>
                  <a:pt x="838200" y="0"/>
                </a:moveTo>
                <a:lnTo>
                  <a:pt x="0" y="0"/>
                </a:lnTo>
                <a:lnTo>
                  <a:pt x="0" y="777234"/>
                </a:lnTo>
                <a:lnTo>
                  <a:pt x="838200" y="777234"/>
                </a:lnTo>
                <a:lnTo>
                  <a:pt x="838200" y="0"/>
                </a:lnTo>
                <a:close/>
              </a:path>
            </a:pathLst>
          </a:custGeom>
          <a:solidFill>
            <a:srgbClr val="A3242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38200" y="6356353"/>
            <a:ext cx="11353800" cy="501650"/>
            <a:chOff x="838200" y="6356353"/>
            <a:chExt cx="11353800" cy="501650"/>
          </a:xfrm>
        </p:grpSpPr>
        <p:sp>
          <p:nvSpPr>
            <p:cNvPr id="4" name="object 4" descr=""/>
            <p:cNvSpPr/>
            <p:nvPr/>
          </p:nvSpPr>
          <p:spPr>
            <a:xfrm>
              <a:off x="10169652" y="6356353"/>
              <a:ext cx="2022475" cy="501650"/>
            </a:xfrm>
            <a:custGeom>
              <a:avLst/>
              <a:gdLst/>
              <a:ahLst/>
              <a:cxnLst/>
              <a:rect l="l" t="t" r="r" b="b"/>
              <a:pathLst>
                <a:path w="2022475" h="501650">
                  <a:moveTo>
                    <a:pt x="2022348" y="0"/>
                  </a:moveTo>
                  <a:lnTo>
                    <a:pt x="0" y="0"/>
                  </a:lnTo>
                  <a:lnTo>
                    <a:pt x="0" y="501646"/>
                  </a:lnTo>
                  <a:lnTo>
                    <a:pt x="2022348" y="501646"/>
                  </a:lnTo>
                  <a:lnTo>
                    <a:pt x="2022348" y="0"/>
                  </a:lnTo>
                  <a:close/>
                </a:path>
              </a:pathLst>
            </a:custGeom>
            <a:solidFill>
              <a:srgbClr val="D921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8200" y="6356355"/>
              <a:ext cx="9331960" cy="501650"/>
            </a:xfrm>
            <a:custGeom>
              <a:avLst/>
              <a:gdLst/>
              <a:ahLst/>
              <a:cxnLst/>
              <a:rect l="l" t="t" r="r" b="b"/>
              <a:pathLst>
                <a:path w="9331960" h="501650">
                  <a:moveTo>
                    <a:pt x="9331452" y="0"/>
                  </a:moveTo>
                  <a:lnTo>
                    <a:pt x="0" y="0"/>
                  </a:lnTo>
                  <a:lnTo>
                    <a:pt x="0" y="501644"/>
                  </a:lnTo>
                  <a:lnTo>
                    <a:pt x="9331452" y="501644"/>
                  </a:lnTo>
                  <a:lnTo>
                    <a:pt x="9331452" y="0"/>
                  </a:lnTo>
                  <a:close/>
                </a:path>
              </a:pathLst>
            </a:custGeom>
            <a:solidFill>
              <a:srgbClr val="A3242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8519" y="387743"/>
            <a:ext cx="728472" cy="53961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568" y="364413"/>
            <a:ext cx="2004822" cy="586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Pushpendra Kumar Dhansoia</dc:creator>
  <dc:title>PowerPoint Presentation</dc:title>
  <dcterms:created xsi:type="dcterms:W3CDTF">2025-09-28T10:05:49Z</dcterms:created>
  <dcterms:modified xsi:type="dcterms:W3CDTF">2025-09-28T10:05:49Z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2025-09-28T00:00:00Z</vt:filetime>
  </property>
  <property fmtid="{D5CDD505-2E9C-101B-9397-08002B2CF9AE}" pid="5" name="Producer">
    <vt:lpwstr>Microsoft® PowerPoint® 2021</vt:lpwstr>
  </property>
</Properties>
</file>