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lvl1pPr algn="ctr" defTabSz="584200">
      <a:defRPr sz="3600">
        <a:solidFill>
          <a:srgbClr val="535353"/>
        </a:solidFill>
        <a:latin typeface="+mn-lt"/>
        <a:ea typeface="+mn-ea"/>
        <a:cs typeface="+mn-cs"/>
        <a:sym typeface="Helvetica Neue"/>
      </a:defRPr>
    </a:lvl1pPr>
    <a:lvl2pPr algn="ctr" defTabSz="584200">
      <a:defRPr sz="3600">
        <a:solidFill>
          <a:srgbClr val="535353"/>
        </a:solidFill>
        <a:latin typeface="+mn-lt"/>
        <a:ea typeface="+mn-ea"/>
        <a:cs typeface="+mn-cs"/>
        <a:sym typeface="Helvetica Neue"/>
      </a:defRPr>
    </a:lvl2pPr>
    <a:lvl3pPr algn="ctr" defTabSz="584200">
      <a:defRPr sz="3600">
        <a:solidFill>
          <a:srgbClr val="535353"/>
        </a:solidFill>
        <a:latin typeface="+mn-lt"/>
        <a:ea typeface="+mn-ea"/>
        <a:cs typeface="+mn-cs"/>
        <a:sym typeface="Helvetica Neue"/>
      </a:defRPr>
    </a:lvl3pPr>
    <a:lvl4pPr algn="ctr" defTabSz="584200">
      <a:defRPr sz="3600">
        <a:solidFill>
          <a:srgbClr val="535353"/>
        </a:solidFill>
        <a:latin typeface="+mn-lt"/>
        <a:ea typeface="+mn-ea"/>
        <a:cs typeface="+mn-cs"/>
        <a:sym typeface="Helvetica Neue"/>
      </a:defRPr>
    </a:lvl4pPr>
    <a:lvl5pPr algn="ctr" defTabSz="584200">
      <a:defRPr sz="3600">
        <a:solidFill>
          <a:srgbClr val="535353"/>
        </a:solidFill>
        <a:latin typeface="+mn-lt"/>
        <a:ea typeface="+mn-ea"/>
        <a:cs typeface="+mn-cs"/>
        <a:sym typeface="Helvetica Neue"/>
      </a:defRPr>
    </a:lvl5pPr>
    <a:lvl6pPr algn="ctr" defTabSz="584200">
      <a:defRPr sz="3600">
        <a:solidFill>
          <a:srgbClr val="535353"/>
        </a:solidFill>
        <a:latin typeface="+mn-lt"/>
        <a:ea typeface="+mn-ea"/>
        <a:cs typeface="+mn-cs"/>
        <a:sym typeface="Helvetica Neue"/>
      </a:defRPr>
    </a:lvl6pPr>
    <a:lvl7pPr algn="ctr" defTabSz="584200">
      <a:defRPr sz="3600">
        <a:solidFill>
          <a:srgbClr val="535353"/>
        </a:solidFill>
        <a:latin typeface="+mn-lt"/>
        <a:ea typeface="+mn-ea"/>
        <a:cs typeface="+mn-cs"/>
        <a:sym typeface="Helvetica Neue"/>
      </a:defRPr>
    </a:lvl7pPr>
    <a:lvl8pPr algn="ctr" defTabSz="584200">
      <a:defRPr sz="3600">
        <a:solidFill>
          <a:srgbClr val="535353"/>
        </a:solidFill>
        <a:latin typeface="+mn-lt"/>
        <a:ea typeface="+mn-ea"/>
        <a:cs typeface="+mn-cs"/>
        <a:sym typeface="Helvetica Neue"/>
      </a:defRPr>
    </a:lvl8pPr>
    <a:lvl9pPr algn="ctr" defTabSz="584200">
      <a:defRPr sz="3600">
        <a:solidFill>
          <a:srgbClr val="535353"/>
        </a:solidFill>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535353"/>
        </a:fontRef>
        <a:srgbClr val="53535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E2E4"/>
          </a:solidFill>
        </a:fill>
      </a:tcStyle>
    </a:wholeTbl>
    <a:band2H>
      <a:tcTxStyle b="def" i="def"/>
      <a:tcStyle>
        <a:tcBdr/>
        <a:fill>
          <a:solidFill>
            <a:srgbClr val="EBF1F2"/>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AAB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AAB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AAB3"/>
          </a:solidFill>
        </a:fill>
      </a:tcStyle>
    </a:firstRow>
  </a:tblStyle>
  <a:tblStyle styleId="{C7B018BB-80A7-4F77-B60F-C8B233D01FF8}" styleName="">
    <a:tblBg/>
    <a:wholeTbl>
      <a:tcTxStyle b="on" i="on">
        <a:fontRef idx="minor">
          <a:srgbClr val="535353"/>
        </a:fontRef>
        <a:srgbClr val="53535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1DDCB"/>
          </a:solidFill>
        </a:fill>
      </a:tcStyle>
    </a:wholeTbl>
    <a:band2H>
      <a:tcTxStyle b="def" i="def"/>
      <a:tcStyle>
        <a:tcBdr/>
        <a:fill>
          <a:solidFill>
            <a:srgbClr val="F8EF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9971A"/>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9971A"/>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9971A"/>
          </a:solidFill>
        </a:fill>
      </a:tcStyle>
    </a:firstRow>
  </a:tblStyle>
  <a:tblStyle styleId="{EEE7283C-3CF3-47DC-8721-378D4A62B228}" styleName="">
    <a:tblBg/>
    <a:wholeTbl>
      <a:tcTxStyle b="on" i="on">
        <a:fontRef idx="minor">
          <a:srgbClr val="535353"/>
        </a:fontRef>
        <a:srgbClr val="53535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D3D7"/>
          </a:solidFill>
        </a:fill>
      </a:tcStyle>
    </a:wholeTbl>
    <a:band2H>
      <a:tcTxStyle b="def" i="def"/>
      <a:tcStyle>
        <a:tcBdr/>
        <a:fill>
          <a:solidFill>
            <a:srgbClr val="E9EAEC"/>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06B7E"/>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06B7E"/>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06B7E"/>
          </a:solidFill>
        </a:fill>
      </a:tcStyle>
    </a:firstRow>
  </a:tblStyle>
  <a:tblStyle styleId="{CF821DB8-F4EB-4A41-A1BA-3FCAFE7338EE}" styleName="">
    <a:tblBg/>
    <a:wholeTbl>
      <a:tcTxStyle b="on" i="on">
        <a:fontRef idx="minor">
          <a:srgbClr val="535353"/>
        </a:fontRef>
        <a:srgbClr val="5353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AAB3"/>
          </a:solidFill>
        </a:fill>
      </a:tcStyle>
    </a:firstCol>
    <a:lastRow>
      <a:tcTxStyle b="on" i="on">
        <a:fontRef idx="minor">
          <a:srgbClr val="535353"/>
        </a:fontRef>
        <a:srgbClr val="535353"/>
      </a:tcTxStyle>
      <a:tcStyle>
        <a:tcBdr>
          <a:left>
            <a:ln w="12700" cap="flat">
              <a:noFill/>
              <a:miter lim="400000"/>
            </a:ln>
          </a:left>
          <a:right>
            <a:ln w="12700" cap="flat">
              <a:noFill/>
              <a:miter lim="400000"/>
            </a:ln>
          </a:right>
          <a:top>
            <a:ln w="50800" cap="flat">
              <a:solidFill>
                <a:srgbClr val="535353"/>
              </a:solidFill>
              <a:prstDash val="solid"/>
              <a:bevel/>
            </a:ln>
          </a:top>
          <a:bottom>
            <a:ln w="25400" cap="flat">
              <a:solidFill>
                <a:srgbClr val="535353"/>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535353"/>
              </a:solidFill>
              <a:prstDash val="solid"/>
              <a:bevel/>
            </a:ln>
          </a:top>
          <a:bottom>
            <a:ln w="25400" cap="flat">
              <a:solidFill>
                <a:srgbClr val="535353"/>
              </a:solidFill>
              <a:prstDash val="solid"/>
              <a:bevel/>
            </a:ln>
          </a:bottom>
          <a:insideH>
            <a:ln w="12700" cap="flat">
              <a:noFill/>
              <a:miter lim="400000"/>
            </a:ln>
          </a:insideH>
          <a:insideV>
            <a:ln w="12700" cap="flat">
              <a:noFill/>
              <a:miter lim="400000"/>
            </a:ln>
          </a:insideV>
        </a:tcBdr>
        <a:fill>
          <a:solidFill>
            <a:srgbClr val="78AAB3"/>
          </a:solidFill>
        </a:fill>
      </a:tcStyle>
    </a:firstRow>
  </a:tblStyle>
  <a:tblStyle styleId="{33BA23B1-9221-436E-865A-0063620EA4FD}" styleName="">
    <a:tblBg/>
    <a:wholeTbl>
      <a:tcTxStyle b="on" i="on">
        <a:fontRef idx="minor">
          <a:srgbClr val="535353"/>
        </a:fontRef>
        <a:srgbClr val="53535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CFCF"/>
          </a:solidFill>
        </a:fill>
      </a:tcStyle>
    </a:wholeTbl>
    <a:band2H>
      <a:tcTxStyle b="def" i="def"/>
      <a:tcStyle>
        <a:tcBdr/>
        <a:fill>
          <a:solidFill>
            <a:srgbClr val="E9E9E9"/>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3535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3535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35353"/>
          </a:solidFill>
        </a:fill>
      </a:tcStyle>
    </a:firstRow>
  </a:tblStyle>
  <a:tblStyle styleId="{2708684C-4D16-4618-839F-0558EEFCDFE6}" styleName="">
    <a:tblBg/>
    <a:wholeTbl>
      <a:tcTxStyle b="on" i="on">
        <a:fontRef idx="minor">
          <a:srgbClr val="535353"/>
        </a:fontRef>
        <a:srgbClr val="535353"/>
      </a:tcTxStyle>
      <a:tcStyle>
        <a:tcBdr>
          <a:left>
            <a:ln w="12700" cap="flat">
              <a:solidFill>
                <a:srgbClr val="535353"/>
              </a:solidFill>
              <a:prstDash val="solid"/>
              <a:bevel/>
            </a:ln>
          </a:left>
          <a:right>
            <a:ln w="12700" cap="flat">
              <a:solidFill>
                <a:srgbClr val="535353"/>
              </a:solidFill>
              <a:prstDash val="solid"/>
              <a:bevel/>
            </a:ln>
          </a:right>
          <a:top>
            <a:ln w="12700" cap="flat">
              <a:solidFill>
                <a:srgbClr val="535353"/>
              </a:solidFill>
              <a:prstDash val="solid"/>
              <a:bevel/>
            </a:ln>
          </a:top>
          <a:bottom>
            <a:ln w="12700" cap="flat">
              <a:solidFill>
                <a:srgbClr val="535353"/>
              </a:solidFill>
              <a:prstDash val="solid"/>
              <a:bevel/>
            </a:ln>
          </a:bottom>
          <a:insideH>
            <a:ln w="12700" cap="flat">
              <a:solidFill>
                <a:srgbClr val="535353"/>
              </a:solidFill>
              <a:prstDash val="solid"/>
              <a:bevel/>
            </a:ln>
          </a:insideH>
          <a:insideV>
            <a:ln w="12700" cap="flat">
              <a:solidFill>
                <a:srgbClr val="535353"/>
              </a:solidFill>
              <a:prstDash val="solid"/>
              <a:bevel/>
            </a:ln>
          </a:insideV>
        </a:tcBdr>
        <a:fill>
          <a:solidFill>
            <a:srgbClr val="535353">
              <a:alpha val="20000"/>
            </a:srgbClr>
          </a:solidFill>
        </a:fill>
      </a:tcStyle>
    </a:wholeTbl>
    <a:band2H>
      <a:tcTxStyle b="def" i="def"/>
      <a:tcStyle>
        <a:tcBdr/>
        <a:fill>
          <a:solidFill>
            <a:srgbClr val="FFFFFF"/>
          </a:solidFill>
        </a:fill>
      </a:tcStyle>
    </a:band2H>
    <a:firstCol>
      <a:tcTxStyle b="on" i="on">
        <a:fontRef idx="minor">
          <a:srgbClr val="535353"/>
        </a:fontRef>
        <a:srgbClr val="535353"/>
      </a:tcTxStyle>
      <a:tcStyle>
        <a:tcBdr>
          <a:left>
            <a:ln w="12700" cap="flat">
              <a:solidFill>
                <a:srgbClr val="535353"/>
              </a:solidFill>
              <a:prstDash val="solid"/>
              <a:bevel/>
            </a:ln>
          </a:left>
          <a:right>
            <a:ln w="12700" cap="flat">
              <a:solidFill>
                <a:srgbClr val="535353"/>
              </a:solidFill>
              <a:prstDash val="solid"/>
              <a:bevel/>
            </a:ln>
          </a:right>
          <a:top>
            <a:ln w="12700" cap="flat">
              <a:solidFill>
                <a:srgbClr val="535353"/>
              </a:solidFill>
              <a:prstDash val="solid"/>
              <a:bevel/>
            </a:ln>
          </a:top>
          <a:bottom>
            <a:ln w="12700" cap="flat">
              <a:solidFill>
                <a:srgbClr val="535353"/>
              </a:solidFill>
              <a:prstDash val="solid"/>
              <a:bevel/>
            </a:ln>
          </a:bottom>
          <a:insideH>
            <a:ln w="12700" cap="flat">
              <a:solidFill>
                <a:srgbClr val="535353"/>
              </a:solidFill>
              <a:prstDash val="solid"/>
              <a:bevel/>
            </a:ln>
          </a:insideH>
          <a:insideV>
            <a:ln w="12700" cap="flat">
              <a:solidFill>
                <a:srgbClr val="535353"/>
              </a:solidFill>
              <a:prstDash val="solid"/>
              <a:bevel/>
            </a:ln>
          </a:insideV>
        </a:tcBdr>
        <a:fill>
          <a:solidFill>
            <a:srgbClr val="535353">
              <a:alpha val="20000"/>
            </a:srgbClr>
          </a:solidFill>
        </a:fill>
      </a:tcStyle>
    </a:firstCol>
    <a:lastRow>
      <a:tcTxStyle b="on" i="on">
        <a:fontRef idx="minor">
          <a:srgbClr val="535353"/>
        </a:fontRef>
        <a:srgbClr val="535353"/>
      </a:tcTxStyle>
      <a:tcStyle>
        <a:tcBdr>
          <a:left>
            <a:ln w="12700" cap="flat">
              <a:solidFill>
                <a:srgbClr val="535353"/>
              </a:solidFill>
              <a:prstDash val="solid"/>
              <a:bevel/>
            </a:ln>
          </a:left>
          <a:right>
            <a:ln w="12700" cap="flat">
              <a:solidFill>
                <a:srgbClr val="535353"/>
              </a:solidFill>
              <a:prstDash val="solid"/>
              <a:bevel/>
            </a:ln>
          </a:right>
          <a:top>
            <a:ln w="50800" cap="flat">
              <a:solidFill>
                <a:srgbClr val="535353"/>
              </a:solidFill>
              <a:prstDash val="solid"/>
              <a:bevel/>
            </a:ln>
          </a:top>
          <a:bottom>
            <a:ln w="12700" cap="flat">
              <a:solidFill>
                <a:srgbClr val="535353"/>
              </a:solidFill>
              <a:prstDash val="solid"/>
              <a:bevel/>
            </a:ln>
          </a:bottom>
          <a:insideH>
            <a:ln w="12700" cap="flat">
              <a:solidFill>
                <a:srgbClr val="535353"/>
              </a:solidFill>
              <a:prstDash val="solid"/>
              <a:bevel/>
            </a:ln>
          </a:insideH>
          <a:insideV>
            <a:ln w="12700" cap="flat">
              <a:solidFill>
                <a:srgbClr val="535353"/>
              </a:solidFill>
              <a:prstDash val="solid"/>
              <a:bevel/>
            </a:ln>
          </a:insideV>
        </a:tcBdr>
        <a:fill>
          <a:noFill/>
        </a:fill>
      </a:tcStyle>
    </a:lastRow>
    <a:firstRow>
      <a:tcTxStyle b="on" i="on">
        <a:fontRef idx="minor">
          <a:srgbClr val="535353"/>
        </a:fontRef>
        <a:srgbClr val="535353"/>
      </a:tcTxStyle>
      <a:tcStyle>
        <a:tcBdr>
          <a:left>
            <a:ln w="12700" cap="flat">
              <a:solidFill>
                <a:srgbClr val="535353"/>
              </a:solidFill>
              <a:prstDash val="solid"/>
              <a:bevel/>
            </a:ln>
          </a:left>
          <a:right>
            <a:ln w="12700" cap="flat">
              <a:solidFill>
                <a:srgbClr val="535353"/>
              </a:solidFill>
              <a:prstDash val="solid"/>
              <a:bevel/>
            </a:ln>
          </a:right>
          <a:top>
            <a:ln w="12700" cap="flat">
              <a:solidFill>
                <a:srgbClr val="535353"/>
              </a:solidFill>
              <a:prstDash val="solid"/>
              <a:bevel/>
            </a:ln>
          </a:top>
          <a:bottom>
            <a:ln w="25400" cap="flat">
              <a:solidFill>
                <a:srgbClr val="535353"/>
              </a:solidFill>
              <a:prstDash val="solid"/>
              <a:bevel/>
            </a:ln>
          </a:bottom>
          <a:insideH>
            <a:ln w="12700" cap="flat">
              <a:solidFill>
                <a:srgbClr val="535353"/>
              </a:solidFill>
              <a:prstDash val="solid"/>
              <a:bevel/>
            </a:ln>
          </a:insideH>
          <a:insideV>
            <a:ln w="12700" cap="flat">
              <a:solidFill>
                <a:srgbClr val="535353"/>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355600" y="2044700"/>
            <a:ext cx="12293600" cy="3238500"/>
          </a:xfrm>
          <a:prstGeom prst="rect">
            <a:avLst/>
          </a:prstGeom>
        </p:spPr>
        <p:txBody>
          <a:bodyPr anchor="b"/>
          <a:lstStyle/>
          <a:p>
            <a:pPr lvl="0">
              <a:defRPr cap="none" sz="1800">
                <a:solidFill>
                  <a:srgbClr val="000000"/>
                </a:solidFill>
              </a:defRPr>
            </a:pPr>
            <a:r>
              <a:rPr cap="all" sz="7200">
                <a:solidFill>
                  <a:srgbClr val="535353"/>
                </a:solidFill>
              </a:rPr>
              <a:t>Title Text</a:t>
            </a:r>
          </a:p>
        </p:txBody>
      </p:sp>
      <p:sp>
        <p:nvSpPr>
          <p:cNvPr id="6" name="Shape 6"/>
          <p:cNvSpPr/>
          <p:nvPr>
            <p:ph type="body"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vl1pPr>
            <a:lvl2pPr marL="0" indent="0" algn="ctr">
              <a:lnSpc>
                <a:spcPct val="100000"/>
              </a:lnSpc>
              <a:spcBef>
                <a:spcPts val="0"/>
              </a:spcBef>
              <a:buSzTx/>
              <a:buNone/>
              <a:defRPr sz="3800"/>
            </a:lvl2pPr>
            <a:lvl3pPr marL="0" indent="0" algn="ctr">
              <a:lnSpc>
                <a:spcPct val="100000"/>
              </a:lnSpc>
              <a:spcBef>
                <a:spcPts val="0"/>
              </a:spcBef>
              <a:buSzTx/>
              <a:buNone/>
              <a:defRPr sz="3800"/>
            </a:lvl3pPr>
            <a:lvl4pPr marL="0" indent="0" algn="ctr">
              <a:lnSpc>
                <a:spcPct val="100000"/>
              </a:lnSpc>
              <a:spcBef>
                <a:spcPts val="0"/>
              </a:spcBef>
              <a:buSzTx/>
              <a:buNone/>
              <a:defRPr sz="3800"/>
            </a:lvl4pPr>
            <a:lvl5pPr marL="0" indent="0" algn="ctr">
              <a:lnSpc>
                <a:spcPct val="100000"/>
              </a:lnSpc>
              <a:spcBef>
                <a:spcPts val="0"/>
              </a:spcBef>
              <a:buSzTx/>
              <a:buNone/>
              <a:defRPr sz="3800"/>
            </a:lvl5pPr>
          </a:lstStyle>
          <a:p>
            <a:pPr lvl="0">
              <a:defRPr sz="1800">
                <a:solidFill>
                  <a:srgbClr val="000000"/>
                </a:solidFill>
              </a:defRPr>
            </a:pPr>
            <a:r>
              <a:rPr sz="3800">
                <a:solidFill>
                  <a:srgbClr val="535353"/>
                </a:solidFill>
              </a:rPr>
              <a:t>Body Level One</a:t>
            </a:r>
            <a:endParaRPr sz="3800">
              <a:solidFill>
                <a:srgbClr val="535353"/>
              </a:solidFill>
            </a:endParaRPr>
          </a:p>
          <a:p>
            <a:pPr lvl="1">
              <a:defRPr sz="1800">
                <a:solidFill>
                  <a:srgbClr val="000000"/>
                </a:solidFill>
              </a:defRPr>
            </a:pPr>
            <a:r>
              <a:rPr sz="3800">
                <a:solidFill>
                  <a:srgbClr val="535353"/>
                </a:solidFill>
              </a:rPr>
              <a:t>Body Level Two</a:t>
            </a:r>
            <a:endParaRPr sz="3800">
              <a:solidFill>
                <a:srgbClr val="535353"/>
              </a:solidFill>
            </a:endParaRPr>
          </a:p>
          <a:p>
            <a:pPr lvl="2">
              <a:defRPr sz="1800">
                <a:solidFill>
                  <a:srgbClr val="000000"/>
                </a:solidFill>
              </a:defRPr>
            </a:pPr>
            <a:r>
              <a:rPr sz="3800">
                <a:solidFill>
                  <a:srgbClr val="535353"/>
                </a:solidFill>
              </a:rPr>
              <a:t>Body Level Three</a:t>
            </a:r>
            <a:endParaRPr sz="3800">
              <a:solidFill>
                <a:srgbClr val="535353"/>
              </a:solidFill>
            </a:endParaRPr>
          </a:p>
          <a:p>
            <a:pPr lvl="3">
              <a:defRPr sz="1800">
                <a:solidFill>
                  <a:srgbClr val="000000"/>
                </a:solidFill>
              </a:defRPr>
            </a:pPr>
            <a:r>
              <a:rPr sz="3800">
                <a:solidFill>
                  <a:srgbClr val="535353"/>
                </a:solidFill>
              </a:rPr>
              <a:t>Body Level Four</a:t>
            </a:r>
            <a:endParaRPr sz="3800">
              <a:solidFill>
                <a:srgbClr val="535353"/>
              </a:solidFill>
            </a:endParaRPr>
          </a:p>
          <a:p>
            <a:pPr lvl="4">
              <a:defRPr sz="1800">
                <a:solidFill>
                  <a:srgbClr val="000000"/>
                </a:solidFill>
              </a:defRPr>
            </a:pPr>
            <a:r>
              <a:rPr sz="3800">
                <a:solidFill>
                  <a:srgbClr val="535353"/>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908800"/>
            <a:ext cx="10464800" cy="1282700"/>
          </a:xfrm>
          <a:prstGeom prst="rect">
            <a:avLst/>
          </a:prstGeom>
        </p:spPr>
        <p:txBody>
          <a:bodyPr/>
          <a:lstStyle/>
          <a:p>
            <a:pPr lvl="0">
              <a:defRPr cap="none" sz="1800">
                <a:solidFill>
                  <a:srgbClr val="000000"/>
                </a:solidFill>
              </a:defRPr>
            </a:pPr>
            <a:r>
              <a:rPr cap="all" sz="7200">
                <a:solidFill>
                  <a:srgbClr val="535353"/>
                </a:solidFill>
              </a:rPr>
              <a:t>Title Text</a:t>
            </a:r>
          </a:p>
        </p:txBody>
      </p:sp>
      <p:sp>
        <p:nvSpPr>
          <p:cNvPr id="9" name="Shape 9"/>
          <p:cNvSpPr/>
          <p:nvPr>
            <p:ph type="body" idx="1"/>
          </p:nvPr>
        </p:nvSpPr>
        <p:spPr>
          <a:xfrm>
            <a:off x="1270000" y="8191500"/>
            <a:ext cx="10464800" cy="1562100"/>
          </a:xfrm>
          <a:prstGeom prst="rect">
            <a:avLst/>
          </a:prstGeom>
        </p:spPr>
        <p:txBody>
          <a:bodyPr anchor="t"/>
          <a:lstStyle>
            <a:lvl1pPr marL="0" indent="0" algn="ctr">
              <a:lnSpc>
                <a:spcPct val="100000"/>
              </a:lnSpc>
              <a:spcBef>
                <a:spcPts val="0"/>
              </a:spcBef>
              <a:buSzTx/>
              <a:buNone/>
              <a:defRPr sz="3800"/>
            </a:lvl1pPr>
            <a:lvl2pPr marL="0" indent="0" algn="ctr">
              <a:lnSpc>
                <a:spcPct val="100000"/>
              </a:lnSpc>
              <a:spcBef>
                <a:spcPts val="0"/>
              </a:spcBef>
              <a:buSzTx/>
              <a:buNone/>
              <a:defRPr sz="3800"/>
            </a:lvl2pPr>
            <a:lvl3pPr marL="0" indent="0" algn="ctr">
              <a:lnSpc>
                <a:spcPct val="100000"/>
              </a:lnSpc>
              <a:spcBef>
                <a:spcPts val="0"/>
              </a:spcBef>
              <a:buSzTx/>
              <a:buNone/>
              <a:defRPr sz="3800"/>
            </a:lvl3pPr>
            <a:lvl4pPr marL="0" indent="0" algn="ctr">
              <a:lnSpc>
                <a:spcPct val="100000"/>
              </a:lnSpc>
              <a:spcBef>
                <a:spcPts val="0"/>
              </a:spcBef>
              <a:buSzTx/>
              <a:buNone/>
              <a:defRPr sz="3800"/>
            </a:lvl4pPr>
            <a:lvl5pPr marL="0" indent="0" algn="ctr">
              <a:lnSpc>
                <a:spcPct val="100000"/>
              </a:lnSpc>
              <a:spcBef>
                <a:spcPts val="0"/>
              </a:spcBef>
              <a:buSzTx/>
              <a:buNone/>
              <a:defRPr sz="3800"/>
            </a:lvl5pPr>
          </a:lstStyle>
          <a:p>
            <a:pPr lvl="0">
              <a:defRPr sz="1800">
                <a:solidFill>
                  <a:srgbClr val="000000"/>
                </a:solidFill>
              </a:defRPr>
            </a:pPr>
            <a:r>
              <a:rPr sz="3800">
                <a:solidFill>
                  <a:srgbClr val="535353"/>
                </a:solidFill>
              </a:rPr>
              <a:t>Body Level One</a:t>
            </a:r>
            <a:endParaRPr sz="3800">
              <a:solidFill>
                <a:srgbClr val="535353"/>
              </a:solidFill>
            </a:endParaRPr>
          </a:p>
          <a:p>
            <a:pPr lvl="1">
              <a:defRPr sz="1800">
                <a:solidFill>
                  <a:srgbClr val="000000"/>
                </a:solidFill>
              </a:defRPr>
            </a:pPr>
            <a:r>
              <a:rPr sz="3800">
                <a:solidFill>
                  <a:srgbClr val="535353"/>
                </a:solidFill>
              </a:rPr>
              <a:t>Body Level Two</a:t>
            </a:r>
            <a:endParaRPr sz="3800">
              <a:solidFill>
                <a:srgbClr val="535353"/>
              </a:solidFill>
            </a:endParaRPr>
          </a:p>
          <a:p>
            <a:pPr lvl="2">
              <a:defRPr sz="1800">
                <a:solidFill>
                  <a:srgbClr val="000000"/>
                </a:solidFill>
              </a:defRPr>
            </a:pPr>
            <a:r>
              <a:rPr sz="3800">
                <a:solidFill>
                  <a:srgbClr val="535353"/>
                </a:solidFill>
              </a:rPr>
              <a:t>Body Level Three</a:t>
            </a:r>
            <a:endParaRPr sz="3800">
              <a:solidFill>
                <a:srgbClr val="535353"/>
              </a:solidFill>
            </a:endParaRPr>
          </a:p>
          <a:p>
            <a:pPr lvl="3">
              <a:defRPr sz="1800">
                <a:solidFill>
                  <a:srgbClr val="000000"/>
                </a:solidFill>
              </a:defRPr>
            </a:pPr>
            <a:r>
              <a:rPr sz="3800">
                <a:solidFill>
                  <a:srgbClr val="535353"/>
                </a:solidFill>
              </a:rPr>
              <a:t>Body Level Four</a:t>
            </a:r>
            <a:endParaRPr sz="3800">
              <a:solidFill>
                <a:srgbClr val="535353"/>
              </a:solidFill>
            </a:endParaRPr>
          </a:p>
          <a:p>
            <a:pPr lvl="4">
              <a:defRPr sz="1800">
                <a:solidFill>
                  <a:srgbClr val="000000"/>
                </a:solidFill>
              </a:defRPr>
            </a:pPr>
            <a:r>
              <a:rPr sz="3800">
                <a:solidFill>
                  <a:srgbClr val="535353"/>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355600" y="3251200"/>
            <a:ext cx="12293600" cy="3238500"/>
          </a:xfrm>
          <a:prstGeom prst="rect">
            <a:avLst/>
          </a:prstGeom>
        </p:spPr>
        <p:txBody>
          <a:bodyPr/>
          <a:lstStyle/>
          <a:p>
            <a:pPr lvl="0">
              <a:defRPr cap="none" sz="1800">
                <a:solidFill>
                  <a:srgbClr val="000000"/>
                </a:solidFill>
              </a:defRPr>
            </a:pPr>
            <a:r>
              <a:rPr cap="all" sz="7200">
                <a:solidFill>
                  <a:srgbClr val="535353"/>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355600" y="1016000"/>
            <a:ext cx="5892800" cy="3886200"/>
          </a:xfrm>
          <a:prstGeom prst="rect">
            <a:avLst/>
          </a:prstGeom>
        </p:spPr>
        <p:txBody>
          <a:bodyPr anchor="b"/>
          <a:lstStyle/>
          <a:p>
            <a:pPr lvl="0">
              <a:defRPr cap="none" sz="1800">
                <a:solidFill>
                  <a:srgbClr val="000000"/>
                </a:solidFill>
              </a:defRPr>
            </a:pPr>
            <a:r>
              <a:rPr cap="all" sz="7200">
                <a:solidFill>
                  <a:srgbClr val="535353"/>
                </a:solidFill>
              </a:rPr>
              <a:t>Title Text</a:t>
            </a:r>
          </a:p>
        </p:txBody>
      </p:sp>
      <p:sp>
        <p:nvSpPr>
          <p:cNvPr id="14" name="Shape 14"/>
          <p:cNvSpPr/>
          <p:nvPr>
            <p:ph type="body" idx="1"/>
          </p:nvPr>
        </p:nvSpPr>
        <p:spPr>
          <a:xfrm>
            <a:off x="355600" y="4889500"/>
            <a:ext cx="5892800" cy="3886200"/>
          </a:xfrm>
          <a:prstGeom prst="rect">
            <a:avLst/>
          </a:prstGeom>
        </p:spPr>
        <p:txBody>
          <a:bodyPr anchor="t"/>
          <a:lstStyle>
            <a:lvl1pPr marL="0" indent="0" algn="ctr">
              <a:lnSpc>
                <a:spcPct val="100000"/>
              </a:lnSpc>
              <a:spcBef>
                <a:spcPts val="0"/>
              </a:spcBef>
              <a:buSzTx/>
              <a:buNone/>
              <a:defRPr sz="3800"/>
            </a:lvl1pPr>
            <a:lvl2pPr marL="0" indent="0" algn="ctr">
              <a:lnSpc>
                <a:spcPct val="100000"/>
              </a:lnSpc>
              <a:spcBef>
                <a:spcPts val="0"/>
              </a:spcBef>
              <a:buSzTx/>
              <a:buNone/>
              <a:defRPr sz="3800"/>
            </a:lvl2pPr>
            <a:lvl3pPr marL="0" indent="0" algn="ctr">
              <a:lnSpc>
                <a:spcPct val="100000"/>
              </a:lnSpc>
              <a:spcBef>
                <a:spcPts val="0"/>
              </a:spcBef>
              <a:buSzTx/>
              <a:buNone/>
              <a:defRPr sz="3800"/>
            </a:lvl3pPr>
            <a:lvl4pPr marL="0" indent="0" algn="ctr">
              <a:lnSpc>
                <a:spcPct val="100000"/>
              </a:lnSpc>
              <a:spcBef>
                <a:spcPts val="0"/>
              </a:spcBef>
              <a:buSzTx/>
              <a:buNone/>
              <a:defRPr sz="3800"/>
            </a:lvl4pPr>
            <a:lvl5pPr marL="0" indent="0" algn="ctr">
              <a:lnSpc>
                <a:spcPct val="100000"/>
              </a:lnSpc>
              <a:spcBef>
                <a:spcPts val="0"/>
              </a:spcBef>
              <a:buSzTx/>
              <a:buNone/>
              <a:defRPr sz="3800"/>
            </a:lvl5pPr>
          </a:lstStyle>
          <a:p>
            <a:pPr lvl="0">
              <a:defRPr sz="1800">
                <a:solidFill>
                  <a:srgbClr val="000000"/>
                </a:solidFill>
              </a:defRPr>
            </a:pPr>
            <a:r>
              <a:rPr sz="3800">
                <a:solidFill>
                  <a:srgbClr val="535353"/>
                </a:solidFill>
              </a:rPr>
              <a:t>Body Level One</a:t>
            </a:r>
            <a:endParaRPr sz="3800">
              <a:solidFill>
                <a:srgbClr val="535353"/>
              </a:solidFill>
            </a:endParaRPr>
          </a:p>
          <a:p>
            <a:pPr lvl="1">
              <a:defRPr sz="1800">
                <a:solidFill>
                  <a:srgbClr val="000000"/>
                </a:solidFill>
              </a:defRPr>
            </a:pPr>
            <a:r>
              <a:rPr sz="3800">
                <a:solidFill>
                  <a:srgbClr val="535353"/>
                </a:solidFill>
              </a:rPr>
              <a:t>Body Level Two</a:t>
            </a:r>
            <a:endParaRPr sz="3800">
              <a:solidFill>
                <a:srgbClr val="535353"/>
              </a:solidFill>
            </a:endParaRPr>
          </a:p>
          <a:p>
            <a:pPr lvl="2">
              <a:defRPr sz="1800">
                <a:solidFill>
                  <a:srgbClr val="000000"/>
                </a:solidFill>
              </a:defRPr>
            </a:pPr>
            <a:r>
              <a:rPr sz="3800">
                <a:solidFill>
                  <a:srgbClr val="535353"/>
                </a:solidFill>
              </a:rPr>
              <a:t>Body Level Three</a:t>
            </a:r>
            <a:endParaRPr sz="3800">
              <a:solidFill>
                <a:srgbClr val="535353"/>
              </a:solidFill>
            </a:endParaRPr>
          </a:p>
          <a:p>
            <a:pPr lvl="3">
              <a:defRPr sz="1800">
                <a:solidFill>
                  <a:srgbClr val="000000"/>
                </a:solidFill>
              </a:defRPr>
            </a:pPr>
            <a:r>
              <a:rPr sz="3800">
                <a:solidFill>
                  <a:srgbClr val="535353"/>
                </a:solidFill>
              </a:rPr>
              <a:t>Body Level Four</a:t>
            </a:r>
            <a:endParaRPr sz="3800">
              <a:solidFill>
                <a:srgbClr val="535353"/>
              </a:solidFill>
            </a:endParaRPr>
          </a:p>
          <a:p>
            <a:pPr lvl="4">
              <a:defRPr sz="1800">
                <a:solidFill>
                  <a:srgbClr val="000000"/>
                </a:solidFill>
              </a:defRPr>
            </a:pPr>
            <a:r>
              <a:rPr sz="3800">
                <a:solidFill>
                  <a:srgbClr val="535353"/>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xfrm>
            <a:off x="355600" y="6777"/>
            <a:ext cx="12293600" cy="2932846"/>
          </a:xfrm>
          <a:prstGeom prst="rect">
            <a:avLst/>
          </a:prstGeom>
        </p:spPr>
        <p:txBody>
          <a:bodyPr/>
          <a:lstStyle/>
          <a:p>
            <a:pPr lvl="0">
              <a:defRPr cap="none" sz="1800">
                <a:solidFill>
                  <a:srgbClr val="000000"/>
                </a:solidFill>
              </a:defRPr>
            </a:pPr>
            <a:r>
              <a:rPr cap="all" sz="7200">
                <a:solidFill>
                  <a:srgbClr val="535353"/>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cap="none" sz="1800">
                <a:solidFill>
                  <a:srgbClr val="000000"/>
                </a:solidFill>
              </a:defRPr>
            </a:pPr>
            <a:r>
              <a:rPr cap="all" sz="7200">
                <a:solidFill>
                  <a:srgbClr val="535353"/>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4600">
                <a:solidFill>
                  <a:srgbClr val="535353"/>
                </a:solidFill>
              </a:rPr>
              <a:t>Body Level One</a:t>
            </a:r>
            <a:endParaRPr sz="4600">
              <a:solidFill>
                <a:srgbClr val="535353"/>
              </a:solidFill>
            </a:endParaRPr>
          </a:p>
          <a:p>
            <a:pPr lvl="1">
              <a:defRPr sz="1800">
                <a:solidFill>
                  <a:srgbClr val="000000"/>
                </a:solidFill>
              </a:defRPr>
            </a:pPr>
            <a:r>
              <a:rPr sz="4600">
                <a:solidFill>
                  <a:srgbClr val="535353"/>
                </a:solidFill>
              </a:rPr>
              <a:t>Body Level Two</a:t>
            </a:r>
            <a:endParaRPr sz="4600">
              <a:solidFill>
                <a:srgbClr val="535353"/>
              </a:solidFill>
            </a:endParaRPr>
          </a:p>
          <a:p>
            <a:pPr lvl="2">
              <a:defRPr sz="1800">
                <a:solidFill>
                  <a:srgbClr val="000000"/>
                </a:solidFill>
              </a:defRPr>
            </a:pPr>
            <a:r>
              <a:rPr sz="4600">
                <a:solidFill>
                  <a:srgbClr val="535353"/>
                </a:solidFill>
              </a:rPr>
              <a:t>Body Level Three</a:t>
            </a:r>
            <a:endParaRPr sz="4600">
              <a:solidFill>
                <a:srgbClr val="535353"/>
              </a:solidFill>
            </a:endParaRPr>
          </a:p>
          <a:p>
            <a:pPr lvl="3">
              <a:defRPr sz="1800">
                <a:solidFill>
                  <a:srgbClr val="000000"/>
                </a:solidFill>
              </a:defRPr>
            </a:pPr>
            <a:r>
              <a:rPr sz="4600">
                <a:solidFill>
                  <a:srgbClr val="535353"/>
                </a:solidFill>
              </a:rPr>
              <a:t>Body Level Four</a:t>
            </a:r>
            <a:endParaRPr sz="4600">
              <a:solidFill>
                <a:srgbClr val="535353"/>
              </a:solidFill>
            </a:endParaRPr>
          </a:p>
          <a:p>
            <a:pPr lvl="4">
              <a:defRPr sz="1800">
                <a:solidFill>
                  <a:srgbClr val="000000"/>
                </a:solidFill>
              </a:defRPr>
            </a:pPr>
            <a:r>
              <a:rPr sz="4600">
                <a:solidFill>
                  <a:srgbClr val="535353"/>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cap="none" sz="1800">
                <a:solidFill>
                  <a:srgbClr val="000000"/>
                </a:solidFill>
              </a:defRPr>
            </a:pPr>
            <a:r>
              <a:rPr cap="all" sz="7200">
                <a:solidFill>
                  <a:srgbClr val="535353"/>
                </a:solidFill>
              </a:rPr>
              <a:t>Title Text</a:t>
            </a:r>
          </a:p>
        </p:txBody>
      </p:sp>
      <p:sp>
        <p:nvSpPr>
          <p:cNvPr id="22" name="Shape 22"/>
          <p:cNvSpPr/>
          <p:nvPr>
            <p:ph type="body" idx="1"/>
          </p:nvPr>
        </p:nvSpPr>
        <p:spPr>
          <a:xfrm>
            <a:off x="355600" y="2702295"/>
            <a:ext cx="5892800" cy="6355610"/>
          </a:xfrm>
          <a:prstGeom prst="rect">
            <a:avLst/>
          </a:prstGeom>
        </p:spPr>
        <p:txBody>
          <a:bodyPr/>
          <a:lstStyle>
            <a:lvl1pPr marL="431800" indent="-431800">
              <a:lnSpc>
                <a:spcPct val="100000"/>
              </a:lnSpc>
              <a:spcBef>
                <a:spcPts val="3800"/>
              </a:spcBef>
              <a:defRPr sz="3800"/>
            </a:lvl1pPr>
            <a:lvl2pPr marL="863600" indent="-431800">
              <a:lnSpc>
                <a:spcPct val="100000"/>
              </a:lnSpc>
              <a:spcBef>
                <a:spcPts val="3800"/>
              </a:spcBef>
              <a:defRPr sz="3800"/>
            </a:lvl2pPr>
            <a:lvl3pPr marL="1295400" indent="-431800">
              <a:lnSpc>
                <a:spcPct val="100000"/>
              </a:lnSpc>
              <a:spcBef>
                <a:spcPts val="3800"/>
              </a:spcBef>
              <a:defRPr sz="3800"/>
            </a:lvl3pPr>
            <a:lvl4pPr marL="1727200" indent="-431800">
              <a:lnSpc>
                <a:spcPct val="100000"/>
              </a:lnSpc>
              <a:spcBef>
                <a:spcPts val="3800"/>
              </a:spcBef>
              <a:defRPr sz="3800"/>
            </a:lvl4pPr>
            <a:lvl5pPr marL="2159000" indent="-431800">
              <a:lnSpc>
                <a:spcPct val="100000"/>
              </a:lnSpc>
              <a:spcBef>
                <a:spcPts val="3800"/>
              </a:spcBef>
              <a:defRPr sz="3800"/>
            </a:lvl5pPr>
          </a:lstStyle>
          <a:p>
            <a:pPr lvl="0">
              <a:defRPr sz="1800">
                <a:solidFill>
                  <a:srgbClr val="000000"/>
                </a:solidFill>
              </a:defRPr>
            </a:pPr>
            <a:r>
              <a:rPr sz="3800">
                <a:solidFill>
                  <a:srgbClr val="535353"/>
                </a:solidFill>
              </a:rPr>
              <a:t>Body Level One</a:t>
            </a:r>
            <a:endParaRPr sz="3800">
              <a:solidFill>
                <a:srgbClr val="535353"/>
              </a:solidFill>
            </a:endParaRPr>
          </a:p>
          <a:p>
            <a:pPr lvl="1">
              <a:defRPr sz="1800">
                <a:solidFill>
                  <a:srgbClr val="000000"/>
                </a:solidFill>
              </a:defRPr>
            </a:pPr>
            <a:r>
              <a:rPr sz="3800">
                <a:solidFill>
                  <a:srgbClr val="535353"/>
                </a:solidFill>
              </a:rPr>
              <a:t>Body Level Two</a:t>
            </a:r>
            <a:endParaRPr sz="3800">
              <a:solidFill>
                <a:srgbClr val="535353"/>
              </a:solidFill>
            </a:endParaRPr>
          </a:p>
          <a:p>
            <a:pPr lvl="2">
              <a:defRPr sz="1800">
                <a:solidFill>
                  <a:srgbClr val="000000"/>
                </a:solidFill>
              </a:defRPr>
            </a:pPr>
            <a:r>
              <a:rPr sz="3800">
                <a:solidFill>
                  <a:srgbClr val="535353"/>
                </a:solidFill>
              </a:rPr>
              <a:t>Body Level Three</a:t>
            </a:r>
            <a:endParaRPr sz="3800">
              <a:solidFill>
                <a:srgbClr val="535353"/>
              </a:solidFill>
            </a:endParaRPr>
          </a:p>
          <a:p>
            <a:pPr lvl="3">
              <a:defRPr sz="1800">
                <a:solidFill>
                  <a:srgbClr val="000000"/>
                </a:solidFill>
              </a:defRPr>
            </a:pPr>
            <a:r>
              <a:rPr sz="3800">
                <a:solidFill>
                  <a:srgbClr val="535353"/>
                </a:solidFill>
              </a:rPr>
              <a:t>Body Level Four</a:t>
            </a:r>
            <a:endParaRPr sz="3800">
              <a:solidFill>
                <a:srgbClr val="535353"/>
              </a:solidFill>
            </a:endParaRPr>
          </a:p>
          <a:p>
            <a:pPr lvl="4">
              <a:defRPr sz="1800">
                <a:solidFill>
                  <a:srgbClr val="000000"/>
                </a:solidFill>
              </a:defRPr>
            </a:pPr>
            <a:r>
              <a:rPr sz="3800">
                <a:solidFill>
                  <a:srgbClr val="535353"/>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762000" y="762000"/>
            <a:ext cx="11468100" cy="8216900"/>
          </a:xfrm>
          <a:prstGeom prst="rect">
            <a:avLst/>
          </a:prstGeom>
        </p:spPr>
        <p:txBody>
          <a:bodyPr/>
          <a:lstStyle/>
          <a:p>
            <a:pPr lvl="0">
              <a:defRPr sz="1800">
                <a:solidFill>
                  <a:srgbClr val="000000"/>
                </a:solidFill>
              </a:defRPr>
            </a:pPr>
            <a:r>
              <a:rPr sz="4600">
                <a:solidFill>
                  <a:srgbClr val="535353"/>
                </a:solidFill>
              </a:rPr>
              <a:t>Body Level One</a:t>
            </a:r>
            <a:endParaRPr sz="4600">
              <a:solidFill>
                <a:srgbClr val="535353"/>
              </a:solidFill>
            </a:endParaRPr>
          </a:p>
          <a:p>
            <a:pPr lvl="1">
              <a:defRPr sz="1800">
                <a:solidFill>
                  <a:srgbClr val="000000"/>
                </a:solidFill>
              </a:defRPr>
            </a:pPr>
            <a:r>
              <a:rPr sz="4600">
                <a:solidFill>
                  <a:srgbClr val="535353"/>
                </a:solidFill>
              </a:rPr>
              <a:t>Body Level Two</a:t>
            </a:r>
            <a:endParaRPr sz="4600">
              <a:solidFill>
                <a:srgbClr val="535353"/>
              </a:solidFill>
            </a:endParaRPr>
          </a:p>
          <a:p>
            <a:pPr lvl="2">
              <a:defRPr sz="1800">
                <a:solidFill>
                  <a:srgbClr val="000000"/>
                </a:solidFill>
              </a:defRPr>
            </a:pPr>
            <a:r>
              <a:rPr sz="4600">
                <a:solidFill>
                  <a:srgbClr val="535353"/>
                </a:solidFill>
              </a:rPr>
              <a:t>Body Level Three</a:t>
            </a:r>
            <a:endParaRPr sz="4600">
              <a:solidFill>
                <a:srgbClr val="535353"/>
              </a:solidFill>
            </a:endParaRPr>
          </a:p>
          <a:p>
            <a:pPr lvl="3">
              <a:defRPr sz="1800">
                <a:solidFill>
                  <a:srgbClr val="000000"/>
                </a:solidFill>
              </a:defRPr>
            </a:pPr>
            <a:r>
              <a:rPr sz="4600">
                <a:solidFill>
                  <a:srgbClr val="535353"/>
                </a:solidFill>
              </a:rPr>
              <a:t>Body Level Four</a:t>
            </a:r>
            <a:endParaRPr sz="4600">
              <a:solidFill>
                <a:srgbClr val="535353"/>
              </a:solidFill>
            </a:endParaRPr>
          </a:p>
          <a:p>
            <a:pPr lvl="4">
              <a:defRPr sz="1800">
                <a:solidFill>
                  <a:srgbClr val="000000"/>
                </a:solidFill>
              </a:defRPr>
            </a:pPr>
            <a:r>
              <a:rPr sz="4600">
                <a:solidFill>
                  <a:srgbClr val="535353"/>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44103"/>
            <a:ext cx="12293600" cy="24581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cap="none" sz="1800">
                <a:solidFill>
                  <a:srgbClr val="000000"/>
                </a:solidFill>
              </a:defRPr>
            </a:pPr>
            <a:r>
              <a:rPr cap="all" sz="7200">
                <a:solidFill>
                  <a:srgbClr val="535353"/>
                </a:solidFill>
              </a:rPr>
              <a:t>Title Text</a:t>
            </a:r>
          </a:p>
        </p:txBody>
      </p:sp>
      <p:sp>
        <p:nvSpPr>
          <p:cNvPr id="3" name="Shape 3"/>
          <p:cNvSpPr/>
          <p:nvPr>
            <p:ph type="body" idx="1"/>
          </p:nvPr>
        </p:nvSpPr>
        <p:spPr>
          <a:xfrm>
            <a:off x="355600" y="2702295"/>
            <a:ext cx="12293600" cy="635561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4600">
                <a:solidFill>
                  <a:srgbClr val="535353"/>
                </a:solidFill>
              </a:rPr>
              <a:t>Body Level One</a:t>
            </a:r>
            <a:endParaRPr sz="4600">
              <a:solidFill>
                <a:srgbClr val="535353"/>
              </a:solidFill>
            </a:endParaRPr>
          </a:p>
          <a:p>
            <a:pPr lvl="1">
              <a:defRPr sz="1800">
                <a:solidFill>
                  <a:srgbClr val="000000"/>
                </a:solidFill>
              </a:defRPr>
            </a:pPr>
            <a:r>
              <a:rPr sz="4600">
                <a:solidFill>
                  <a:srgbClr val="535353"/>
                </a:solidFill>
              </a:rPr>
              <a:t>Body Level Two</a:t>
            </a:r>
            <a:endParaRPr sz="4600">
              <a:solidFill>
                <a:srgbClr val="535353"/>
              </a:solidFill>
            </a:endParaRPr>
          </a:p>
          <a:p>
            <a:pPr lvl="2">
              <a:defRPr sz="1800">
                <a:solidFill>
                  <a:srgbClr val="000000"/>
                </a:solidFill>
              </a:defRPr>
            </a:pPr>
            <a:r>
              <a:rPr sz="4600">
                <a:solidFill>
                  <a:srgbClr val="535353"/>
                </a:solidFill>
              </a:rPr>
              <a:t>Body Level Three</a:t>
            </a:r>
            <a:endParaRPr sz="4600">
              <a:solidFill>
                <a:srgbClr val="535353"/>
              </a:solidFill>
            </a:endParaRPr>
          </a:p>
          <a:p>
            <a:pPr lvl="3">
              <a:defRPr sz="1800">
                <a:solidFill>
                  <a:srgbClr val="000000"/>
                </a:solidFill>
              </a:defRPr>
            </a:pPr>
            <a:r>
              <a:rPr sz="4600">
                <a:solidFill>
                  <a:srgbClr val="535353"/>
                </a:solidFill>
              </a:rPr>
              <a:t>Body Level Four</a:t>
            </a:r>
            <a:endParaRPr sz="4600">
              <a:solidFill>
                <a:srgbClr val="535353"/>
              </a:solidFill>
            </a:endParaRPr>
          </a:p>
          <a:p>
            <a:pPr lvl="4">
              <a:defRPr sz="1800">
                <a:solidFill>
                  <a:srgbClr val="000000"/>
                </a:solidFill>
              </a:defRPr>
            </a:pPr>
            <a:r>
              <a:rPr sz="4600">
                <a:solidFill>
                  <a:srgbClr val="535353"/>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cap="all" sz="7200">
          <a:solidFill>
            <a:srgbClr val="535353"/>
          </a:solidFill>
          <a:latin typeface="Gill Sans"/>
          <a:ea typeface="Gill Sans"/>
          <a:cs typeface="Gill Sans"/>
          <a:sym typeface="Gill Sans"/>
        </a:defRPr>
      </a:lvl1pPr>
      <a:lvl2pPr algn="ctr" defTabSz="584200">
        <a:defRPr cap="all" sz="7200">
          <a:solidFill>
            <a:srgbClr val="535353"/>
          </a:solidFill>
          <a:latin typeface="Gill Sans"/>
          <a:ea typeface="Gill Sans"/>
          <a:cs typeface="Gill Sans"/>
          <a:sym typeface="Gill Sans"/>
        </a:defRPr>
      </a:lvl2pPr>
      <a:lvl3pPr algn="ctr" defTabSz="584200">
        <a:defRPr cap="all" sz="7200">
          <a:solidFill>
            <a:srgbClr val="535353"/>
          </a:solidFill>
          <a:latin typeface="Gill Sans"/>
          <a:ea typeface="Gill Sans"/>
          <a:cs typeface="Gill Sans"/>
          <a:sym typeface="Gill Sans"/>
        </a:defRPr>
      </a:lvl3pPr>
      <a:lvl4pPr algn="ctr" defTabSz="584200">
        <a:defRPr cap="all" sz="7200">
          <a:solidFill>
            <a:srgbClr val="535353"/>
          </a:solidFill>
          <a:latin typeface="Gill Sans"/>
          <a:ea typeface="Gill Sans"/>
          <a:cs typeface="Gill Sans"/>
          <a:sym typeface="Gill Sans"/>
        </a:defRPr>
      </a:lvl4pPr>
      <a:lvl5pPr algn="ctr" defTabSz="584200">
        <a:defRPr cap="all" sz="7200">
          <a:solidFill>
            <a:srgbClr val="535353"/>
          </a:solidFill>
          <a:latin typeface="Gill Sans"/>
          <a:ea typeface="Gill Sans"/>
          <a:cs typeface="Gill Sans"/>
          <a:sym typeface="Gill Sans"/>
        </a:defRPr>
      </a:lvl5pPr>
      <a:lvl6pPr algn="ctr" defTabSz="584200">
        <a:defRPr cap="all" sz="7200">
          <a:solidFill>
            <a:srgbClr val="535353"/>
          </a:solidFill>
          <a:latin typeface="Gill Sans"/>
          <a:ea typeface="Gill Sans"/>
          <a:cs typeface="Gill Sans"/>
          <a:sym typeface="Gill Sans"/>
        </a:defRPr>
      </a:lvl6pPr>
      <a:lvl7pPr algn="ctr" defTabSz="584200">
        <a:defRPr cap="all" sz="7200">
          <a:solidFill>
            <a:srgbClr val="535353"/>
          </a:solidFill>
          <a:latin typeface="Gill Sans"/>
          <a:ea typeface="Gill Sans"/>
          <a:cs typeface="Gill Sans"/>
          <a:sym typeface="Gill Sans"/>
        </a:defRPr>
      </a:lvl7pPr>
      <a:lvl8pPr algn="ctr" defTabSz="584200">
        <a:defRPr cap="all" sz="7200">
          <a:solidFill>
            <a:srgbClr val="535353"/>
          </a:solidFill>
          <a:latin typeface="Gill Sans"/>
          <a:ea typeface="Gill Sans"/>
          <a:cs typeface="Gill Sans"/>
          <a:sym typeface="Gill Sans"/>
        </a:defRPr>
      </a:lvl8pPr>
      <a:lvl9pPr algn="ctr" defTabSz="584200">
        <a:defRPr cap="all" sz="7200">
          <a:solidFill>
            <a:srgbClr val="535353"/>
          </a:solidFill>
          <a:latin typeface="Gill Sans"/>
          <a:ea typeface="Gill Sans"/>
          <a:cs typeface="Gill Sans"/>
          <a:sym typeface="Gill Sans"/>
        </a:defRPr>
      </a:lvl9pPr>
    </p:titleStyle>
    <p:bodyStyle>
      <a:lvl1pPr marL="5207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1pPr>
      <a:lvl2pPr marL="10414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2pPr>
      <a:lvl3pPr marL="15621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3pPr>
      <a:lvl4pPr marL="20828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4pPr>
      <a:lvl5pPr marL="26035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5pPr>
      <a:lvl6pPr marL="31242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6pPr>
      <a:lvl7pPr marL="36449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7pPr>
      <a:lvl8pPr marL="41656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8pPr>
      <a:lvl9pPr marL="4686300" indent="-520700" defTabSz="584200">
        <a:lnSpc>
          <a:spcPct val="120000"/>
        </a:lnSpc>
        <a:spcBef>
          <a:spcPts val="4600"/>
        </a:spcBef>
        <a:buSzPct val="82000"/>
        <a:buChar char="•"/>
        <a:defRPr sz="4600">
          <a:solidFill>
            <a:srgbClr val="535353"/>
          </a:solidFill>
          <a:latin typeface="Gill Sans"/>
          <a:ea typeface="Gill Sans"/>
          <a:cs typeface="Gill Sans"/>
          <a:sym typeface="Gill Sans"/>
        </a:defRPr>
      </a:lvl9pPr>
    </p:bodyStyle>
    <p:otherStyle>
      <a:lvl1pPr algn="r" defTabSz="584200">
        <a:defRPr sz="1200">
          <a:solidFill>
            <a:schemeClr val="tx1"/>
          </a:solidFill>
          <a:latin typeface="+mn-lt"/>
          <a:ea typeface="+mn-ea"/>
          <a:cs typeface="+mn-cs"/>
          <a:sym typeface="Gill Sans"/>
        </a:defRPr>
      </a:lvl1pPr>
      <a:lvl2pPr algn="r" defTabSz="584200">
        <a:defRPr sz="1200">
          <a:solidFill>
            <a:schemeClr val="tx1"/>
          </a:solidFill>
          <a:latin typeface="+mn-lt"/>
          <a:ea typeface="+mn-ea"/>
          <a:cs typeface="+mn-cs"/>
          <a:sym typeface="Gill Sans"/>
        </a:defRPr>
      </a:lvl2pPr>
      <a:lvl3pPr algn="r" defTabSz="584200">
        <a:defRPr sz="1200">
          <a:solidFill>
            <a:schemeClr val="tx1"/>
          </a:solidFill>
          <a:latin typeface="+mn-lt"/>
          <a:ea typeface="+mn-ea"/>
          <a:cs typeface="+mn-cs"/>
          <a:sym typeface="Gill Sans"/>
        </a:defRPr>
      </a:lvl3pPr>
      <a:lvl4pPr algn="r" defTabSz="584200">
        <a:defRPr sz="1200">
          <a:solidFill>
            <a:schemeClr val="tx1"/>
          </a:solidFill>
          <a:latin typeface="+mn-lt"/>
          <a:ea typeface="+mn-ea"/>
          <a:cs typeface="+mn-cs"/>
          <a:sym typeface="Gill Sans"/>
        </a:defRPr>
      </a:lvl4pPr>
      <a:lvl5pPr algn="r" defTabSz="584200">
        <a:defRPr sz="1200">
          <a:solidFill>
            <a:schemeClr val="tx1"/>
          </a:solidFill>
          <a:latin typeface="+mn-lt"/>
          <a:ea typeface="+mn-ea"/>
          <a:cs typeface="+mn-cs"/>
          <a:sym typeface="Gill Sans"/>
        </a:defRPr>
      </a:lvl5pPr>
      <a:lvl6pPr algn="r" defTabSz="584200">
        <a:defRPr sz="1200">
          <a:solidFill>
            <a:schemeClr val="tx1"/>
          </a:solidFill>
          <a:latin typeface="+mn-lt"/>
          <a:ea typeface="+mn-ea"/>
          <a:cs typeface="+mn-cs"/>
          <a:sym typeface="Gill Sans"/>
        </a:defRPr>
      </a:lvl6pPr>
      <a:lvl7pPr algn="r" defTabSz="584200">
        <a:defRPr sz="1200">
          <a:solidFill>
            <a:schemeClr val="tx1"/>
          </a:solidFill>
          <a:latin typeface="+mn-lt"/>
          <a:ea typeface="+mn-ea"/>
          <a:cs typeface="+mn-cs"/>
          <a:sym typeface="Gill Sans"/>
        </a:defRPr>
      </a:lvl7pPr>
      <a:lvl8pPr algn="r" defTabSz="584200">
        <a:defRPr sz="1200">
          <a:solidFill>
            <a:schemeClr val="tx1"/>
          </a:solidFill>
          <a:latin typeface="+mn-lt"/>
          <a:ea typeface="+mn-ea"/>
          <a:cs typeface="+mn-cs"/>
          <a:sym typeface="Gill Sans"/>
        </a:defRPr>
      </a:lvl8pPr>
      <a:lvl9pPr algn="r" defTabSz="584200">
        <a:defRPr sz="1200">
          <a:solidFill>
            <a:schemeClr val="tx1"/>
          </a:solidFill>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kaggle.com/dataset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cap="none" sz="1800">
                <a:solidFill>
                  <a:srgbClr val="000000"/>
                </a:solidFill>
              </a:defRPr>
            </a:pPr>
            <a:r>
              <a:rPr cap="all" sz="7200">
                <a:solidFill>
                  <a:srgbClr val="535353"/>
                </a:solidFill>
              </a:rPr>
              <a:t>IDS PROJECT - DATA ANALYSIS</a:t>
            </a:r>
          </a:p>
        </p:txBody>
      </p:sp>
      <p:sp>
        <p:nvSpPr>
          <p:cNvPr id="33" name="Shape 33"/>
          <p:cNvSpPr/>
          <p:nvPr>
            <p:ph type="body" idx="1"/>
          </p:nvPr>
        </p:nvSpPr>
        <p:spPr>
          <a:xfrm>
            <a:off x="2734878" y="5346832"/>
            <a:ext cx="7535044" cy="951756"/>
          </a:xfrm>
          <a:prstGeom prst="rect">
            <a:avLst/>
          </a:prstGeom>
        </p:spPr>
        <p:txBody>
          <a:bodyPr/>
          <a:lstStyle/>
          <a:p>
            <a:pPr lvl="0" defTabSz="449833">
              <a:defRPr sz="1800">
                <a:solidFill>
                  <a:srgbClr val="000000"/>
                </a:solidFill>
              </a:defRPr>
            </a:pPr>
            <a:r>
              <a:rPr sz="2900">
                <a:solidFill>
                  <a:srgbClr val="535353"/>
                </a:solidFill>
              </a:rPr>
              <a:t>Rithvik K(PES1201700152) </a:t>
            </a:r>
            <a:endParaRPr sz="2900"/>
          </a:p>
          <a:p>
            <a:pPr lvl="0" defTabSz="449833">
              <a:defRPr sz="1800">
                <a:solidFill>
                  <a:srgbClr val="000000"/>
                </a:solidFill>
              </a:defRPr>
            </a:pPr>
            <a:r>
              <a:rPr sz="2900">
                <a:solidFill>
                  <a:srgbClr val="535353"/>
                </a:solidFill>
              </a:rPr>
              <a:t>Pranav Badami(PES1201701267)</a:t>
            </a:r>
          </a:p>
        </p:txBody>
      </p:sp>
      <p:sp>
        <p:nvSpPr>
          <p:cNvPr id="34" name="Shape 34"/>
          <p:cNvSpPr/>
          <p:nvPr/>
        </p:nvSpPr>
        <p:spPr>
          <a:xfrm>
            <a:off x="4174778" y="6226090"/>
            <a:ext cx="1654626" cy="1892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808785"/>
          </a:solidFill>
          <a:ln w="12700">
            <a:miter lim="400000"/>
          </a:ln>
        </p:spPr>
        <p:txBody>
          <a:bodyPr lIns="0" tIns="0" rIns="0" bIns="0" anchor="ctr"/>
          <a:lstStyle/>
          <a:p>
            <a:pPr lvl="0">
              <a:defRPr>
                <a:solidFill>
                  <a:srgbClr val="FFFFFF"/>
                </a:solidFill>
                <a:latin typeface="Gill Sans"/>
                <a:ea typeface="Gill Sans"/>
                <a:cs typeface="Gill Sans"/>
                <a:sym typeface="Gill Sans"/>
              </a:defRPr>
            </a:pPr>
          </a:p>
        </p:txBody>
      </p:sp>
      <p:sp>
        <p:nvSpPr>
          <p:cNvPr id="35" name="Shape 35"/>
          <p:cNvSpPr/>
          <p:nvPr/>
        </p:nvSpPr>
        <p:spPr>
          <a:xfrm>
            <a:off x="4524094" y="7520885"/>
            <a:ext cx="437929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700">
                <a:solidFill>
                  <a:srgbClr val="000000"/>
                </a:solidFill>
                <a:latin typeface="Gill Sans"/>
                <a:ea typeface="Gill Sans"/>
                <a:cs typeface="Gill Sans"/>
                <a:sym typeface="Gill Sans"/>
              </a:defRPr>
            </a:lvl1pPr>
          </a:lstStyle>
          <a:p>
            <a:pPr lvl="0">
              <a:defRPr sz="1800"/>
            </a:pPr>
            <a:r>
              <a:rPr sz="4700"/>
              <a:t>REND SETTERS</a:t>
            </a:r>
          </a:p>
        </p:txBody>
      </p:sp>
      <p:sp>
        <p:nvSpPr>
          <p:cNvPr id="36" name="Shape 36"/>
          <p:cNvSpPr/>
          <p:nvPr/>
        </p:nvSpPr>
        <p:spPr>
          <a:xfrm>
            <a:off x="4071351" y="6895861"/>
            <a:ext cx="1089745"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solidFill>
                  <a:srgbClr val="000000"/>
                </a:solidFill>
                <a:latin typeface="Gill Sans"/>
                <a:ea typeface="Gill Sans"/>
                <a:cs typeface="Gill Sans"/>
                <a:sym typeface="Gill Sans"/>
              </a:defRPr>
            </a:lvl1pPr>
          </a:lstStyle>
          <a:p>
            <a:pPr lvl="0">
              <a:defRPr b="0" sz="1800"/>
            </a:pPr>
            <a:r>
              <a:rPr b="1" sz="10000"/>
              <a:t>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Graphs normalisation cont.</a:t>
            </a:r>
          </a:p>
        </p:txBody>
      </p:sp>
      <p:sp>
        <p:nvSpPr>
          <p:cNvPr id="71" name="Shape 71"/>
          <p:cNvSpPr/>
          <p:nvPr>
            <p:ph type="body" idx="1"/>
          </p:nvPr>
        </p:nvSpPr>
        <p:spPr>
          <a:xfrm>
            <a:off x="355600" y="2498594"/>
            <a:ext cx="12293600" cy="1613631"/>
          </a:xfrm>
          <a:prstGeom prst="rect">
            <a:avLst/>
          </a:prstGeom>
        </p:spPr>
        <p:txBody>
          <a:bodyPr/>
          <a:lstStyle>
            <a:lvl1pPr marL="0" indent="0">
              <a:buSzTx/>
              <a:buNone/>
            </a:lvl1pPr>
          </a:lstStyle>
          <a:p>
            <a:pPr lvl="0">
              <a:defRPr sz="1800">
                <a:solidFill>
                  <a:srgbClr val="000000"/>
                </a:solidFill>
              </a:defRPr>
            </a:pPr>
            <a:r>
              <a:rPr sz="4600">
                <a:solidFill>
                  <a:srgbClr val="535353"/>
                </a:solidFill>
              </a:rPr>
              <a:t>Normalized column age before and after Central Limit theorem.</a:t>
            </a:r>
          </a:p>
        </p:txBody>
      </p:sp>
      <p:pic>
        <p:nvPicPr>
          <p:cNvPr id="72" name="image9.png"/>
          <p:cNvPicPr/>
          <p:nvPr/>
        </p:nvPicPr>
        <p:blipFill>
          <a:blip r:embed="rId2">
            <a:extLst/>
          </a:blip>
          <a:stretch>
            <a:fillRect/>
          </a:stretch>
        </p:blipFill>
        <p:spPr>
          <a:xfrm>
            <a:off x="1076652" y="4173220"/>
            <a:ext cx="5269656" cy="3413763"/>
          </a:xfrm>
          <a:prstGeom prst="rect">
            <a:avLst/>
          </a:prstGeom>
          <a:ln w="12700">
            <a:miter lim="400000"/>
          </a:ln>
        </p:spPr>
      </p:pic>
      <p:pic>
        <p:nvPicPr>
          <p:cNvPr id="73" name="image10.png"/>
          <p:cNvPicPr/>
          <p:nvPr/>
        </p:nvPicPr>
        <p:blipFill>
          <a:blip r:embed="rId3">
            <a:extLst/>
          </a:blip>
          <a:stretch>
            <a:fillRect/>
          </a:stretch>
        </p:blipFill>
        <p:spPr>
          <a:xfrm>
            <a:off x="6254701" y="4173220"/>
            <a:ext cx="5269657" cy="3413763"/>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71"/>
                                        </p:tgtEl>
                                        <p:attrNameLst>
                                          <p:attrName>style.visibility</p:attrName>
                                        </p:attrNameLst>
                                      </p:cBhvr>
                                      <p:to>
                                        <p:strVal val="visible"/>
                                      </p:to>
                                    </p:set>
                                    <p:animEffect filter="fade" transition="in">
                                      <p:cBhvr>
                                        <p:cTn id="7" dur="9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72"/>
                                        </p:tgtEl>
                                        <p:attrNameLst>
                                          <p:attrName>style.visibility</p:attrName>
                                        </p:attrNameLst>
                                      </p:cBhvr>
                                      <p:to>
                                        <p:strVal val="visible"/>
                                      </p:to>
                                    </p:set>
                                    <p:animEffect filter="fade" transition="in">
                                      <p:cBhvr>
                                        <p:cTn id="12" dur="499"/>
                                        <p:tgtEl>
                                          <p:spTgt spid="72"/>
                                        </p:tgtEl>
                                      </p:cBhvr>
                                    </p:animEffect>
                                  </p:childTnLst>
                                </p:cTn>
                              </p:par>
                            </p:childTnLst>
                          </p:cTn>
                        </p:par>
                        <p:par>
                          <p:cTn id="13" fill="hold">
                            <p:stCondLst>
                              <p:cond delay="499"/>
                            </p:stCondLst>
                            <p:childTnLst>
                              <p:par>
                                <p:cTn id="14" nodeType="afterEffect" presetClass="entr" presetSubtype="0" presetID="10" grpId="3" fill="hold">
                                  <p:stCondLst>
                                    <p:cond delay="0"/>
                                  </p:stCondLst>
                                  <p:iterate type="el" backwards="0">
                                    <p:tmAbs val="0"/>
                                  </p:iterate>
                                  <p:childTnLst>
                                    <p:set>
                                      <p:cBhvr>
                                        <p:cTn id="15" fill="hold"/>
                                        <p:tgtEl>
                                          <p:spTgt spid="73"/>
                                        </p:tgtEl>
                                        <p:attrNameLst>
                                          <p:attrName>style.visibility</p:attrName>
                                        </p:attrNameLst>
                                      </p:cBhvr>
                                      <p:to>
                                        <p:strVal val="visible"/>
                                      </p:to>
                                    </p:set>
                                    <p:animEffect filter="fade" transition="in">
                                      <p:cBhvr>
                                        <p:cTn id="16" dur="499"/>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 grpId="1"/>
      <p:bldP build="whole" bldLvl="1" animBg="1" rev="0" advAuto="0" spid="73" grpId="3"/>
      <p:bldP build="whole" bldLvl="1" animBg="1" rev="0" advAuto="0" spid="72"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Graphs normalisation cont.</a:t>
            </a:r>
          </a:p>
        </p:txBody>
      </p:sp>
      <p:sp>
        <p:nvSpPr>
          <p:cNvPr id="76" name="Shape 76"/>
          <p:cNvSpPr/>
          <p:nvPr>
            <p:ph type="body" idx="1"/>
          </p:nvPr>
        </p:nvSpPr>
        <p:spPr>
          <a:xfrm>
            <a:off x="355600" y="2553160"/>
            <a:ext cx="12293600" cy="1505425"/>
          </a:xfrm>
          <a:prstGeom prst="rect">
            <a:avLst/>
          </a:prstGeom>
        </p:spPr>
        <p:txBody>
          <a:bodyPr/>
          <a:lstStyle>
            <a:lvl1pPr marL="0" indent="0" defTabSz="554990">
              <a:spcBef>
                <a:spcPts val="4300"/>
              </a:spcBef>
              <a:buSzTx/>
              <a:buNone/>
              <a:defRPr sz="4300"/>
            </a:lvl1pPr>
          </a:lstStyle>
          <a:p>
            <a:pPr lvl="0">
              <a:defRPr sz="1800">
                <a:solidFill>
                  <a:srgbClr val="000000"/>
                </a:solidFill>
              </a:defRPr>
            </a:pPr>
            <a:r>
              <a:rPr sz="4300">
                <a:solidFill>
                  <a:srgbClr val="535353"/>
                </a:solidFill>
              </a:rPr>
              <a:t>Normalized column weight before and after Central Limit Theorem.</a:t>
            </a:r>
          </a:p>
        </p:txBody>
      </p:sp>
      <p:pic>
        <p:nvPicPr>
          <p:cNvPr id="77" name="image11.png"/>
          <p:cNvPicPr/>
          <p:nvPr/>
        </p:nvPicPr>
        <p:blipFill>
          <a:blip r:embed="rId2">
            <a:extLst/>
          </a:blip>
          <a:stretch>
            <a:fillRect/>
          </a:stretch>
        </p:blipFill>
        <p:spPr>
          <a:xfrm>
            <a:off x="1090911" y="4173220"/>
            <a:ext cx="5269656" cy="3413763"/>
          </a:xfrm>
          <a:prstGeom prst="rect">
            <a:avLst/>
          </a:prstGeom>
          <a:ln w="12700">
            <a:miter lim="400000"/>
          </a:ln>
        </p:spPr>
      </p:pic>
      <p:pic>
        <p:nvPicPr>
          <p:cNvPr id="78" name="image12.png"/>
          <p:cNvPicPr/>
          <p:nvPr/>
        </p:nvPicPr>
        <p:blipFill>
          <a:blip r:embed="rId3">
            <a:extLst/>
          </a:blip>
          <a:stretch>
            <a:fillRect/>
          </a:stretch>
        </p:blipFill>
        <p:spPr>
          <a:xfrm>
            <a:off x="6251933" y="4173220"/>
            <a:ext cx="5269656" cy="3413763"/>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76"/>
                                        </p:tgtEl>
                                        <p:attrNameLst>
                                          <p:attrName>style.visibility</p:attrName>
                                        </p:attrNameLst>
                                      </p:cBhvr>
                                      <p:to>
                                        <p:strVal val="visible"/>
                                      </p:to>
                                    </p:set>
                                    <p:animEffect filter="fade" transition="in">
                                      <p:cBhvr>
                                        <p:cTn id="7" dur="9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77"/>
                                        </p:tgtEl>
                                        <p:attrNameLst>
                                          <p:attrName>style.visibility</p:attrName>
                                        </p:attrNameLst>
                                      </p:cBhvr>
                                      <p:to>
                                        <p:strVal val="visible"/>
                                      </p:to>
                                    </p:set>
                                    <p:animEffect filter="fade" transition="in">
                                      <p:cBhvr>
                                        <p:cTn id="12" dur="499"/>
                                        <p:tgtEl>
                                          <p:spTgt spid="77"/>
                                        </p:tgtEl>
                                      </p:cBhvr>
                                    </p:animEffect>
                                  </p:childTnLst>
                                </p:cTn>
                              </p:par>
                            </p:childTnLst>
                          </p:cTn>
                        </p:par>
                        <p:par>
                          <p:cTn id="13" fill="hold">
                            <p:stCondLst>
                              <p:cond delay="499"/>
                            </p:stCondLst>
                            <p:childTnLst>
                              <p:par>
                                <p:cTn id="14" nodeType="afterEffect" presetClass="entr" presetSubtype="0" presetID="10" grpId="3" fill="hold">
                                  <p:stCondLst>
                                    <p:cond delay="0"/>
                                  </p:stCondLst>
                                  <p:iterate type="el" backwards="0">
                                    <p:tmAbs val="0"/>
                                  </p:iterate>
                                  <p:childTnLst>
                                    <p:set>
                                      <p:cBhvr>
                                        <p:cTn id="15" fill="hold"/>
                                        <p:tgtEl>
                                          <p:spTgt spid="78"/>
                                        </p:tgtEl>
                                        <p:attrNameLst>
                                          <p:attrName>style.visibility</p:attrName>
                                        </p:attrNameLst>
                                      </p:cBhvr>
                                      <p:to>
                                        <p:strVal val="visible"/>
                                      </p:to>
                                    </p:set>
                                    <p:animEffect filter="fade" transition="in">
                                      <p:cBhvr>
                                        <p:cTn id="16" dur="499"/>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 grpId="2"/>
      <p:bldP build="whole" bldLvl="1" animBg="1" rev="0" advAuto="0" spid="76" grpId="1"/>
      <p:bldP build="whole" bldLvl="1" animBg="1" rev="0" advAuto="0" spid="78"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of data </a:t>
            </a:r>
          </a:p>
        </p:txBody>
      </p:sp>
      <p:sp>
        <p:nvSpPr>
          <p:cNvPr id="81" name="Shape 81"/>
          <p:cNvSpPr/>
          <p:nvPr>
            <p:ph type="body" idx="1"/>
          </p:nvPr>
        </p:nvSpPr>
        <p:spPr>
          <a:xfrm>
            <a:off x="355600" y="2007504"/>
            <a:ext cx="12293600" cy="1666172"/>
          </a:xfrm>
          <a:prstGeom prst="rect">
            <a:avLst/>
          </a:prstGeom>
        </p:spPr>
        <p:txBody>
          <a:bodyPr/>
          <a:lstStyle>
            <a:lvl1pPr marL="0" indent="0">
              <a:buSzTx/>
              <a:buNone/>
            </a:lvl1pPr>
          </a:lstStyle>
          <a:p>
            <a:pPr lvl="0">
              <a:defRPr sz="1800">
                <a:solidFill>
                  <a:srgbClr val="000000"/>
                </a:solidFill>
              </a:defRPr>
            </a:pPr>
            <a:r>
              <a:rPr sz="4600">
                <a:solidFill>
                  <a:srgbClr val="535353"/>
                </a:solidFill>
              </a:rPr>
              <a:t>Richer countries win more medals.</a:t>
            </a:r>
          </a:p>
        </p:txBody>
      </p:sp>
      <p:pic>
        <p:nvPicPr>
          <p:cNvPr id="82" name="image13.png"/>
          <p:cNvPicPr/>
          <p:nvPr/>
        </p:nvPicPr>
        <p:blipFill>
          <a:blip r:embed="rId2">
            <a:extLst/>
          </a:blip>
          <a:stretch>
            <a:fillRect/>
          </a:stretch>
        </p:blipFill>
        <p:spPr>
          <a:xfrm>
            <a:off x="3156548" y="3880789"/>
            <a:ext cx="6691702" cy="525383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81"/>
                                        </p:tgtEl>
                                        <p:attrNameLst>
                                          <p:attrName>style.visibility</p:attrName>
                                        </p:attrNameLst>
                                      </p:cBhvr>
                                      <p:to>
                                        <p:strVal val="visible"/>
                                      </p:to>
                                    </p:set>
                                    <p:animEffect filter="fade" transition="in">
                                      <p:cBhvr>
                                        <p:cTn id="7" dur="9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82"/>
                                        </p:tgtEl>
                                        <p:attrNameLst>
                                          <p:attrName>style.visibility</p:attrName>
                                        </p:attrNameLst>
                                      </p:cBhvr>
                                      <p:to>
                                        <p:strVal val="visible"/>
                                      </p:to>
                                    </p:set>
                                    <p:animEffect filter="fade" transition="in">
                                      <p:cBhvr>
                                        <p:cTn id="12" dur="499"/>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 grpId="1"/>
      <p:bldP build="whole" bldLvl="1" animBg="1" rev="0" advAuto="0" spid="82"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pic>
        <p:nvPicPr>
          <p:cNvPr id="85" name="image14.png"/>
          <p:cNvPicPr/>
          <p:nvPr/>
        </p:nvPicPr>
        <p:blipFill>
          <a:blip r:embed="rId2">
            <a:extLst/>
          </a:blip>
          <a:stretch>
            <a:fillRect/>
          </a:stretch>
        </p:blipFill>
        <p:spPr>
          <a:xfrm>
            <a:off x="1012194" y="3103635"/>
            <a:ext cx="10434667" cy="555293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85"/>
                                        </p:tgtEl>
                                        <p:attrNameLst>
                                          <p:attrName>style.visibility</p:attrName>
                                        </p:attrNameLst>
                                      </p:cBhvr>
                                      <p:to>
                                        <p:strVal val="visible"/>
                                      </p:to>
                                    </p:set>
                                    <p:animEffect filter="fade" transition="in">
                                      <p:cBhvr>
                                        <p:cTn id="7" dur="9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sp>
        <p:nvSpPr>
          <p:cNvPr id="88" name="Shape 88"/>
          <p:cNvSpPr/>
          <p:nvPr>
            <p:ph type="body" idx="1"/>
          </p:nvPr>
        </p:nvSpPr>
        <p:spPr>
          <a:xfrm>
            <a:off x="355600" y="2730500"/>
            <a:ext cx="12293600" cy="6299200"/>
          </a:xfrm>
          <a:prstGeom prst="rect">
            <a:avLst/>
          </a:prstGeom>
        </p:spPr>
        <p:txBody>
          <a:bodyPr/>
          <a:lstStyle/>
          <a:p>
            <a:pPr lvl="0" marL="0" indent="0" defTabSz="484886">
              <a:spcBef>
                <a:spcPts val="3800"/>
              </a:spcBef>
              <a:buSzTx/>
              <a:buNone/>
              <a:defRPr sz="1800">
                <a:solidFill>
                  <a:srgbClr val="000000"/>
                </a:solidFill>
              </a:defRPr>
            </a:pPr>
            <a:r>
              <a:rPr sz="3800">
                <a:solidFill>
                  <a:srgbClr val="535353"/>
                </a:solidFill>
              </a:rPr>
              <a:t>The number of medals won by men were a lot more than those won by women because of lack of events and encouragement for women in sports.</a:t>
            </a:r>
            <a:endParaRPr sz="3800"/>
          </a:p>
          <a:p>
            <a:pPr lvl="0" marL="0" indent="0" defTabSz="484886">
              <a:spcBef>
                <a:spcPts val="1300"/>
              </a:spcBef>
              <a:buSzTx/>
              <a:buNone/>
              <a:defRPr sz="1800">
                <a:solidFill>
                  <a:srgbClr val="000000"/>
                </a:solidFill>
              </a:defRPr>
            </a:pPr>
            <a:r>
              <a:rPr sz="3800">
                <a:solidFill>
                  <a:srgbClr val="535353"/>
                </a:solidFill>
              </a:rPr>
              <a:t>This trend however has improved in recent years with the number of events for men and women almost comparable.</a:t>
            </a:r>
            <a:endParaRPr sz="3800"/>
          </a:p>
          <a:p>
            <a:pPr lvl="0" marL="0" indent="0" defTabSz="484886">
              <a:spcBef>
                <a:spcPts val="1300"/>
              </a:spcBef>
              <a:buSzTx/>
              <a:buNone/>
              <a:defRPr sz="1800">
                <a:solidFill>
                  <a:srgbClr val="000000"/>
                </a:solidFill>
              </a:defRPr>
            </a:pPr>
            <a:r>
              <a:rPr sz="3800">
                <a:solidFill>
                  <a:srgbClr val="535353"/>
                </a:solidFill>
              </a:rPr>
              <a:t>Huge distortions in the graph in starting in the 1990s is due to the introduction of the Winter Olympics where the number of events and medals are much less compared to the Summer Olympics.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88"/>
                                        </p:tgtEl>
                                        <p:attrNameLst>
                                          <p:attrName>style.visibility</p:attrName>
                                        </p:attrNameLst>
                                      </p:cBhvr>
                                      <p:to>
                                        <p:strVal val="visible"/>
                                      </p:to>
                                    </p:set>
                                    <p:animEffect filter="fade" transition="in">
                                      <p:cBhvr>
                                        <p:cTn id="7" dur="9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pic>
        <p:nvPicPr>
          <p:cNvPr id="91" name="image15.png"/>
          <p:cNvPicPr/>
          <p:nvPr/>
        </p:nvPicPr>
        <p:blipFill>
          <a:blip r:embed="rId2">
            <a:extLst/>
          </a:blip>
          <a:stretch>
            <a:fillRect/>
          </a:stretch>
        </p:blipFill>
        <p:spPr>
          <a:xfrm>
            <a:off x="2106771" y="2857610"/>
            <a:ext cx="8300306" cy="553817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91"/>
                                        </p:tgtEl>
                                        <p:attrNameLst>
                                          <p:attrName>style.visibility</p:attrName>
                                        </p:attrNameLst>
                                      </p:cBhvr>
                                      <p:to>
                                        <p:strVal val="visible"/>
                                      </p:to>
                                    </p:set>
                                    <p:animEffect filter="fade" transition="in">
                                      <p:cBhvr>
                                        <p:cTn id="7" dur="9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sp>
        <p:nvSpPr>
          <p:cNvPr id="94" name="Shape 94"/>
          <p:cNvSpPr/>
          <p:nvPr>
            <p:ph type="body" idx="1"/>
          </p:nvPr>
        </p:nvSpPr>
        <p:spPr>
          <a:xfrm>
            <a:off x="355600" y="2730500"/>
            <a:ext cx="12293600" cy="6299200"/>
          </a:xfrm>
          <a:prstGeom prst="rect">
            <a:avLst/>
          </a:prstGeom>
        </p:spPr>
        <p:txBody>
          <a:bodyPr/>
          <a:lstStyle/>
          <a:p>
            <a:pPr lvl="0" marL="0" indent="0">
              <a:buSzTx/>
              <a:buNone/>
              <a:defRPr sz="1800">
                <a:solidFill>
                  <a:srgbClr val="000000"/>
                </a:solidFill>
              </a:defRPr>
            </a:pPr>
            <a:r>
              <a:rPr sz="4600">
                <a:solidFill>
                  <a:srgbClr val="535353"/>
                </a:solidFill>
              </a:rPr>
              <a:t>Maximum number of medals are won by athletes aged between 20 to 30.</a:t>
            </a:r>
            <a:endParaRPr sz="4600">
              <a:solidFill>
                <a:srgbClr val="535353"/>
              </a:solidFill>
            </a:endParaRPr>
          </a:p>
          <a:p>
            <a:pPr lvl="0" marL="0" indent="0">
              <a:spcBef>
                <a:spcPts val="1600"/>
              </a:spcBef>
              <a:buSzTx/>
              <a:buNone/>
              <a:defRPr sz="1800">
                <a:solidFill>
                  <a:srgbClr val="000000"/>
                </a:solidFill>
              </a:defRPr>
            </a:pPr>
            <a:r>
              <a:rPr sz="4600">
                <a:solidFill>
                  <a:srgbClr val="535353"/>
                </a:solidFill>
              </a:rPr>
              <a:t>Though the mean of the ages of the medal winning athletes is around 25, the maximum number of medals are won by athletes aged around 22-23.</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94"/>
                                        </p:tgtEl>
                                        <p:attrNameLst>
                                          <p:attrName>style.visibility</p:attrName>
                                        </p:attrNameLst>
                                      </p:cBhvr>
                                      <p:to>
                                        <p:strVal val="visible"/>
                                      </p:to>
                                    </p:set>
                                    <p:animEffect filter="fade" transition="in">
                                      <p:cBhvr>
                                        <p:cTn id="7" dur="9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pic>
        <p:nvPicPr>
          <p:cNvPr id="97" name="image16.png"/>
          <p:cNvPicPr/>
          <p:nvPr/>
        </p:nvPicPr>
        <p:blipFill>
          <a:blip r:embed="rId2">
            <a:extLst/>
          </a:blip>
          <a:stretch>
            <a:fillRect/>
          </a:stretch>
        </p:blipFill>
        <p:spPr>
          <a:xfrm>
            <a:off x="173763" y="2580639"/>
            <a:ext cx="6611647" cy="3905975"/>
          </a:xfrm>
          <a:prstGeom prst="rect">
            <a:avLst/>
          </a:prstGeom>
          <a:ln w="12700">
            <a:miter lim="400000"/>
          </a:ln>
        </p:spPr>
      </p:pic>
      <p:pic>
        <p:nvPicPr>
          <p:cNvPr id="98" name="image17.png"/>
          <p:cNvPicPr/>
          <p:nvPr/>
        </p:nvPicPr>
        <p:blipFill>
          <a:blip r:embed="rId3">
            <a:extLst/>
          </a:blip>
          <a:stretch>
            <a:fillRect/>
          </a:stretch>
        </p:blipFill>
        <p:spPr>
          <a:xfrm>
            <a:off x="5884426" y="5150041"/>
            <a:ext cx="7022180" cy="4005468"/>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97"/>
                                        </p:tgtEl>
                                        <p:attrNameLst>
                                          <p:attrName>style.visibility</p:attrName>
                                        </p:attrNameLst>
                                      </p:cBhvr>
                                      <p:to>
                                        <p:strVal val="visible"/>
                                      </p:to>
                                    </p:set>
                                    <p:animEffect filter="fade" transition="in">
                                      <p:cBhvr>
                                        <p:cTn id="7" dur="499"/>
                                        <p:tgtEl>
                                          <p:spTgt spid="97"/>
                                        </p:tgtEl>
                                      </p:cBhvr>
                                    </p:animEffect>
                                  </p:childTnLst>
                                </p:cTn>
                              </p:par>
                            </p:childTnLst>
                          </p:cTn>
                        </p:par>
                        <p:par>
                          <p:cTn id="8" fill="hold">
                            <p:stCondLst>
                              <p:cond delay="499"/>
                            </p:stCondLst>
                            <p:childTnLst>
                              <p:par>
                                <p:cTn id="9" nodeType="afterEffect" presetClass="entr" presetSubtype="0" presetID="10" grpId="2" fill="hold">
                                  <p:stCondLst>
                                    <p:cond delay="0"/>
                                  </p:stCondLst>
                                  <p:iterate type="el" backwards="0">
                                    <p:tmAbs val="0"/>
                                  </p:iterate>
                                  <p:childTnLst>
                                    <p:set>
                                      <p:cBhvr>
                                        <p:cTn id="10" fill="hold"/>
                                        <p:tgtEl>
                                          <p:spTgt spid="98"/>
                                        </p:tgtEl>
                                        <p:attrNameLst>
                                          <p:attrName>style.visibility</p:attrName>
                                        </p:attrNameLst>
                                      </p:cBhvr>
                                      <p:to>
                                        <p:strVal val="visible"/>
                                      </p:to>
                                    </p:set>
                                    <p:animEffect filter="fade" transition="in">
                                      <p:cBhvr>
                                        <p:cTn id="11" dur="499"/>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 grpId="2"/>
      <p:bldP build="whole" bldLvl="1" animBg="1" rev="0" advAuto="0" spid="97"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sp>
        <p:nvSpPr>
          <p:cNvPr id="101" name="Shape 101"/>
          <p:cNvSpPr/>
          <p:nvPr>
            <p:ph type="body" idx="1"/>
          </p:nvPr>
        </p:nvSpPr>
        <p:spPr>
          <a:xfrm>
            <a:off x="355597" y="1874184"/>
            <a:ext cx="12293605" cy="3920389"/>
          </a:xfrm>
          <a:prstGeom prst="rect">
            <a:avLst/>
          </a:prstGeom>
        </p:spPr>
        <p:txBody>
          <a:bodyPr/>
          <a:lstStyle>
            <a:lvl1pPr marL="0" indent="0">
              <a:buSzTx/>
              <a:buNone/>
            </a:lvl1pPr>
          </a:lstStyle>
          <a:p>
            <a:pPr lvl="0">
              <a:defRPr sz="1800">
                <a:solidFill>
                  <a:srgbClr val="000000"/>
                </a:solidFill>
              </a:defRPr>
            </a:pPr>
            <a:r>
              <a:rPr sz="4600">
                <a:solidFill>
                  <a:srgbClr val="535353"/>
                </a:solidFill>
              </a:rPr>
              <a:t>Women tend to win medals when they’re younger compared to men.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01"/>
                                        </p:tgtEl>
                                        <p:attrNameLst>
                                          <p:attrName>style.visibility</p:attrName>
                                        </p:attrNameLst>
                                      </p:cBhvr>
                                      <p:to>
                                        <p:strVal val="visible"/>
                                      </p:to>
                                    </p:set>
                                    <p:animEffect filter="fade" transition="in">
                                      <p:cBhvr>
                                        <p:cTn id="7"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Visualization cont</a:t>
            </a:r>
          </a:p>
        </p:txBody>
      </p:sp>
      <p:sp>
        <p:nvSpPr>
          <p:cNvPr id="104" name="Shape 104"/>
          <p:cNvSpPr/>
          <p:nvPr>
            <p:ph type="body" idx="1"/>
          </p:nvPr>
        </p:nvSpPr>
        <p:spPr>
          <a:xfrm>
            <a:off x="355598" y="2035549"/>
            <a:ext cx="12293605" cy="2438404"/>
          </a:xfrm>
          <a:prstGeom prst="rect">
            <a:avLst/>
          </a:prstGeom>
        </p:spPr>
        <p:txBody>
          <a:bodyPr/>
          <a:lstStyle>
            <a:lvl1pPr marL="0" indent="0">
              <a:buSzTx/>
              <a:buNone/>
            </a:lvl1pPr>
          </a:lstStyle>
          <a:p>
            <a:pPr lvl="0">
              <a:defRPr sz="1800">
                <a:solidFill>
                  <a:srgbClr val="000000"/>
                </a:solidFill>
              </a:defRPr>
            </a:pPr>
            <a:r>
              <a:rPr sz="4600">
                <a:solidFill>
                  <a:srgbClr val="535353"/>
                </a:solidFill>
              </a:rPr>
              <a:t>As expected, the heights and weights of men are greater than compared to women.</a:t>
            </a:r>
          </a:p>
        </p:txBody>
      </p:sp>
      <p:pic>
        <p:nvPicPr>
          <p:cNvPr id="105" name="image18.png"/>
          <p:cNvPicPr/>
          <p:nvPr/>
        </p:nvPicPr>
        <p:blipFill>
          <a:blip r:embed="rId2">
            <a:extLst/>
          </a:blip>
          <a:stretch>
            <a:fillRect/>
          </a:stretch>
        </p:blipFill>
        <p:spPr>
          <a:xfrm>
            <a:off x="6438067" y="4935968"/>
            <a:ext cx="5472856" cy="3874350"/>
          </a:xfrm>
          <a:prstGeom prst="rect">
            <a:avLst/>
          </a:prstGeom>
          <a:ln w="12700">
            <a:miter lim="400000"/>
          </a:ln>
        </p:spPr>
      </p:pic>
      <p:pic>
        <p:nvPicPr>
          <p:cNvPr id="106" name="image19.png"/>
          <p:cNvPicPr/>
          <p:nvPr/>
        </p:nvPicPr>
        <p:blipFill>
          <a:blip r:embed="rId3">
            <a:extLst/>
          </a:blip>
          <a:stretch>
            <a:fillRect/>
          </a:stretch>
        </p:blipFill>
        <p:spPr>
          <a:xfrm>
            <a:off x="300662" y="4935968"/>
            <a:ext cx="5472858" cy="387435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04"/>
                                        </p:tgtEl>
                                        <p:attrNameLst>
                                          <p:attrName>style.visibility</p:attrName>
                                        </p:attrNameLst>
                                      </p:cBhvr>
                                      <p:to>
                                        <p:strVal val="visible"/>
                                      </p:to>
                                    </p:set>
                                    <p:animEffect filter="fade" transition="in">
                                      <p:cBhvr>
                                        <p:cTn id="7" dur="9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106"/>
                                        </p:tgtEl>
                                        <p:attrNameLst>
                                          <p:attrName>style.visibility</p:attrName>
                                        </p:attrNameLst>
                                      </p:cBhvr>
                                      <p:to>
                                        <p:strVal val="visible"/>
                                      </p:to>
                                    </p:set>
                                    <p:animEffect filter="fade" transition="in">
                                      <p:cBhvr>
                                        <p:cTn id="12" dur="499"/>
                                        <p:tgtEl>
                                          <p:spTgt spid="106"/>
                                        </p:tgtEl>
                                      </p:cBhvr>
                                    </p:animEffect>
                                  </p:childTnLst>
                                </p:cTn>
                              </p:par>
                            </p:childTnLst>
                          </p:cTn>
                        </p:par>
                        <p:par>
                          <p:cTn id="13" fill="hold">
                            <p:stCondLst>
                              <p:cond delay="499"/>
                            </p:stCondLst>
                            <p:childTnLst>
                              <p:par>
                                <p:cTn id="14" nodeType="afterEffect" presetClass="entr" presetSubtype="0" presetID="10" grpId="3" fill="hold">
                                  <p:stCondLst>
                                    <p:cond delay="0"/>
                                  </p:stCondLst>
                                  <p:iterate type="el" backwards="0">
                                    <p:tmAbs val="0"/>
                                  </p:iterate>
                                  <p:childTnLst>
                                    <p:set>
                                      <p:cBhvr>
                                        <p:cTn id="15" fill="hold"/>
                                        <p:tgtEl>
                                          <p:spTgt spid="105"/>
                                        </p:tgtEl>
                                        <p:attrNameLst>
                                          <p:attrName>style.visibility</p:attrName>
                                        </p:attrNameLst>
                                      </p:cBhvr>
                                      <p:to>
                                        <p:strVal val="visible"/>
                                      </p:to>
                                    </p:set>
                                    <p:animEffect filter="fade" transition="in">
                                      <p:cBhvr>
                                        <p:cTn id="16" dur="499"/>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 grpId="1"/>
      <p:bldP build="whole" bldLvl="1" animBg="1" rev="0" advAuto="0" spid="106" grpId="2"/>
      <p:bldP build="whole" bldLvl="1" animBg="1" rev="0" advAuto="0" spid="105"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Overview/intro</a:t>
            </a:r>
          </a:p>
        </p:txBody>
      </p:sp>
      <p:sp>
        <p:nvSpPr>
          <p:cNvPr id="39" name="Shape 39"/>
          <p:cNvSpPr/>
          <p:nvPr>
            <p:ph type="body" idx="1"/>
          </p:nvPr>
        </p:nvSpPr>
        <p:spPr>
          <a:xfrm>
            <a:off x="355600" y="2730500"/>
            <a:ext cx="12293600" cy="6299200"/>
          </a:xfrm>
          <a:prstGeom prst="rect">
            <a:avLst/>
          </a:prstGeom>
        </p:spPr>
        <p:txBody>
          <a:bodyPr/>
          <a:lstStyle>
            <a:lvl1pPr marL="0" indent="0" defTabSz="414780">
              <a:spcBef>
                <a:spcPts val="3200"/>
              </a:spcBef>
              <a:buSzTx/>
              <a:buNone/>
              <a:defRPr sz="3200"/>
            </a:lvl1pPr>
          </a:lstStyle>
          <a:p>
            <a:pPr lvl="0">
              <a:defRPr sz="1800">
                <a:solidFill>
                  <a:srgbClr val="000000"/>
                </a:solidFill>
              </a:defRPr>
            </a:pPr>
            <a:r>
              <a:rPr sz="3200">
                <a:solidFill>
                  <a:srgbClr val="535353"/>
                </a:solidFill>
              </a:rPr>
              <a:t>The assignment is to perform Exploratory Data Analysis on a dataset where data is analysed to summarize the main characteristics of the dataset. The dataset we have chosen as the name suggests contains information regarding the medal winners in different Olympic games since its inception in 1896. We looked at the structure of the data and posed an initial question that the data could answer. Then we accessed the fitness of the data and checked if it needs any cleaning. We cleaned the data before we started the visual analysis on it. And then we visualized the data into different types of graphs like Bar Chart, Box Plot, Line Graphs, etc. and found out the patterns from these graphs and arrived at a few conclusions.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39"/>
                                        </p:tgtEl>
                                        <p:attrNameLst>
                                          <p:attrName>style.visibility</p:attrName>
                                        </p:attrNameLst>
                                      </p:cBhvr>
                                      <p:to>
                                        <p:strVal val="visible"/>
                                      </p:to>
                                    </p:set>
                                    <p:animEffect filter="fade" transition="in">
                                      <p:cBhvr>
                                        <p:cTn id="7" dur="9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Hypotheses testing</a:t>
            </a:r>
          </a:p>
        </p:txBody>
      </p:sp>
      <p:sp>
        <p:nvSpPr>
          <p:cNvPr id="109" name="Shape 109"/>
          <p:cNvSpPr/>
          <p:nvPr>
            <p:ph type="body" idx="1"/>
          </p:nvPr>
        </p:nvSpPr>
        <p:spPr>
          <a:xfrm>
            <a:off x="355600" y="2293975"/>
            <a:ext cx="12293600" cy="3014183"/>
          </a:xfrm>
          <a:prstGeom prst="rect">
            <a:avLst/>
          </a:prstGeom>
        </p:spPr>
        <p:txBody>
          <a:bodyPr/>
          <a:lstStyle>
            <a:lvl1pPr marL="0" indent="0" defTabSz="554990">
              <a:spcBef>
                <a:spcPts val="4300"/>
              </a:spcBef>
              <a:buSzTx/>
              <a:buNone/>
              <a:defRPr sz="4300"/>
            </a:lvl1pPr>
          </a:lstStyle>
          <a:p>
            <a:pPr lvl="0">
              <a:defRPr sz="1800">
                <a:solidFill>
                  <a:srgbClr val="000000"/>
                </a:solidFill>
              </a:defRPr>
            </a:pPr>
            <a:r>
              <a:rPr sz="4300">
                <a:solidFill>
                  <a:srgbClr val="535353"/>
                </a:solidFill>
              </a:rPr>
              <a:t>Since the p-values for the both the tests are much greater than the accepted 0.05 level, we cannot reject the null hypotheses. This doesn’t mean that the alternate hypotheses is acceptable.</a:t>
            </a:r>
          </a:p>
        </p:txBody>
      </p:sp>
      <p:pic>
        <p:nvPicPr>
          <p:cNvPr id="110" name="image20.png"/>
          <p:cNvPicPr/>
          <p:nvPr/>
        </p:nvPicPr>
        <p:blipFill>
          <a:blip r:embed="rId2">
            <a:extLst/>
          </a:blip>
          <a:srcRect l="10551" t="29654" r="57761" b="29654"/>
          <a:stretch>
            <a:fillRect/>
          </a:stretch>
        </p:blipFill>
        <p:spPr>
          <a:xfrm>
            <a:off x="3256310" y="5328783"/>
            <a:ext cx="5912869" cy="4268868"/>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09"/>
                                        </p:tgtEl>
                                        <p:attrNameLst>
                                          <p:attrName>style.visibility</p:attrName>
                                        </p:attrNameLst>
                                      </p:cBhvr>
                                      <p:to>
                                        <p:strVal val="visible"/>
                                      </p:to>
                                    </p:set>
                                    <p:animEffect filter="fade" transition="in">
                                      <p:cBhvr>
                                        <p:cTn id="7" dur="9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Correlation</a:t>
            </a:r>
          </a:p>
        </p:txBody>
      </p:sp>
      <p:sp>
        <p:nvSpPr>
          <p:cNvPr id="113" name="Shape 113"/>
          <p:cNvSpPr/>
          <p:nvPr>
            <p:ph type="body" idx="1"/>
          </p:nvPr>
        </p:nvSpPr>
        <p:spPr>
          <a:xfrm>
            <a:off x="355600" y="2730499"/>
            <a:ext cx="12011074" cy="3413764"/>
          </a:xfrm>
          <a:prstGeom prst="rect">
            <a:avLst/>
          </a:prstGeom>
        </p:spPr>
        <p:txBody>
          <a:bodyPr/>
          <a:lstStyle/>
          <a:p>
            <a:pPr lvl="0" marL="0" indent="0" defTabSz="426466">
              <a:spcBef>
                <a:spcPts val="3300"/>
              </a:spcBef>
              <a:buSzTx/>
              <a:buNone/>
              <a:defRPr sz="1800">
                <a:solidFill>
                  <a:srgbClr val="000000"/>
                </a:solidFill>
              </a:defRPr>
            </a:pPr>
            <a:r>
              <a:rPr sz="3300">
                <a:solidFill>
                  <a:srgbClr val="535353"/>
                </a:solidFill>
              </a:rPr>
              <a:t>As we can see, most of the columns have a high correlation coefficient.</a:t>
            </a:r>
            <a:endParaRPr sz="3300"/>
          </a:p>
          <a:p>
            <a:pPr lvl="0" marL="0" indent="0" defTabSz="426466">
              <a:spcBef>
                <a:spcPts val="1100"/>
              </a:spcBef>
              <a:buSzTx/>
              <a:buNone/>
              <a:defRPr sz="1800">
                <a:solidFill>
                  <a:srgbClr val="000000"/>
                </a:solidFill>
              </a:defRPr>
            </a:pPr>
            <a:r>
              <a:rPr sz="3300">
                <a:solidFill>
                  <a:srgbClr val="535353"/>
                </a:solidFill>
              </a:rPr>
              <a:t>Height and weight seem to have the highest correlation coefficient. So, possibly all athletes of certain heights maintain their weight at a certain level.</a:t>
            </a:r>
            <a:endParaRPr sz="3300"/>
          </a:p>
          <a:p>
            <a:pPr lvl="0" marL="0" indent="0" defTabSz="426466">
              <a:spcBef>
                <a:spcPts val="1100"/>
              </a:spcBef>
              <a:buSzTx/>
              <a:buNone/>
              <a:defRPr sz="1800">
                <a:solidFill>
                  <a:srgbClr val="000000"/>
                </a:solidFill>
              </a:defRPr>
            </a:pPr>
            <a:r>
              <a:rPr sz="3300">
                <a:solidFill>
                  <a:srgbClr val="535353"/>
                </a:solidFill>
              </a:rPr>
              <a:t>Weight and Age of the athlete are have a very weak correlation.</a:t>
            </a:r>
          </a:p>
        </p:txBody>
      </p:sp>
      <p:pic>
        <p:nvPicPr>
          <p:cNvPr id="114" name="image21.png"/>
          <p:cNvPicPr/>
          <p:nvPr/>
        </p:nvPicPr>
        <p:blipFill>
          <a:blip r:embed="rId2">
            <a:extLst/>
          </a:blip>
          <a:stretch>
            <a:fillRect/>
          </a:stretch>
        </p:blipFill>
        <p:spPr>
          <a:xfrm>
            <a:off x="4286925" y="6182359"/>
            <a:ext cx="4727790" cy="3413763"/>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13"/>
                                        </p:tgtEl>
                                        <p:attrNameLst>
                                          <p:attrName>style.visibility</p:attrName>
                                        </p:attrNameLst>
                                      </p:cBhvr>
                                      <p:to>
                                        <p:strVal val="visible"/>
                                      </p:to>
                                    </p:set>
                                    <p:animEffect filter="fade" transition="in">
                                      <p:cBhvr>
                                        <p:cTn id="7" dur="9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114"/>
                                        </p:tgtEl>
                                        <p:attrNameLst>
                                          <p:attrName>style.visibility</p:attrName>
                                        </p:attrNameLst>
                                      </p:cBhvr>
                                      <p:to>
                                        <p:strVal val="visible"/>
                                      </p:to>
                                    </p:set>
                                    <p:animEffect filter="fade" transition="in">
                                      <p:cBhvr>
                                        <p:cTn id="12" dur="499"/>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 grpId="2"/>
      <p:bldP build="whole" bldLvl="1" animBg="1" rev="0" advAuto="0" spid="113"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355600" y="3657600"/>
            <a:ext cx="12293600" cy="2438400"/>
          </a:xfrm>
          <a:prstGeom prst="rect">
            <a:avLst/>
          </a:prstGeom>
        </p:spPr>
        <p:txBody>
          <a:bodyPr/>
          <a:lstStyle/>
          <a:p>
            <a:pPr lvl="0">
              <a:defRPr cap="none" sz="1800">
                <a:solidFill>
                  <a:srgbClr val="000000"/>
                </a:solidFill>
              </a:defRPr>
            </a:pPr>
            <a:r>
              <a:rPr cap="all" sz="7200">
                <a:solidFill>
                  <a:srgbClr val="535353"/>
                </a:solidFill>
              </a:rPr>
              <a:t>Thank you</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Dataset</a:t>
            </a:r>
          </a:p>
        </p:txBody>
      </p:sp>
      <p:sp>
        <p:nvSpPr>
          <p:cNvPr id="42" name="Shape 42"/>
          <p:cNvSpPr/>
          <p:nvPr>
            <p:ph type="body" idx="1"/>
          </p:nvPr>
        </p:nvSpPr>
        <p:spPr>
          <a:xfrm>
            <a:off x="355600" y="2730500"/>
            <a:ext cx="12293600" cy="6299200"/>
          </a:xfrm>
          <a:prstGeom prst="rect">
            <a:avLst/>
          </a:prstGeom>
        </p:spPr>
        <p:txBody>
          <a:bodyPr/>
          <a:lstStyle/>
          <a:p>
            <a:pPr lvl="0" marL="0" indent="0" defTabSz="531622">
              <a:spcBef>
                <a:spcPts val="4100"/>
              </a:spcBef>
              <a:buSzTx/>
              <a:buNone/>
              <a:defRPr sz="1800">
                <a:solidFill>
                  <a:srgbClr val="000000"/>
                </a:solidFill>
              </a:defRPr>
            </a:pPr>
            <a:r>
              <a:rPr sz="4100">
                <a:solidFill>
                  <a:srgbClr val="535353"/>
                </a:solidFill>
              </a:rPr>
              <a:t>It is a dataset with 10000 rows and 12 features - ID, Name, Sex, Age, Height, Weight, Team, Year, City, Sport, Medal.</a:t>
            </a:r>
            <a:endParaRPr sz="4100"/>
          </a:p>
          <a:p>
            <a:pPr lvl="0" marL="0" indent="0" defTabSz="531622">
              <a:spcBef>
                <a:spcPts val="1400"/>
              </a:spcBef>
              <a:buSzTx/>
              <a:buNone/>
              <a:defRPr sz="1800">
                <a:solidFill>
                  <a:srgbClr val="000000"/>
                </a:solidFill>
              </a:defRPr>
            </a:pPr>
            <a:r>
              <a:rPr sz="4100">
                <a:solidFill>
                  <a:srgbClr val="535353"/>
                </a:solidFill>
              </a:rPr>
              <a:t>The purpose of the dataset is to analyse the heights, weights, age and type of medal that the athletes won over the years and make suitable conclusions after the analysis.</a:t>
            </a:r>
            <a:endParaRPr sz="4100"/>
          </a:p>
          <a:p>
            <a:pPr lvl="0" marL="0" indent="0" defTabSz="531622">
              <a:spcBef>
                <a:spcPts val="1400"/>
              </a:spcBef>
              <a:buSzTx/>
              <a:buNone/>
              <a:defRPr sz="1800">
                <a:solidFill>
                  <a:srgbClr val="000000"/>
                </a:solidFill>
              </a:defRPr>
            </a:pPr>
            <a:r>
              <a:rPr sz="4100">
                <a:solidFill>
                  <a:srgbClr val="535353"/>
                </a:solidFill>
              </a:rPr>
              <a:t>We selected this dataset from the Kaggle Website (</a:t>
            </a:r>
            <a:r>
              <a:rPr sz="4100">
                <a:hlinkClick r:id="rId2" invalidUrl="" action="" tgtFrame="" tooltip="" history="1" highlightClick="0" endSnd="0"/>
              </a:rPr>
              <a:t>https://www.kaggle.com/datasets</a:t>
            </a:r>
            <a:r>
              <a:rPr sz="4100">
                <a:solidFill>
                  <a:srgbClr val="535353"/>
                </a:solidFill>
              </a:rPr>
              <a:t>).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2"/>
                                        </p:tgtEl>
                                        <p:attrNameLst>
                                          <p:attrName>style.visibility</p:attrName>
                                        </p:attrNameLst>
                                      </p:cBhvr>
                                      <p:to>
                                        <p:strVal val="visible"/>
                                      </p:to>
                                    </p:set>
                                    <p:animEffect filter="fade" transition="in">
                                      <p:cBhvr>
                                        <p:cTn id="7" dur="900"/>
                                        <p:tgtEl>
                                          <p:spTgt spid="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Data cleaning</a:t>
            </a:r>
          </a:p>
        </p:txBody>
      </p:sp>
      <p:sp>
        <p:nvSpPr>
          <p:cNvPr id="45" name="Shape 45"/>
          <p:cNvSpPr/>
          <p:nvPr>
            <p:ph type="body" idx="1"/>
          </p:nvPr>
        </p:nvSpPr>
        <p:spPr>
          <a:xfrm>
            <a:off x="355600" y="2471311"/>
            <a:ext cx="12293600" cy="6299203"/>
          </a:xfrm>
          <a:prstGeom prst="rect">
            <a:avLst/>
          </a:prstGeom>
        </p:spPr>
        <p:txBody>
          <a:bodyPr/>
          <a:lstStyle>
            <a:lvl1pPr marL="0" indent="0">
              <a:buSzTx/>
              <a:buNone/>
            </a:lvl1pPr>
          </a:lstStyle>
          <a:p>
            <a:pPr lvl="0">
              <a:defRPr sz="1800">
                <a:solidFill>
                  <a:srgbClr val="000000"/>
                </a:solidFill>
              </a:defRPr>
            </a:pPr>
            <a:r>
              <a:rPr sz="4600">
                <a:solidFill>
                  <a:srgbClr val="535353"/>
                </a:solidFill>
              </a:rPr>
              <a:t> Data Cleaning : Data cleaning is the process of detecting and correcting (or removing) corrupt or inaccurate records from a dataset and refers to identifying incomplete, incorrect, inaccurate or irrelevant parts of the data and then replacing, modifying, or deleting the dirty or coarse data.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5"/>
                                        </p:tgtEl>
                                        <p:attrNameLst>
                                          <p:attrName>style.visibility</p:attrName>
                                        </p:attrNameLst>
                                      </p:cBhvr>
                                      <p:to>
                                        <p:strVal val="visible"/>
                                      </p:to>
                                    </p:set>
                                    <p:animEffect filter="fade" transition="in">
                                      <p:cBhvr>
                                        <p:cTn id="7" dur="900"/>
                                        <p:tgtEl>
                                          <p:spTgt spid="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Data cleaning cont.</a:t>
            </a:r>
          </a:p>
        </p:txBody>
      </p:sp>
      <p:sp>
        <p:nvSpPr>
          <p:cNvPr id="48" name="Shape 48"/>
          <p:cNvSpPr/>
          <p:nvPr>
            <p:ph type="body" idx="1"/>
          </p:nvPr>
        </p:nvSpPr>
        <p:spPr>
          <a:xfrm>
            <a:off x="355600" y="2075712"/>
            <a:ext cx="12293600" cy="3126163"/>
          </a:xfrm>
          <a:prstGeom prst="rect">
            <a:avLst/>
          </a:prstGeom>
        </p:spPr>
        <p:txBody>
          <a:bodyPr/>
          <a:lstStyle>
            <a:lvl1pPr marL="0" indent="0" defTabSz="572516">
              <a:spcBef>
                <a:spcPts val="4500"/>
              </a:spcBef>
              <a:buSzTx/>
              <a:buNone/>
              <a:defRPr sz="4500"/>
            </a:lvl1pPr>
          </a:lstStyle>
          <a:p>
            <a:pPr lvl="0">
              <a:defRPr sz="1800">
                <a:solidFill>
                  <a:srgbClr val="000000"/>
                </a:solidFill>
              </a:defRPr>
            </a:pPr>
            <a:r>
              <a:rPr sz="4500">
                <a:solidFill>
                  <a:srgbClr val="535353"/>
                </a:solidFill>
              </a:rPr>
              <a:t>All the NAN’s numerical columns to be replaced with the average of that column.</a:t>
            </a:r>
          </a:p>
        </p:txBody>
      </p:sp>
      <p:pic>
        <p:nvPicPr>
          <p:cNvPr id="49" name="image1.png"/>
          <p:cNvPicPr/>
          <p:nvPr/>
        </p:nvPicPr>
        <p:blipFill>
          <a:blip r:embed="rId2">
            <a:extLst/>
          </a:blip>
          <a:srcRect l="36471" t="35152" r="53148" b="27669"/>
          <a:stretch>
            <a:fillRect/>
          </a:stretch>
        </p:blipFill>
        <p:spPr>
          <a:xfrm>
            <a:off x="2762922" y="5448027"/>
            <a:ext cx="1885428" cy="3796475"/>
          </a:xfrm>
          <a:prstGeom prst="rect">
            <a:avLst/>
          </a:prstGeom>
          <a:ln w="12700">
            <a:miter lim="400000"/>
          </a:ln>
        </p:spPr>
      </p:pic>
      <p:pic>
        <p:nvPicPr>
          <p:cNvPr id="50" name="image2.png"/>
          <p:cNvPicPr/>
          <p:nvPr/>
        </p:nvPicPr>
        <p:blipFill>
          <a:blip r:embed="rId3">
            <a:extLst/>
          </a:blip>
          <a:srcRect l="19376" t="27699" r="68979" b="35121"/>
          <a:stretch>
            <a:fillRect/>
          </a:stretch>
        </p:blipFill>
        <p:spPr>
          <a:xfrm>
            <a:off x="7512290" y="5457552"/>
            <a:ext cx="2104172" cy="3777473"/>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8"/>
                                        </p:tgtEl>
                                        <p:attrNameLst>
                                          <p:attrName>style.visibility</p:attrName>
                                        </p:attrNameLst>
                                      </p:cBhvr>
                                      <p:to>
                                        <p:strVal val="visible"/>
                                      </p:to>
                                    </p:set>
                                    <p:animEffect filter="fade" transition="in">
                                      <p:cBhvr>
                                        <p:cTn id="7" dur="9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49"/>
                                        </p:tgtEl>
                                        <p:attrNameLst>
                                          <p:attrName>style.visibility</p:attrName>
                                        </p:attrNameLst>
                                      </p:cBhvr>
                                      <p:to>
                                        <p:strVal val="visible"/>
                                      </p:to>
                                    </p:set>
                                    <p:animEffect filter="fade" transition="in">
                                      <p:cBhvr>
                                        <p:cTn id="12" dur="500"/>
                                        <p:tgtEl>
                                          <p:spTgt spid="49"/>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50"/>
                                        </p:tgtEl>
                                        <p:attrNameLst>
                                          <p:attrName>style.visibility</p:attrName>
                                        </p:attrNameLst>
                                      </p:cBhvr>
                                      <p:to>
                                        <p:strVal val="visible"/>
                                      </p:to>
                                    </p:set>
                                    <p:animEffect filter="fade" transition="in">
                                      <p:cBhvr>
                                        <p:cTn id="16" dur="50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 grpId="1"/>
      <p:bldP build="whole" bldLvl="1" animBg="1" rev="0" advAuto="0" spid="49" grpId="2"/>
      <p:bldP build="whole" bldLvl="1" animBg="1" rev="0" advAuto="0" spid="50"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Data cleaning cont</a:t>
            </a:r>
          </a:p>
        </p:txBody>
      </p:sp>
      <p:sp>
        <p:nvSpPr>
          <p:cNvPr id="53" name="Shape 53"/>
          <p:cNvSpPr/>
          <p:nvPr>
            <p:ph type="body" idx="1"/>
          </p:nvPr>
        </p:nvSpPr>
        <p:spPr>
          <a:xfrm>
            <a:off x="355600" y="1871091"/>
            <a:ext cx="12293600" cy="1800046"/>
          </a:xfrm>
          <a:prstGeom prst="rect">
            <a:avLst/>
          </a:prstGeom>
        </p:spPr>
        <p:txBody>
          <a:bodyPr/>
          <a:lstStyle>
            <a:lvl1pPr marL="0" indent="0">
              <a:buSzTx/>
              <a:buNone/>
            </a:lvl1pPr>
          </a:lstStyle>
          <a:p>
            <a:pPr lvl="0">
              <a:defRPr sz="1800">
                <a:solidFill>
                  <a:srgbClr val="000000"/>
                </a:solidFill>
              </a:defRPr>
            </a:pPr>
            <a:r>
              <a:rPr sz="4600">
                <a:solidFill>
                  <a:srgbClr val="535353"/>
                </a:solidFill>
              </a:rPr>
              <a:t>All the NAN’s for categorical columns to be replaced with its previous row values.</a:t>
            </a:r>
          </a:p>
        </p:txBody>
      </p:sp>
      <p:pic>
        <p:nvPicPr>
          <p:cNvPr id="54" name="image3.png"/>
          <p:cNvPicPr/>
          <p:nvPr/>
        </p:nvPicPr>
        <p:blipFill>
          <a:blip r:embed="rId2">
            <a:extLst/>
          </a:blip>
          <a:srcRect l="20057" t="28417" r="73910" b="6713"/>
          <a:stretch>
            <a:fillRect/>
          </a:stretch>
        </p:blipFill>
        <p:spPr>
          <a:xfrm>
            <a:off x="4277524" y="3841504"/>
            <a:ext cx="957399" cy="5788858"/>
          </a:xfrm>
          <a:prstGeom prst="rect">
            <a:avLst/>
          </a:prstGeom>
          <a:ln w="12700">
            <a:miter lim="400000"/>
          </a:ln>
        </p:spPr>
      </p:pic>
      <p:pic>
        <p:nvPicPr>
          <p:cNvPr id="55" name="image4.png"/>
          <p:cNvPicPr/>
          <p:nvPr/>
        </p:nvPicPr>
        <p:blipFill>
          <a:blip r:embed="rId3">
            <a:extLst/>
          </a:blip>
          <a:srcRect l="21057" t="30163" r="73751" b="4372"/>
          <a:stretch>
            <a:fillRect/>
          </a:stretch>
        </p:blipFill>
        <p:spPr>
          <a:xfrm>
            <a:off x="7920487" y="3849442"/>
            <a:ext cx="834377" cy="577275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53"/>
                                        </p:tgtEl>
                                        <p:attrNameLst>
                                          <p:attrName>style.visibility</p:attrName>
                                        </p:attrNameLst>
                                      </p:cBhvr>
                                      <p:to>
                                        <p:strVal val="visible"/>
                                      </p:to>
                                    </p:set>
                                    <p:animEffect filter="fade" transition="in">
                                      <p:cBhvr>
                                        <p:cTn id="7" dur="9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55"/>
                                        </p:tgtEl>
                                        <p:attrNameLst>
                                          <p:attrName>style.visibility</p:attrName>
                                        </p:attrNameLst>
                                      </p:cBhvr>
                                      <p:to>
                                        <p:strVal val="visible"/>
                                      </p:to>
                                    </p:set>
                                    <p:animEffect filter="fade" transition="in">
                                      <p:cBhvr>
                                        <p:cTn id="12" dur="499"/>
                                        <p:tgtEl>
                                          <p:spTgt spid="55"/>
                                        </p:tgtEl>
                                      </p:cBhvr>
                                    </p:animEffect>
                                  </p:childTnLst>
                                </p:cTn>
                              </p:par>
                            </p:childTnLst>
                          </p:cTn>
                        </p:par>
                        <p:par>
                          <p:cTn id="13" fill="hold">
                            <p:stCondLst>
                              <p:cond delay="499"/>
                            </p:stCondLst>
                            <p:childTnLst>
                              <p:par>
                                <p:cTn id="14" nodeType="afterEffect" presetClass="entr" presetSubtype="0" presetID="10" grpId="3" fill="hold">
                                  <p:stCondLst>
                                    <p:cond delay="0"/>
                                  </p:stCondLst>
                                  <p:iterate type="el" backwards="0">
                                    <p:tmAbs val="0"/>
                                  </p:iterate>
                                  <p:childTnLst>
                                    <p:set>
                                      <p:cBhvr>
                                        <p:cTn id="15" fill="hold"/>
                                        <p:tgtEl>
                                          <p:spTgt spid="54"/>
                                        </p:tgtEl>
                                        <p:attrNameLst>
                                          <p:attrName>style.visibility</p:attrName>
                                        </p:attrNameLst>
                                      </p:cBhvr>
                                      <p:to>
                                        <p:strVal val="visible"/>
                                      </p:to>
                                    </p:set>
                                    <p:animEffect filter="fade" transition="in">
                                      <p:cBhvr>
                                        <p:cTn id="16" dur="499"/>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 grpId="1"/>
      <p:bldP build="whole" bldLvl="1" animBg="1" rev="0" advAuto="0" spid="55" grpId="2"/>
      <p:bldP build="whole" bldLvl="1" animBg="1" rev="0" advAuto="0" spid="54"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Data cleaning cont.</a:t>
            </a:r>
          </a:p>
        </p:txBody>
      </p:sp>
      <p:sp>
        <p:nvSpPr>
          <p:cNvPr id="58" name="Shape 58"/>
          <p:cNvSpPr/>
          <p:nvPr>
            <p:ph type="body" idx="1"/>
          </p:nvPr>
        </p:nvSpPr>
        <p:spPr>
          <a:xfrm>
            <a:off x="355600" y="1448208"/>
            <a:ext cx="12293600" cy="2317458"/>
          </a:xfrm>
          <a:prstGeom prst="rect">
            <a:avLst/>
          </a:prstGeom>
        </p:spPr>
        <p:txBody>
          <a:bodyPr/>
          <a:lstStyle>
            <a:lvl1pPr marL="0" indent="0">
              <a:buSzTx/>
              <a:buNone/>
            </a:lvl1pPr>
          </a:lstStyle>
          <a:p>
            <a:pPr lvl="0">
              <a:defRPr sz="1800">
                <a:solidFill>
                  <a:srgbClr val="000000"/>
                </a:solidFill>
              </a:defRPr>
            </a:pPr>
            <a:r>
              <a:rPr sz="4600">
                <a:solidFill>
                  <a:srgbClr val="535353"/>
                </a:solidFill>
              </a:rPr>
              <a:t>Interpolation of immediate data before and after it.</a:t>
            </a:r>
          </a:p>
        </p:txBody>
      </p:sp>
      <p:pic>
        <p:nvPicPr>
          <p:cNvPr id="59" name="image5.png"/>
          <p:cNvPicPr/>
          <p:nvPr/>
        </p:nvPicPr>
        <p:blipFill>
          <a:blip r:embed="rId2">
            <a:extLst/>
          </a:blip>
          <a:srcRect l="19777" t="39399" r="72926" b="6209"/>
          <a:stretch>
            <a:fillRect/>
          </a:stretch>
        </p:blipFill>
        <p:spPr>
          <a:xfrm>
            <a:off x="3840807" y="4101510"/>
            <a:ext cx="1239016" cy="5194188"/>
          </a:xfrm>
          <a:prstGeom prst="rect">
            <a:avLst/>
          </a:prstGeom>
          <a:ln w="12700">
            <a:miter lim="400000"/>
          </a:ln>
        </p:spPr>
      </p:pic>
      <p:pic>
        <p:nvPicPr>
          <p:cNvPr id="60" name="image6.png"/>
          <p:cNvPicPr/>
          <p:nvPr/>
        </p:nvPicPr>
        <p:blipFill>
          <a:blip r:embed="rId3">
            <a:extLst/>
          </a:blip>
          <a:srcRect l="19652" t="31491" r="71088" b="14116"/>
          <a:stretch>
            <a:fillRect/>
          </a:stretch>
        </p:blipFill>
        <p:spPr>
          <a:xfrm>
            <a:off x="7680693" y="4101510"/>
            <a:ext cx="1572578" cy="5194149"/>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58"/>
                                        </p:tgtEl>
                                        <p:attrNameLst>
                                          <p:attrName>style.visibility</p:attrName>
                                        </p:attrNameLst>
                                      </p:cBhvr>
                                      <p:to>
                                        <p:strVal val="visible"/>
                                      </p:to>
                                    </p:set>
                                    <p:animEffect filter="fade" transition="in">
                                      <p:cBhvr>
                                        <p:cTn id="7" dur="9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59"/>
                                        </p:tgtEl>
                                        <p:attrNameLst>
                                          <p:attrName>style.visibility</p:attrName>
                                        </p:attrNameLst>
                                      </p:cBhvr>
                                      <p:to>
                                        <p:strVal val="visible"/>
                                      </p:to>
                                    </p:set>
                                    <p:animEffect filter="fade" transition="in">
                                      <p:cBhvr>
                                        <p:cTn id="12" dur="500"/>
                                        <p:tgtEl>
                                          <p:spTgt spid="59"/>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60"/>
                                        </p:tgtEl>
                                        <p:attrNameLst>
                                          <p:attrName>style.visibility</p:attrName>
                                        </p:attrNameLst>
                                      </p:cBhvr>
                                      <p:to>
                                        <p:strVal val="visible"/>
                                      </p:to>
                                    </p:set>
                                    <p:animEffect filter="fade" transition="in">
                                      <p:cBhvr>
                                        <p:cTn id="16" dur="5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 grpId="2"/>
      <p:bldP build="whole" bldLvl="1" animBg="1" rev="0" advAuto="0" spid="60" grpId="3"/>
      <p:bldP build="whole" bldLvl="1" animBg="1" rev="0" advAuto="0" spid="58"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Normalization</a:t>
            </a:r>
          </a:p>
        </p:txBody>
      </p:sp>
      <p:sp>
        <p:nvSpPr>
          <p:cNvPr id="63" name="Shape 63"/>
          <p:cNvSpPr/>
          <p:nvPr>
            <p:ph type="body" idx="1"/>
          </p:nvPr>
        </p:nvSpPr>
        <p:spPr>
          <a:xfrm>
            <a:off x="355600" y="2730500"/>
            <a:ext cx="12293600" cy="6299200"/>
          </a:xfrm>
          <a:prstGeom prst="rect">
            <a:avLst/>
          </a:prstGeom>
        </p:spPr>
        <p:txBody>
          <a:bodyPr/>
          <a:lstStyle/>
          <a:p>
            <a:pPr lvl="0" marL="0" indent="0" defTabSz="463737">
              <a:spcBef>
                <a:spcPts val="3600"/>
              </a:spcBef>
              <a:buSzTx/>
              <a:buNone/>
              <a:defRPr sz="1800">
                <a:solidFill>
                  <a:srgbClr val="000000"/>
                </a:solidFill>
              </a:defRPr>
            </a:pPr>
            <a:r>
              <a:rPr sz="3600">
                <a:solidFill>
                  <a:srgbClr val="535353"/>
                </a:solidFill>
              </a:rPr>
              <a:t>In the simplest cases, normalization of ratings means adjusting values measured on different scales to a notionally common scale, often prior to averaging. In more complicated cases, normalization may refer to more sophisticated adjustments where the intention is to bring the entire probability distributions of adjusted values into alignment.</a:t>
            </a:r>
            <a:endParaRPr sz="3600"/>
          </a:p>
          <a:p>
            <a:pPr lvl="0" marL="0" indent="0" defTabSz="463737">
              <a:spcBef>
                <a:spcPts val="1100"/>
              </a:spcBef>
              <a:buSzTx/>
              <a:buNone/>
              <a:defRPr sz="1800">
                <a:solidFill>
                  <a:srgbClr val="000000"/>
                </a:solidFill>
              </a:defRPr>
            </a:pPr>
            <a:r>
              <a:rPr sz="3600">
                <a:solidFill>
                  <a:srgbClr val="535353"/>
                </a:solidFill>
              </a:rPr>
              <a:t>The goal of normalization is to change the values of numeric columns in the dataset to use a common scale, without distorting differences in the ranges of values or losing information.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63"/>
                                        </p:tgtEl>
                                        <p:attrNameLst>
                                          <p:attrName>style.visibility</p:attrName>
                                        </p:attrNameLst>
                                      </p:cBhvr>
                                      <p:to>
                                        <p:strVal val="visible"/>
                                      </p:to>
                                    </p:set>
                                    <p:animEffect filter="fade" transition="in">
                                      <p:cBhvr>
                                        <p:cTn id="7" dur="9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355600" y="254000"/>
            <a:ext cx="12293600" cy="2438400"/>
          </a:xfrm>
          <a:prstGeom prst="rect">
            <a:avLst/>
          </a:prstGeom>
        </p:spPr>
        <p:txBody>
          <a:bodyPr/>
          <a:lstStyle/>
          <a:p>
            <a:pPr lvl="0">
              <a:defRPr cap="none" sz="1800">
                <a:solidFill>
                  <a:srgbClr val="000000"/>
                </a:solidFill>
              </a:defRPr>
            </a:pPr>
            <a:r>
              <a:rPr cap="all" sz="7200">
                <a:solidFill>
                  <a:srgbClr val="535353"/>
                </a:solidFill>
              </a:rPr>
              <a:t>Graphs showing normalized data</a:t>
            </a:r>
          </a:p>
        </p:txBody>
      </p:sp>
      <p:sp>
        <p:nvSpPr>
          <p:cNvPr id="66" name="Shape 66"/>
          <p:cNvSpPr/>
          <p:nvPr>
            <p:ph type="body" idx="1"/>
          </p:nvPr>
        </p:nvSpPr>
        <p:spPr>
          <a:xfrm>
            <a:off x="355597" y="2436516"/>
            <a:ext cx="12293605" cy="2252387"/>
          </a:xfrm>
          <a:prstGeom prst="rect">
            <a:avLst/>
          </a:prstGeom>
        </p:spPr>
        <p:txBody>
          <a:bodyPr/>
          <a:lstStyle>
            <a:lvl1pPr marL="0" indent="0">
              <a:buSzTx/>
              <a:buNone/>
            </a:lvl1pPr>
          </a:lstStyle>
          <a:p>
            <a:pPr lvl="0">
              <a:defRPr sz="1800">
                <a:solidFill>
                  <a:srgbClr val="000000"/>
                </a:solidFill>
              </a:defRPr>
            </a:pPr>
            <a:r>
              <a:rPr sz="4600">
                <a:solidFill>
                  <a:srgbClr val="535353"/>
                </a:solidFill>
              </a:rPr>
              <a:t>Normalized column height before and after Central Limit Theorem.</a:t>
            </a:r>
          </a:p>
        </p:txBody>
      </p:sp>
      <p:pic>
        <p:nvPicPr>
          <p:cNvPr id="67" name="image7.png"/>
          <p:cNvPicPr/>
          <p:nvPr/>
        </p:nvPicPr>
        <p:blipFill>
          <a:blip r:embed="rId2">
            <a:extLst/>
          </a:blip>
          <a:stretch>
            <a:fillRect/>
          </a:stretch>
        </p:blipFill>
        <p:spPr>
          <a:xfrm>
            <a:off x="1084673" y="4173220"/>
            <a:ext cx="5350934" cy="3413763"/>
          </a:xfrm>
          <a:prstGeom prst="rect">
            <a:avLst/>
          </a:prstGeom>
          <a:ln w="12700">
            <a:miter lim="400000"/>
          </a:ln>
        </p:spPr>
      </p:pic>
      <p:pic>
        <p:nvPicPr>
          <p:cNvPr id="68" name="image8.png"/>
          <p:cNvPicPr/>
          <p:nvPr/>
        </p:nvPicPr>
        <p:blipFill>
          <a:blip r:embed="rId3">
            <a:extLst/>
          </a:blip>
          <a:stretch>
            <a:fillRect/>
          </a:stretch>
        </p:blipFill>
        <p:spPr>
          <a:xfrm>
            <a:off x="6250258" y="4173220"/>
            <a:ext cx="5269654" cy="3413763"/>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66"/>
                                        </p:tgtEl>
                                        <p:attrNameLst>
                                          <p:attrName>style.visibility</p:attrName>
                                        </p:attrNameLst>
                                      </p:cBhvr>
                                      <p:to>
                                        <p:strVal val="visible"/>
                                      </p:to>
                                    </p:set>
                                    <p:animEffect filter="fade" transition="in">
                                      <p:cBhvr>
                                        <p:cTn id="7" dur="9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67"/>
                                        </p:tgtEl>
                                        <p:attrNameLst>
                                          <p:attrName>style.visibility</p:attrName>
                                        </p:attrNameLst>
                                      </p:cBhvr>
                                      <p:to>
                                        <p:strVal val="visible"/>
                                      </p:to>
                                    </p:set>
                                    <p:animEffect filter="fade" transition="in">
                                      <p:cBhvr>
                                        <p:cTn id="12" dur="500"/>
                                        <p:tgtEl>
                                          <p:spTgt spid="67"/>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68"/>
                                        </p:tgtEl>
                                        <p:attrNameLst>
                                          <p:attrName>style.visibility</p:attrName>
                                        </p:attrNameLst>
                                      </p:cBhvr>
                                      <p:to>
                                        <p:strVal val="visible"/>
                                      </p:to>
                                    </p:set>
                                    <p:animEffect filter="fade" transition="in">
                                      <p:cBhvr>
                                        <p:cTn id="16" dur="5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 grpId="2"/>
      <p:bldP build="whole" bldLvl="1" animBg="1" rev="0" advAuto="0" spid="66" grpId="1"/>
      <p:bldP build="whole" bldLvl="1" animBg="1" rev="0" advAuto="0" spid="68" grpId="3"/>
    </p:bldLst>
  </p:timing>
</p:sld>
</file>

<file path=ppt/theme/theme1.xml><?xml version="1.0" encoding="utf-8"?>
<a:theme xmlns:a="http://schemas.openxmlformats.org/drawingml/2006/main" xmlns:r="http://schemas.openxmlformats.org/officeDocument/2006/relationships" name="Default">
  <a:themeElements>
    <a:clrScheme name="Default">
      <a:dk1>
        <a:srgbClr val="535353"/>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78AAB3"/>
          </a:solidFill>
          <a:prstDash val="solid"/>
          <a:bevel/>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8AAB3"/>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78AAB3"/>
          </a:solidFill>
          <a:prstDash val="solid"/>
          <a:bevel/>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8AAB3"/>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