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A4C7D-94DD-4719-B0F8-DF8899CFE43E}"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31DCE802-0F83-41BC-808D-4EC674D6430C}">
      <dgm:prSet/>
      <dgm:spPr/>
      <dgm:t>
        <a:bodyPr/>
        <a:lstStyle/>
        <a:p>
          <a:r>
            <a:rPr lang="en-US" dirty="0"/>
            <a:t>Gather </a:t>
          </a:r>
          <a:r>
            <a:rPr lang="en-US" dirty="0" err="1"/>
            <a:t>alabeled</a:t>
          </a:r>
          <a:r>
            <a:rPr lang="en-US" dirty="0"/>
            <a:t> dental Xray dataset</a:t>
          </a:r>
        </a:p>
      </dgm:t>
    </dgm:pt>
    <dgm:pt modelId="{7C0F6BE4-89FA-46AC-92F3-3AA4F643789B}" type="parTrans" cxnId="{6EC18A02-5948-4486-8022-D6C2AA616702}">
      <dgm:prSet/>
      <dgm:spPr/>
      <dgm:t>
        <a:bodyPr/>
        <a:lstStyle/>
        <a:p>
          <a:endParaRPr lang="en-US"/>
        </a:p>
      </dgm:t>
    </dgm:pt>
    <dgm:pt modelId="{135AD928-BA4A-4D8F-B725-8BC019BC8AAF}" type="sibTrans" cxnId="{6EC18A02-5948-4486-8022-D6C2AA616702}">
      <dgm:prSet phldrT="01" phldr="0"/>
      <dgm:spPr/>
      <dgm:t>
        <a:bodyPr/>
        <a:lstStyle/>
        <a:p>
          <a:r>
            <a:rPr lang="en-US"/>
            <a:t>01</a:t>
          </a:r>
        </a:p>
      </dgm:t>
    </dgm:pt>
    <dgm:pt modelId="{63EE350E-809A-4C89-B746-1BA51CE9D4FF}">
      <dgm:prSet/>
      <dgm:spPr/>
      <dgm:t>
        <a:bodyPr/>
        <a:lstStyle/>
        <a:p>
          <a:r>
            <a:rPr lang="en-US"/>
            <a:t>Initial EDA to understand what is possible with the dataset</a:t>
          </a:r>
        </a:p>
      </dgm:t>
    </dgm:pt>
    <dgm:pt modelId="{7E7837FB-572B-4A1B-B246-6FEC7D91648E}" type="parTrans" cxnId="{63536FCD-A380-49DD-8A46-CCB82C1D52CA}">
      <dgm:prSet/>
      <dgm:spPr/>
      <dgm:t>
        <a:bodyPr/>
        <a:lstStyle/>
        <a:p>
          <a:endParaRPr lang="en-US"/>
        </a:p>
      </dgm:t>
    </dgm:pt>
    <dgm:pt modelId="{50D3A669-6E81-402D-8184-BCE382CE7DF8}" type="sibTrans" cxnId="{63536FCD-A380-49DD-8A46-CCB82C1D52CA}">
      <dgm:prSet phldrT="02" phldr="0"/>
      <dgm:spPr/>
      <dgm:t>
        <a:bodyPr/>
        <a:lstStyle/>
        <a:p>
          <a:r>
            <a:rPr lang="en-US"/>
            <a:t>02</a:t>
          </a:r>
        </a:p>
      </dgm:t>
    </dgm:pt>
    <dgm:pt modelId="{84E190A9-3F44-4D0F-B7E1-04C32C7892E2}">
      <dgm:prSet/>
      <dgm:spPr/>
      <dgm:t>
        <a:bodyPr/>
        <a:lstStyle/>
        <a:p>
          <a:r>
            <a:rPr lang="en-US"/>
            <a:t>Train open source SOTA CV models like Yolo-v8 (free for educational usage)</a:t>
          </a:r>
        </a:p>
      </dgm:t>
    </dgm:pt>
    <dgm:pt modelId="{D62A90C2-0297-4FEF-9AC3-D06E8F9552F1}" type="parTrans" cxnId="{3E0E8D60-438E-4B59-BFEC-2852E862F0FD}">
      <dgm:prSet/>
      <dgm:spPr/>
      <dgm:t>
        <a:bodyPr/>
        <a:lstStyle/>
        <a:p>
          <a:endParaRPr lang="en-US"/>
        </a:p>
      </dgm:t>
    </dgm:pt>
    <dgm:pt modelId="{B3B6D9A9-DE95-4C3A-A582-1D841B0EC133}" type="sibTrans" cxnId="{3E0E8D60-438E-4B59-BFEC-2852E862F0FD}">
      <dgm:prSet phldrT="03" phldr="0"/>
      <dgm:spPr/>
      <dgm:t>
        <a:bodyPr/>
        <a:lstStyle/>
        <a:p>
          <a:r>
            <a:rPr lang="en-US"/>
            <a:t>03</a:t>
          </a:r>
        </a:p>
      </dgm:t>
    </dgm:pt>
    <dgm:pt modelId="{77688BB0-DF2F-410B-811B-254EBA66BD2C}">
      <dgm:prSet/>
      <dgm:spPr/>
      <dgm:t>
        <a:bodyPr/>
        <a:lstStyle/>
        <a:p>
          <a:r>
            <a:rPr lang="en-US"/>
            <a:t>Compare performance and metrics</a:t>
          </a:r>
        </a:p>
      </dgm:t>
    </dgm:pt>
    <dgm:pt modelId="{10EA720F-BF1C-496B-9B74-AE33D10C9BE4}" type="parTrans" cxnId="{7979739D-030E-4C9A-B03A-1B0C9DD3ECBD}">
      <dgm:prSet/>
      <dgm:spPr/>
      <dgm:t>
        <a:bodyPr/>
        <a:lstStyle/>
        <a:p>
          <a:endParaRPr lang="en-US"/>
        </a:p>
      </dgm:t>
    </dgm:pt>
    <dgm:pt modelId="{A5362B12-B47A-4FD3-BB74-5C4C783C9D87}" type="sibTrans" cxnId="{7979739D-030E-4C9A-B03A-1B0C9DD3ECBD}">
      <dgm:prSet phldrT="04" phldr="0"/>
      <dgm:spPr/>
      <dgm:t>
        <a:bodyPr/>
        <a:lstStyle/>
        <a:p>
          <a:r>
            <a:rPr lang="en-US"/>
            <a:t>04</a:t>
          </a:r>
        </a:p>
      </dgm:t>
    </dgm:pt>
    <dgm:pt modelId="{F16CEA88-8FB7-4223-9367-7519D276A1B7}">
      <dgm:prSet/>
      <dgm:spPr/>
      <dgm:t>
        <a:bodyPr/>
        <a:lstStyle/>
        <a:p>
          <a:r>
            <a:rPr lang="en-US"/>
            <a:t>Analyze if this is viable for market usage</a:t>
          </a:r>
        </a:p>
      </dgm:t>
    </dgm:pt>
    <dgm:pt modelId="{68357389-31AE-4E34-B0DD-1F6788F55053}" type="parTrans" cxnId="{2A54839D-4FE7-43E8-BD38-2DA526FB3B3A}">
      <dgm:prSet/>
      <dgm:spPr/>
      <dgm:t>
        <a:bodyPr/>
        <a:lstStyle/>
        <a:p>
          <a:endParaRPr lang="en-US"/>
        </a:p>
      </dgm:t>
    </dgm:pt>
    <dgm:pt modelId="{82AD45BC-562B-46CD-A77F-1B8A34746773}" type="sibTrans" cxnId="{2A54839D-4FE7-43E8-BD38-2DA526FB3B3A}">
      <dgm:prSet phldrT="05" phldr="0"/>
      <dgm:spPr/>
      <dgm:t>
        <a:bodyPr/>
        <a:lstStyle/>
        <a:p>
          <a:r>
            <a:rPr lang="en-US"/>
            <a:t>05</a:t>
          </a:r>
        </a:p>
      </dgm:t>
    </dgm:pt>
    <dgm:pt modelId="{B17A8F9A-AAC2-46E1-8697-FE0A0CFE5A76}" type="pres">
      <dgm:prSet presAssocID="{68FA4C7D-94DD-4719-B0F8-DF8899CFE43E}" presName="Name0" presStyleCnt="0">
        <dgm:presLayoutVars>
          <dgm:animLvl val="lvl"/>
          <dgm:resizeHandles val="exact"/>
        </dgm:presLayoutVars>
      </dgm:prSet>
      <dgm:spPr/>
    </dgm:pt>
    <dgm:pt modelId="{8FED78F7-DE59-44AD-B16D-8DD017EE68F1}" type="pres">
      <dgm:prSet presAssocID="{31DCE802-0F83-41BC-808D-4EC674D6430C}" presName="compositeNode" presStyleCnt="0">
        <dgm:presLayoutVars>
          <dgm:bulletEnabled val="1"/>
        </dgm:presLayoutVars>
      </dgm:prSet>
      <dgm:spPr/>
    </dgm:pt>
    <dgm:pt modelId="{91CE6699-554A-4A97-B9AE-9D35C15C9E6E}" type="pres">
      <dgm:prSet presAssocID="{31DCE802-0F83-41BC-808D-4EC674D6430C}" presName="bgRect" presStyleLbl="alignNode1" presStyleIdx="0" presStyleCnt="5"/>
      <dgm:spPr/>
    </dgm:pt>
    <dgm:pt modelId="{A5A0BBC5-EEAF-49CE-865F-A6C559F99610}" type="pres">
      <dgm:prSet presAssocID="{135AD928-BA4A-4D8F-B725-8BC019BC8AAF}" presName="sibTransNodeRect" presStyleLbl="alignNode1" presStyleIdx="0" presStyleCnt="5">
        <dgm:presLayoutVars>
          <dgm:chMax val="0"/>
          <dgm:bulletEnabled val="1"/>
        </dgm:presLayoutVars>
      </dgm:prSet>
      <dgm:spPr/>
    </dgm:pt>
    <dgm:pt modelId="{B9E55B90-C36E-4827-9CFD-910170489CDC}" type="pres">
      <dgm:prSet presAssocID="{31DCE802-0F83-41BC-808D-4EC674D6430C}" presName="nodeRect" presStyleLbl="alignNode1" presStyleIdx="0" presStyleCnt="5">
        <dgm:presLayoutVars>
          <dgm:bulletEnabled val="1"/>
        </dgm:presLayoutVars>
      </dgm:prSet>
      <dgm:spPr/>
    </dgm:pt>
    <dgm:pt modelId="{524760E3-CF76-4607-A033-EAF588A441A3}" type="pres">
      <dgm:prSet presAssocID="{135AD928-BA4A-4D8F-B725-8BC019BC8AAF}" presName="sibTrans" presStyleCnt="0"/>
      <dgm:spPr/>
    </dgm:pt>
    <dgm:pt modelId="{A2C0DA6A-D58B-44EA-AF8F-8A0DDC36FFFF}" type="pres">
      <dgm:prSet presAssocID="{63EE350E-809A-4C89-B746-1BA51CE9D4FF}" presName="compositeNode" presStyleCnt="0">
        <dgm:presLayoutVars>
          <dgm:bulletEnabled val="1"/>
        </dgm:presLayoutVars>
      </dgm:prSet>
      <dgm:spPr/>
    </dgm:pt>
    <dgm:pt modelId="{C736F3C7-90ED-4365-BB9D-2FB70CCFB588}" type="pres">
      <dgm:prSet presAssocID="{63EE350E-809A-4C89-B746-1BA51CE9D4FF}" presName="bgRect" presStyleLbl="alignNode1" presStyleIdx="1" presStyleCnt="5"/>
      <dgm:spPr/>
    </dgm:pt>
    <dgm:pt modelId="{59EC11B8-9F66-406D-9850-EBFF188DE4D6}" type="pres">
      <dgm:prSet presAssocID="{50D3A669-6E81-402D-8184-BCE382CE7DF8}" presName="sibTransNodeRect" presStyleLbl="alignNode1" presStyleIdx="1" presStyleCnt="5">
        <dgm:presLayoutVars>
          <dgm:chMax val="0"/>
          <dgm:bulletEnabled val="1"/>
        </dgm:presLayoutVars>
      </dgm:prSet>
      <dgm:spPr/>
    </dgm:pt>
    <dgm:pt modelId="{6E7A4240-A20A-40EA-8E3D-810906229442}" type="pres">
      <dgm:prSet presAssocID="{63EE350E-809A-4C89-B746-1BA51CE9D4FF}" presName="nodeRect" presStyleLbl="alignNode1" presStyleIdx="1" presStyleCnt="5">
        <dgm:presLayoutVars>
          <dgm:bulletEnabled val="1"/>
        </dgm:presLayoutVars>
      </dgm:prSet>
      <dgm:spPr/>
    </dgm:pt>
    <dgm:pt modelId="{2E79832B-98D9-4366-B595-CC4E30FD54AB}" type="pres">
      <dgm:prSet presAssocID="{50D3A669-6E81-402D-8184-BCE382CE7DF8}" presName="sibTrans" presStyleCnt="0"/>
      <dgm:spPr/>
    </dgm:pt>
    <dgm:pt modelId="{4E4408A5-056F-4C94-A307-3B0E7E7F0E64}" type="pres">
      <dgm:prSet presAssocID="{84E190A9-3F44-4D0F-B7E1-04C32C7892E2}" presName="compositeNode" presStyleCnt="0">
        <dgm:presLayoutVars>
          <dgm:bulletEnabled val="1"/>
        </dgm:presLayoutVars>
      </dgm:prSet>
      <dgm:spPr/>
    </dgm:pt>
    <dgm:pt modelId="{F1DAF46C-827E-4A7E-9340-486C071EA303}" type="pres">
      <dgm:prSet presAssocID="{84E190A9-3F44-4D0F-B7E1-04C32C7892E2}" presName="bgRect" presStyleLbl="alignNode1" presStyleIdx="2" presStyleCnt="5"/>
      <dgm:spPr/>
    </dgm:pt>
    <dgm:pt modelId="{8865F963-1C37-4C98-B120-FB89A1CB4039}" type="pres">
      <dgm:prSet presAssocID="{B3B6D9A9-DE95-4C3A-A582-1D841B0EC133}" presName="sibTransNodeRect" presStyleLbl="alignNode1" presStyleIdx="2" presStyleCnt="5">
        <dgm:presLayoutVars>
          <dgm:chMax val="0"/>
          <dgm:bulletEnabled val="1"/>
        </dgm:presLayoutVars>
      </dgm:prSet>
      <dgm:spPr/>
    </dgm:pt>
    <dgm:pt modelId="{ED3CEED7-5907-4476-9A73-A35819E1A2BA}" type="pres">
      <dgm:prSet presAssocID="{84E190A9-3F44-4D0F-B7E1-04C32C7892E2}" presName="nodeRect" presStyleLbl="alignNode1" presStyleIdx="2" presStyleCnt="5">
        <dgm:presLayoutVars>
          <dgm:bulletEnabled val="1"/>
        </dgm:presLayoutVars>
      </dgm:prSet>
      <dgm:spPr/>
    </dgm:pt>
    <dgm:pt modelId="{5567B82A-FAF0-4F23-A88D-CAA96F53FED7}" type="pres">
      <dgm:prSet presAssocID="{B3B6D9A9-DE95-4C3A-A582-1D841B0EC133}" presName="sibTrans" presStyleCnt="0"/>
      <dgm:spPr/>
    </dgm:pt>
    <dgm:pt modelId="{78E03621-5D54-4A00-8CB6-AE15669DAC2B}" type="pres">
      <dgm:prSet presAssocID="{77688BB0-DF2F-410B-811B-254EBA66BD2C}" presName="compositeNode" presStyleCnt="0">
        <dgm:presLayoutVars>
          <dgm:bulletEnabled val="1"/>
        </dgm:presLayoutVars>
      </dgm:prSet>
      <dgm:spPr/>
    </dgm:pt>
    <dgm:pt modelId="{0BB64280-0B23-49AA-B97E-D2AA2EA821D2}" type="pres">
      <dgm:prSet presAssocID="{77688BB0-DF2F-410B-811B-254EBA66BD2C}" presName="bgRect" presStyleLbl="alignNode1" presStyleIdx="3" presStyleCnt="5"/>
      <dgm:spPr/>
    </dgm:pt>
    <dgm:pt modelId="{C9622D70-0335-4646-A2EF-A3760ED26C23}" type="pres">
      <dgm:prSet presAssocID="{A5362B12-B47A-4FD3-BB74-5C4C783C9D87}" presName="sibTransNodeRect" presStyleLbl="alignNode1" presStyleIdx="3" presStyleCnt="5">
        <dgm:presLayoutVars>
          <dgm:chMax val="0"/>
          <dgm:bulletEnabled val="1"/>
        </dgm:presLayoutVars>
      </dgm:prSet>
      <dgm:spPr/>
    </dgm:pt>
    <dgm:pt modelId="{1E147C8D-4D84-49D4-80B1-0B40FF7B4F89}" type="pres">
      <dgm:prSet presAssocID="{77688BB0-DF2F-410B-811B-254EBA66BD2C}" presName="nodeRect" presStyleLbl="alignNode1" presStyleIdx="3" presStyleCnt="5">
        <dgm:presLayoutVars>
          <dgm:bulletEnabled val="1"/>
        </dgm:presLayoutVars>
      </dgm:prSet>
      <dgm:spPr/>
    </dgm:pt>
    <dgm:pt modelId="{E43D5879-33AB-4375-81C5-94F7CCA2E0F1}" type="pres">
      <dgm:prSet presAssocID="{A5362B12-B47A-4FD3-BB74-5C4C783C9D87}" presName="sibTrans" presStyleCnt="0"/>
      <dgm:spPr/>
    </dgm:pt>
    <dgm:pt modelId="{44CE99D6-9DF6-42FB-AD8D-F4950773BFB0}" type="pres">
      <dgm:prSet presAssocID="{F16CEA88-8FB7-4223-9367-7519D276A1B7}" presName="compositeNode" presStyleCnt="0">
        <dgm:presLayoutVars>
          <dgm:bulletEnabled val="1"/>
        </dgm:presLayoutVars>
      </dgm:prSet>
      <dgm:spPr/>
    </dgm:pt>
    <dgm:pt modelId="{1521B738-FE5F-43FF-8302-293831D46F7D}" type="pres">
      <dgm:prSet presAssocID="{F16CEA88-8FB7-4223-9367-7519D276A1B7}" presName="bgRect" presStyleLbl="alignNode1" presStyleIdx="4" presStyleCnt="5"/>
      <dgm:spPr/>
    </dgm:pt>
    <dgm:pt modelId="{313A9CC7-398B-49E6-89BD-5B03998CC6AC}" type="pres">
      <dgm:prSet presAssocID="{82AD45BC-562B-46CD-A77F-1B8A34746773}" presName="sibTransNodeRect" presStyleLbl="alignNode1" presStyleIdx="4" presStyleCnt="5">
        <dgm:presLayoutVars>
          <dgm:chMax val="0"/>
          <dgm:bulletEnabled val="1"/>
        </dgm:presLayoutVars>
      </dgm:prSet>
      <dgm:spPr/>
    </dgm:pt>
    <dgm:pt modelId="{BB92D476-95D2-482F-B36D-F387F746D285}" type="pres">
      <dgm:prSet presAssocID="{F16CEA88-8FB7-4223-9367-7519D276A1B7}" presName="nodeRect" presStyleLbl="alignNode1" presStyleIdx="4" presStyleCnt="5">
        <dgm:presLayoutVars>
          <dgm:bulletEnabled val="1"/>
        </dgm:presLayoutVars>
      </dgm:prSet>
      <dgm:spPr/>
    </dgm:pt>
  </dgm:ptLst>
  <dgm:cxnLst>
    <dgm:cxn modelId="{6EC18A02-5948-4486-8022-D6C2AA616702}" srcId="{68FA4C7D-94DD-4719-B0F8-DF8899CFE43E}" destId="{31DCE802-0F83-41BC-808D-4EC674D6430C}" srcOrd="0" destOrd="0" parTransId="{7C0F6BE4-89FA-46AC-92F3-3AA4F643789B}" sibTransId="{135AD928-BA4A-4D8F-B725-8BC019BC8AAF}"/>
    <dgm:cxn modelId="{0E3A5B04-F351-496E-AF79-3AACE1E89797}" type="presOf" srcId="{B3B6D9A9-DE95-4C3A-A582-1D841B0EC133}" destId="{8865F963-1C37-4C98-B120-FB89A1CB4039}" srcOrd="0" destOrd="0" presId="urn:microsoft.com/office/officeart/2016/7/layout/LinearBlockProcessNumbered"/>
    <dgm:cxn modelId="{3B349C08-87D8-4E5B-B8AC-58C30D31DE66}" type="presOf" srcId="{50D3A669-6E81-402D-8184-BCE382CE7DF8}" destId="{59EC11B8-9F66-406D-9850-EBFF188DE4D6}" srcOrd="0" destOrd="0" presId="urn:microsoft.com/office/officeart/2016/7/layout/LinearBlockProcessNumbered"/>
    <dgm:cxn modelId="{79A8E20C-473E-4FD9-9C80-93505646233B}" type="presOf" srcId="{82AD45BC-562B-46CD-A77F-1B8A34746773}" destId="{313A9CC7-398B-49E6-89BD-5B03998CC6AC}" srcOrd="0" destOrd="0" presId="urn:microsoft.com/office/officeart/2016/7/layout/LinearBlockProcessNumbered"/>
    <dgm:cxn modelId="{503F5F23-91B5-4B95-88AB-38E1D5137069}" type="presOf" srcId="{63EE350E-809A-4C89-B746-1BA51CE9D4FF}" destId="{C736F3C7-90ED-4365-BB9D-2FB70CCFB588}" srcOrd="0" destOrd="0" presId="urn:microsoft.com/office/officeart/2016/7/layout/LinearBlockProcessNumbered"/>
    <dgm:cxn modelId="{0DA90424-211C-4E3C-8398-17CBF7A2E589}" type="presOf" srcId="{A5362B12-B47A-4FD3-BB74-5C4C783C9D87}" destId="{C9622D70-0335-4646-A2EF-A3760ED26C23}" srcOrd="0" destOrd="0" presId="urn:microsoft.com/office/officeart/2016/7/layout/LinearBlockProcessNumbered"/>
    <dgm:cxn modelId="{BB926B2C-0901-437C-8DCF-214899C3C0F4}" type="presOf" srcId="{77688BB0-DF2F-410B-811B-254EBA66BD2C}" destId="{1E147C8D-4D84-49D4-80B1-0B40FF7B4F89}" srcOrd="1" destOrd="0" presId="urn:microsoft.com/office/officeart/2016/7/layout/LinearBlockProcessNumbered"/>
    <dgm:cxn modelId="{B1186B35-6538-45E6-A501-F3B98701D21F}" type="presOf" srcId="{77688BB0-DF2F-410B-811B-254EBA66BD2C}" destId="{0BB64280-0B23-49AA-B97E-D2AA2EA821D2}" srcOrd="0" destOrd="0" presId="urn:microsoft.com/office/officeart/2016/7/layout/LinearBlockProcessNumbered"/>
    <dgm:cxn modelId="{3E0E8D60-438E-4B59-BFEC-2852E862F0FD}" srcId="{68FA4C7D-94DD-4719-B0F8-DF8899CFE43E}" destId="{84E190A9-3F44-4D0F-B7E1-04C32C7892E2}" srcOrd="2" destOrd="0" parTransId="{D62A90C2-0297-4FEF-9AC3-D06E8F9552F1}" sibTransId="{B3B6D9A9-DE95-4C3A-A582-1D841B0EC133}"/>
    <dgm:cxn modelId="{B104F86E-EEFD-45F7-9FCD-96B8CCE5D320}" type="presOf" srcId="{84E190A9-3F44-4D0F-B7E1-04C32C7892E2}" destId="{ED3CEED7-5907-4476-9A73-A35819E1A2BA}" srcOrd="1" destOrd="0" presId="urn:microsoft.com/office/officeart/2016/7/layout/LinearBlockProcessNumbered"/>
    <dgm:cxn modelId="{D1BE826F-82D1-48DB-89D1-112BE93A871A}" type="presOf" srcId="{31DCE802-0F83-41BC-808D-4EC674D6430C}" destId="{91CE6699-554A-4A97-B9AE-9D35C15C9E6E}" srcOrd="0" destOrd="0" presId="urn:microsoft.com/office/officeart/2016/7/layout/LinearBlockProcessNumbered"/>
    <dgm:cxn modelId="{D2425775-D068-42EA-B494-E6C29F0223F7}" type="presOf" srcId="{68FA4C7D-94DD-4719-B0F8-DF8899CFE43E}" destId="{B17A8F9A-AAC2-46E1-8697-FE0A0CFE5A76}" srcOrd="0" destOrd="0" presId="urn:microsoft.com/office/officeart/2016/7/layout/LinearBlockProcessNumbered"/>
    <dgm:cxn modelId="{7979739D-030E-4C9A-B03A-1B0C9DD3ECBD}" srcId="{68FA4C7D-94DD-4719-B0F8-DF8899CFE43E}" destId="{77688BB0-DF2F-410B-811B-254EBA66BD2C}" srcOrd="3" destOrd="0" parTransId="{10EA720F-BF1C-496B-9B74-AE33D10C9BE4}" sibTransId="{A5362B12-B47A-4FD3-BB74-5C4C783C9D87}"/>
    <dgm:cxn modelId="{2A54839D-4FE7-43E8-BD38-2DA526FB3B3A}" srcId="{68FA4C7D-94DD-4719-B0F8-DF8899CFE43E}" destId="{F16CEA88-8FB7-4223-9367-7519D276A1B7}" srcOrd="4" destOrd="0" parTransId="{68357389-31AE-4E34-B0DD-1F6788F55053}" sibTransId="{82AD45BC-562B-46CD-A77F-1B8A34746773}"/>
    <dgm:cxn modelId="{4EE861B1-FF5D-4034-9223-2021F982EF40}" type="presOf" srcId="{135AD928-BA4A-4D8F-B725-8BC019BC8AAF}" destId="{A5A0BBC5-EEAF-49CE-865F-A6C559F99610}" srcOrd="0" destOrd="0" presId="urn:microsoft.com/office/officeart/2016/7/layout/LinearBlockProcessNumbered"/>
    <dgm:cxn modelId="{90872BC7-A5F5-4ADF-B5CF-F109A4FD26E3}" type="presOf" srcId="{F16CEA88-8FB7-4223-9367-7519D276A1B7}" destId="{1521B738-FE5F-43FF-8302-293831D46F7D}" srcOrd="0" destOrd="0" presId="urn:microsoft.com/office/officeart/2016/7/layout/LinearBlockProcessNumbered"/>
    <dgm:cxn modelId="{63536FCD-A380-49DD-8A46-CCB82C1D52CA}" srcId="{68FA4C7D-94DD-4719-B0F8-DF8899CFE43E}" destId="{63EE350E-809A-4C89-B746-1BA51CE9D4FF}" srcOrd="1" destOrd="0" parTransId="{7E7837FB-572B-4A1B-B246-6FEC7D91648E}" sibTransId="{50D3A669-6E81-402D-8184-BCE382CE7DF8}"/>
    <dgm:cxn modelId="{681F82D9-2EDA-40AE-B897-26490C456B1C}" type="presOf" srcId="{84E190A9-3F44-4D0F-B7E1-04C32C7892E2}" destId="{F1DAF46C-827E-4A7E-9340-486C071EA303}" srcOrd="0" destOrd="0" presId="urn:microsoft.com/office/officeart/2016/7/layout/LinearBlockProcessNumbered"/>
    <dgm:cxn modelId="{4FB0B7E7-655C-4F10-8603-09601BE7B4E2}" type="presOf" srcId="{F16CEA88-8FB7-4223-9367-7519D276A1B7}" destId="{BB92D476-95D2-482F-B36D-F387F746D285}" srcOrd="1" destOrd="0" presId="urn:microsoft.com/office/officeart/2016/7/layout/LinearBlockProcessNumbered"/>
    <dgm:cxn modelId="{2E3473EE-5127-4E50-813C-7FD0E9B4F056}" type="presOf" srcId="{31DCE802-0F83-41BC-808D-4EC674D6430C}" destId="{B9E55B90-C36E-4827-9CFD-910170489CDC}" srcOrd="1" destOrd="0" presId="urn:microsoft.com/office/officeart/2016/7/layout/LinearBlockProcessNumbered"/>
    <dgm:cxn modelId="{86578CF9-F58D-4B01-A4E3-6FE405F99939}" type="presOf" srcId="{63EE350E-809A-4C89-B746-1BA51CE9D4FF}" destId="{6E7A4240-A20A-40EA-8E3D-810906229442}" srcOrd="1" destOrd="0" presId="urn:microsoft.com/office/officeart/2016/7/layout/LinearBlockProcessNumbered"/>
    <dgm:cxn modelId="{F53FDF63-5ECF-4958-810E-164F88E35878}" type="presParOf" srcId="{B17A8F9A-AAC2-46E1-8697-FE0A0CFE5A76}" destId="{8FED78F7-DE59-44AD-B16D-8DD017EE68F1}" srcOrd="0" destOrd="0" presId="urn:microsoft.com/office/officeart/2016/7/layout/LinearBlockProcessNumbered"/>
    <dgm:cxn modelId="{9C6F2E0B-A6DC-430D-B801-70408A859741}" type="presParOf" srcId="{8FED78F7-DE59-44AD-B16D-8DD017EE68F1}" destId="{91CE6699-554A-4A97-B9AE-9D35C15C9E6E}" srcOrd="0" destOrd="0" presId="urn:microsoft.com/office/officeart/2016/7/layout/LinearBlockProcessNumbered"/>
    <dgm:cxn modelId="{738B401A-9278-4078-8825-27079BB49B1D}" type="presParOf" srcId="{8FED78F7-DE59-44AD-B16D-8DD017EE68F1}" destId="{A5A0BBC5-EEAF-49CE-865F-A6C559F99610}" srcOrd="1" destOrd="0" presId="urn:microsoft.com/office/officeart/2016/7/layout/LinearBlockProcessNumbered"/>
    <dgm:cxn modelId="{58AB04DC-3D53-4C5C-93C6-AD8E6BC8C7CE}" type="presParOf" srcId="{8FED78F7-DE59-44AD-B16D-8DD017EE68F1}" destId="{B9E55B90-C36E-4827-9CFD-910170489CDC}" srcOrd="2" destOrd="0" presId="urn:microsoft.com/office/officeart/2016/7/layout/LinearBlockProcessNumbered"/>
    <dgm:cxn modelId="{7D11A59A-34DD-4E3E-AC74-37EEBA66F10C}" type="presParOf" srcId="{B17A8F9A-AAC2-46E1-8697-FE0A0CFE5A76}" destId="{524760E3-CF76-4607-A033-EAF588A441A3}" srcOrd="1" destOrd="0" presId="urn:microsoft.com/office/officeart/2016/7/layout/LinearBlockProcessNumbered"/>
    <dgm:cxn modelId="{380B18F0-1F1A-480F-8FBA-C4A5481E297E}" type="presParOf" srcId="{B17A8F9A-AAC2-46E1-8697-FE0A0CFE5A76}" destId="{A2C0DA6A-D58B-44EA-AF8F-8A0DDC36FFFF}" srcOrd="2" destOrd="0" presId="urn:microsoft.com/office/officeart/2016/7/layout/LinearBlockProcessNumbered"/>
    <dgm:cxn modelId="{CBDFFCFB-E528-4DB8-A9A2-07890CA51B14}" type="presParOf" srcId="{A2C0DA6A-D58B-44EA-AF8F-8A0DDC36FFFF}" destId="{C736F3C7-90ED-4365-BB9D-2FB70CCFB588}" srcOrd="0" destOrd="0" presId="urn:microsoft.com/office/officeart/2016/7/layout/LinearBlockProcessNumbered"/>
    <dgm:cxn modelId="{A0BAFA3F-21D0-4B13-A02A-D4F5AC444D84}" type="presParOf" srcId="{A2C0DA6A-D58B-44EA-AF8F-8A0DDC36FFFF}" destId="{59EC11B8-9F66-406D-9850-EBFF188DE4D6}" srcOrd="1" destOrd="0" presId="urn:microsoft.com/office/officeart/2016/7/layout/LinearBlockProcessNumbered"/>
    <dgm:cxn modelId="{F83AB545-347F-4286-AAD9-3A79D82D6FA8}" type="presParOf" srcId="{A2C0DA6A-D58B-44EA-AF8F-8A0DDC36FFFF}" destId="{6E7A4240-A20A-40EA-8E3D-810906229442}" srcOrd="2" destOrd="0" presId="urn:microsoft.com/office/officeart/2016/7/layout/LinearBlockProcessNumbered"/>
    <dgm:cxn modelId="{4C1A5C15-B1EE-460B-ACA7-BF12DCB499C9}" type="presParOf" srcId="{B17A8F9A-AAC2-46E1-8697-FE0A0CFE5A76}" destId="{2E79832B-98D9-4366-B595-CC4E30FD54AB}" srcOrd="3" destOrd="0" presId="urn:microsoft.com/office/officeart/2016/7/layout/LinearBlockProcessNumbered"/>
    <dgm:cxn modelId="{A220C23A-E684-4A08-BB79-EF0B790946A5}" type="presParOf" srcId="{B17A8F9A-AAC2-46E1-8697-FE0A0CFE5A76}" destId="{4E4408A5-056F-4C94-A307-3B0E7E7F0E64}" srcOrd="4" destOrd="0" presId="urn:microsoft.com/office/officeart/2016/7/layout/LinearBlockProcessNumbered"/>
    <dgm:cxn modelId="{008371C1-2E77-403C-AA92-C0CFFCF6670A}" type="presParOf" srcId="{4E4408A5-056F-4C94-A307-3B0E7E7F0E64}" destId="{F1DAF46C-827E-4A7E-9340-486C071EA303}" srcOrd="0" destOrd="0" presId="urn:microsoft.com/office/officeart/2016/7/layout/LinearBlockProcessNumbered"/>
    <dgm:cxn modelId="{03CC1013-9F27-41CC-AD6C-E2763DCA37ED}" type="presParOf" srcId="{4E4408A5-056F-4C94-A307-3B0E7E7F0E64}" destId="{8865F963-1C37-4C98-B120-FB89A1CB4039}" srcOrd="1" destOrd="0" presId="urn:microsoft.com/office/officeart/2016/7/layout/LinearBlockProcessNumbered"/>
    <dgm:cxn modelId="{38FC4CB5-A2CB-4BC0-89AF-B5AE6DCE3918}" type="presParOf" srcId="{4E4408A5-056F-4C94-A307-3B0E7E7F0E64}" destId="{ED3CEED7-5907-4476-9A73-A35819E1A2BA}" srcOrd="2" destOrd="0" presId="urn:microsoft.com/office/officeart/2016/7/layout/LinearBlockProcessNumbered"/>
    <dgm:cxn modelId="{64D8CB61-ACF8-491E-9055-D5FA3916D511}" type="presParOf" srcId="{B17A8F9A-AAC2-46E1-8697-FE0A0CFE5A76}" destId="{5567B82A-FAF0-4F23-A88D-CAA96F53FED7}" srcOrd="5" destOrd="0" presId="urn:microsoft.com/office/officeart/2016/7/layout/LinearBlockProcessNumbered"/>
    <dgm:cxn modelId="{7D78DB2D-CCBE-4598-90F8-E6849EA7C38A}" type="presParOf" srcId="{B17A8F9A-AAC2-46E1-8697-FE0A0CFE5A76}" destId="{78E03621-5D54-4A00-8CB6-AE15669DAC2B}" srcOrd="6" destOrd="0" presId="urn:microsoft.com/office/officeart/2016/7/layout/LinearBlockProcessNumbered"/>
    <dgm:cxn modelId="{439680D3-83ED-4EAF-9FCB-E1AD026754EF}" type="presParOf" srcId="{78E03621-5D54-4A00-8CB6-AE15669DAC2B}" destId="{0BB64280-0B23-49AA-B97E-D2AA2EA821D2}" srcOrd="0" destOrd="0" presId="urn:microsoft.com/office/officeart/2016/7/layout/LinearBlockProcessNumbered"/>
    <dgm:cxn modelId="{A6F74DC4-5CD8-4A69-A2D9-B89DB61BED5E}" type="presParOf" srcId="{78E03621-5D54-4A00-8CB6-AE15669DAC2B}" destId="{C9622D70-0335-4646-A2EF-A3760ED26C23}" srcOrd="1" destOrd="0" presId="urn:microsoft.com/office/officeart/2016/7/layout/LinearBlockProcessNumbered"/>
    <dgm:cxn modelId="{CDC8C520-3043-4F00-ADF6-3F98576AE62A}" type="presParOf" srcId="{78E03621-5D54-4A00-8CB6-AE15669DAC2B}" destId="{1E147C8D-4D84-49D4-80B1-0B40FF7B4F89}" srcOrd="2" destOrd="0" presId="urn:microsoft.com/office/officeart/2016/7/layout/LinearBlockProcessNumbered"/>
    <dgm:cxn modelId="{1401BCE3-2C84-44D7-8A94-91DED2395F7B}" type="presParOf" srcId="{B17A8F9A-AAC2-46E1-8697-FE0A0CFE5A76}" destId="{E43D5879-33AB-4375-81C5-94F7CCA2E0F1}" srcOrd="7" destOrd="0" presId="urn:microsoft.com/office/officeart/2016/7/layout/LinearBlockProcessNumbered"/>
    <dgm:cxn modelId="{334E967D-685C-4255-BC41-D5E8AE14C599}" type="presParOf" srcId="{B17A8F9A-AAC2-46E1-8697-FE0A0CFE5A76}" destId="{44CE99D6-9DF6-42FB-AD8D-F4950773BFB0}" srcOrd="8" destOrd="0" presId="urn:microsoft.com/office/officeart/2016/7/layout/LinearBlockProcessNumbered"/>
    <dgm:cxn modelId="{663A3547-40D6-45CA-B220-CB75A263D49E}" type="presParOf" srcId="{44CE99D6-9DF6-42FB-AD8D-F4950773BFB0}" destId="{1521B738-FE5F-43FF-8302-293831D46F7D}" srcOrd="0" destOrd="0" presId="urn:microsoft.com/office/officeart/2016/7/layout/LinearBlockProcessNumbered"/>
    <dgm:cxn modelId="{44AFED0D-FE1D-4DAB-B4D0-6CF306BC70DE}" type="presParOf" srcId="{44CE99D6-9DF6-42FB-AD8D-F4950773BFB0}" destId="{313A9CC7-398B-49E6-89BD-5B03998CC6AC}" srcOrd="1" destOrd="0" presId="urn:microsoft.com/office/officeart/2016/7/layout/LinearBlockProcessNumbered"/>
    <dgm:cxn modelId="{4D39FB10-C5AE-404F-81FD-807D22D00DE2}" type="presParOf" srcId="{44CE99D6-9DF6-42FB-AD8D-F4950773BFB0}" destId="{BB92D476-95D2-482F-B36D-F387F746D28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DB4E7C-71B7-4278-845F-A8A17F0FEC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0F8D19-58FD-4350-888E-86BAF17053CA}">
      <dgm:prSet/>
      <dgm:spPr/>
      <dgm:t>
        <a:bodyPr/>
        <a:lstStyle/>
        <a:p>
          <a:r>
            <a:rPr lang="en-US" b="0" i="0"/>
            <a:t>incorporates prosthesis information and considers complete restorations such as dental implants and dentures of fixed bridges during the teeth enumeration process, which follows the universal tooth numbering system.  automating dental charting processes.</a:t>
          </a:r>
          <a:endParaRPr lang="en-US"/>
        </a:p>
      </dgm:t>
    </dgm:pt>
    <dgm:pt modelId="{77E7B960-9881-4F48-9D74-29E417F64EDC}" type="parTrans" cxnId="{5AEB59EF-CDE9-4A91-B5B5-1D6658F660C5}">
      <dgm:prSet/>
      <dgm:spPr/>
      <dgm:t>
        <a:bodyPr/>
        <a:lstStyle/>
        <a:p>
          <a:endParaRPr lang="en-US"/>
        </a:p>
      </dgm:t>
    </dgm:pt>
    <dgm:pt modelId="{63495A79-D6EC-4905-A7FA-9A3906C7FD9E}" type="sibTrans" cxnId="{5AEB59EF-CDE9-4A91-B5B5-1D6658F660C5}">
      <dgm:prSet/>
      <dgm:spPr/>
      <dgm:t>
        <a:bodyPr/>
        <a:lstStyle/>
        <a:p>
          <a:endParaRPr lang="en-US"/>
        </a:p>
      </dgm:t>
    </dgm:pt>
    <dgm:pt modelId="{9F21992A-3AD2-4159-B808-006322BCF315}">
      <dgm:prSet/>
      <dgm:spPr/>
      <dgm:t>
        <a:bodyPr/>
        <a:lstStyle/>
        <a:p>
          <a:r>
            <a:rPr lang="en-US" b="0" i="0"/>
            <a:t>The study utilizes a dataset of 3138 radiographs, of which 2553 images contain prostheses, to build a robust model.</a:t>
          </a:r>
          <a:endParaRPr lang="en-US"/>
        </a:p>
      </dgm:t>
    </dgm:pt>
    <dgm:pt modelId="{5AD017C4-6BCC-4B98-90DF-9CDA9B8818F1}" type="parTrans" cxnId="{14874E30-AAF5-417C-9F97-B0AA3319F691}">
      <dgm:prSet/>
      <dgm:spPr/>
      <dgm:t>
        <a:bodyPr/>
        <a:lstStyle/>
        <a:p>
          <a:endParaRPr lang="en-US"/>
        </a:p>
      </dgm:t>
    </dgm:pt>
    <dgm:pt modelId="{B23AA7A5-17B0-48DC-B924-E601141746CE}" type="sibTrans" cxnId="{14874E30-AAF5-417C-9F97-B0AA3319F691}">
      <dgm:prSet/>
      <dgm:spPr/>
      <dgm:t>
        <a:bodyPr/>
        <a:lstStyle/>
        <a:p>
          <a:endParaRPr lang="en-US"/>
        </a:p>
      </dgm:t>
    </dgm:pt>
    <dgm:pt modelId="{64B702DC-0FD5-4917-A175-8FEA1D88FD01}">
      <dgm:prSet/>
      <dgm:spPr/>
      <dgm:t>
        <a:bodyPr/>
        <a:lstStyle/>
        <a:p>
          <a:r>
            <a:rPr lang="en-US" b="0" i="0"/>
            <a:t>leveraging two separate CNN-based object detectors, namely YOLOv7, for detecting teeth and prostheses, alongside an optimization algorithm to refine the outcomes.</a:t>
          </a:r>
          <a:endParaRPr lang="en-US"/>
        </a:p>
      </dgm:t>
    </dgm:pt>
    <dgm:pt modelId="{274DE0DD-3A5F-432F-BDCD-064B49FAD7D3}" type="parTrans" cxnId="{558A688B-696F-4737-9303-84BA987E403E}">
      <dgm:prSet/>
      <dgm:spPr/>
      <dgm:t>
        <a:bodyPr/>
        <a:lstStyle/>
        <a:p>
          <a:endParaRPr lang="en-US"/>
        </a:p>
      </dgm:t>
    </dgm:pt>
    <dgm:pt modelId="{B1A0447E-CB16-4DF3-958E-B7C162C6DDAD}" type="sibTrans" cxnId="{558A688B-696F-4737-9303-84BA987E403E}">
      <dgm:prSet/>
      <dgm:spPr/>
      <dgm:t>
        <a:bodyPr/>
        <a:lstStyle/>
        <a:p>
          <a:endParaRPr lang="en-US"/>
        </a:p>
      </dgm:t>
    </dgm:pt>
    <dgm:pt modelId="{25C9D9FA-6787-4C6B-B34A-DEC96CAFC193}" type="pres">
      <dgm:prSet presAssocID="{19DB4E7C-71B7-4278-845F-A8A17F0FECE0}" presName="root" presStyleCnt="0">
        <dgm:presLayoutVars>
          <dgm:dir/>
          <dgm:resizeHandles val="exact"/>
        </dgm:presLayoutVars>
      </dgm:prSet>
      <dgm:spPr/>
    </dgm:pt>
    <dgm:pt modelId="{AB4EA44E-5C52-4BB0-BA20-F208AAB0B41D}" type="pres">
      <dgm:prSet presAssocID="{540F8D19-58FD-4350-888E-86BAF17053CA}" presName="compNode" presStyleCnt="0"/>
      <dgm:spPr/>
    </dgm:pt>
    <dgm:pt modelId="{4A08BC3A-2F9F-4137-959E-1F6D66CCB380}" type="pres">
      <dgm:prSet presAssocID="{540F8D19-58FD-4350-888E-86BAF17053CA}" presName="bgRect" presStyleLbl="bgShp" presStyleIdx="0" presStyleCnt="3"/>
      <dgm:spPr/>
    </dgm:pt>
    <dgm:pt modelId="{6581E42F-491B-495C-A02D-8585E82A4B15}" type="pres">
      <dgm:prSet presAssocID="{540F8D19-58FD-4350-888E-86BAF17053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th"/>
        </a:ext>
      </dgm:extLst>
    </dgm:pt>
    <dgm:pt modelId="{B6E5B3FA-B955-4D10-A564-E698CEE86A8C}" type="pres">
      <dgm:prSet presAssocID="{540F8D19-58FD-4350-888E-86BAF17053CA}" presName="spaceRect" presStyleCnt="0"/>
      <dgm:spPr/>
    </dgm:pt>
    <dgm:pt modelId="{8F945620-906B-42A3-9EBC-94BB4B5D4C1F}" type="pres">
      <dgm:prSet presAssocID="{540F8D19-58FD-4350-888E-86BAF17053CA}" presName="parTx" presStyleLbl="revTx" presStyleIdx="0" presStyleCnt="3">
        <dgm:presLayoutVars>
          <dgm:chMax val="0"/>
          <dgm:chPref val="0"/>
        </dgm:presLayoutVars>
      </dgm:prSet>
      <dgm:spPr/>
    </dgm:pt>
    <dgm:pt modelId="{63ED9802-1E84-4A5B-A840-732332676393}" type="pres">
      <dgm:prSet presAssocID="{63495A79-D6EC-4905-A7FA-9A3906C7FD9E}" presName="sibTrans" presStyleCnt="0"/>
      <dgm:spPr/>
    </dgm:pt>
    <dgm:pt modelId="{A4ED5F67-F207-4916-AE8F-63F515852F1B}" type="pres">
      <dgm:prSet presAssocID="{9F21992A-3AD2-4159-B808-006322BCF315}" presName="compNode" presStyleCnt="0"/>
      <dgm:spPr/>
    </dgm:pt>
    <dgm:pt modelId="{F66D24EE-5CCB-4BED-B8A7-7A6AF2C9FC1E}" type="pres">
      <dgm:prSet presAssocID="{9F21992A-3AD2-4159-B808-006322BCF315}" presName="bgRect" presStyleLbl="bgShp" presStyleIdx="1" presStyleCnt="3"/>
      <dgm:spPr/>
    </dgm:pt>
    <dgm:pt modelId="{0AC4E7D2-9274-42D8-B63B-0760DBEE6C51}" type="pres">
      <dgm:prSet presAssocID="{9F21992A-3AD2-4159-B808-006322BCF3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s"/>
        </a:ext>
      </dgm:extLst>
    </dgm:pt>
    <dgm:pt modelId="{806054F0-4020-4433-8CA9-07AA5EFB63BB}" type="pres">
      <dgm:prSet presAssocID="{9F21992A-3AD2-4159-B808-006322BCF315}" presName="spaceRect" presStyleCnt="0"/>
      <dgm:spPr/>
    </dgm:pt>
    <dgm:pt modelId="{90C0DFC3-4010-4500-BB50-BC7E6AE56849}" type="pres">
      <dgm:prSet presAssocID="{9F21992A-3AD2-4159-B808-006322BCF315}" presName="parTx" presStyleLbl="revTx" presStyleIdx="1" presStyleCnt="3">
        <dgm:presLayoutVars>
          <dgm:chMax val="0"/>
          <dgm:chPref val="0"/>
        </dgm:presLayoutVars>
      </dgm:prSet>
      <dgm:spPr/>
    </dgm:pt>
    <dgm:pt modelId="{F31B2A95-C42D-4D2E-BCC1-62532D168CDC}" type="pres">
      <dgm:prSet presAssocID="{B23AA7A5-17B0-48DC-B924-E601141746CE}" presName="sibTrans" presStyleCnt="0"/>
      <dgm:spPr/>
    </dgm:pt>
    <dgm:pt modelId="{DD029D29-EE52-4C5D-9574-705D85CCB98F}" type="pres">
      <dgm:prSet presAssocID="{64B702DC-0FD5-4917-A175-8FEA1D88FD01}" presName="compNode" presStyleCnt="0"/>
      <dgm:spPr/>
    </dgm:pt>
    <dgm:pt modelId="{5BCA986B-5400-4BAF-935C-CC209A8737D4}" type="pres">
      <dgm:prSet presAssocID="{64B702DC-0FD5-4917-A175-8FEA1D88FD01}" presName="bgRect" presStyleLbl="bgShp" presStyleIdx="2" presStyleCnt="3"/>
      <dgm:spPr/>
    </dgm:pt>
    <dgm:pt modelId="{7733BA6A-4130-4A81-8F7A-20700BB6A6FE}" type="pres">
      <dgm:prSet presAssocID="{64B702DC-0FD5-4917-A175-8FEA1D88FD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9A195531-03E8-4562-BE19-8077ED84ADF7}" type="pres">
      <dgm:prSet presAssocID="{64B702DC-0FD5-4917-A175-8FEA1D88FD01}" presName="spaceRect" presStyleCnt="0"/>
      <dgm:spPr/>
    </dgm:pt>
    <dgm:pt modelId="{E2D19215-4912-4AB7-9BEE-8E3A5FF655FA}" type="pres">
      <dgm:prSet presAssocID="{64B702DC-0FD5-4917-A175-8FEA1D88FD01}" presName="parTx" presStyleLbl="revTx" presStyleIdx="2" presStyleCnt="3">
        <dgm:presLayoutVars>
          <dgm:chMax val="0"/>
          <dgm:chPref val="0"/>
        </dgm:presLayoutVars>
      </dgm:prSet>
      <dgm:spPr/>
    </dgm:pt>
  </dgm:ptLst>
  <dgm:cxnLst>
    <dgm:cxn modelId="{57FDAA2A-10F2-4D8D-ABF7-581BAB12F54C}" type="presOf" srcId="{64B702DC-0FD5-4917-A175-8FEA1D88FD01}" destId="{E2D19215-4912-4AB7-9BEE-8E3A5FF655FA}" srcOrd="0" destOrd="0" presId="urn:microsoft.com/office/officeart/2018/2/layout/IconVerticalSolidList"/>
    <dgm:cxn modelId="{14874E30-AAF5-417C-9F97-B0AA3319F691}" srcId="{19DB4E7C-71B7-4278-845F-A8A17F0FECE0}" destId="{9F21992A-3AD2-4159-B808-006322BCF315}" srcOrd="1" destOrd="0" parTransId="{5AD017C4-6BCC-4B98-90DF-9CDA9B8818F1}" sibTransId="{B23AA7A5-17B0-48DC-B924-E601141746CE}"/>
    <dgm:cxn modelId="{2B6FE355-3FA8-4233-972B-DCED1A9C08E9}" type="presOf" srcId="{9F21992A-3AD2-4159-B808-006322BCF315}" destId="{90C0DFC3-4010-4500-BB50-BC7E6AE56849}" srcOrd="0" destOrd="0" presId="urn:microsoft.com/office/officeart/2018/2/layout/IconVerticalSolidList"/>
    <dgm:cxn modelId="{558A688B-696F-4737-9303-84BA987E403E}" srcId="{19DB4E7C-71B7-4278-845F-A8A17F0FECE0}" destId="{64B702DC-0FD5-4917-A175-8FEA1D88FD01}" srcOrd="2" destOrd="0" parTransId="{274DE0DD-3A5F-432F-BDCD-064B49FAD7D3}" sibTransId="{B1A0447E-CB16-4DF3-958E-B7C162C6DDAD}"/>
    <dgm:cxn modelId="{B38837AD-8D1C-44A0-8401-0411CF37960B}" type="presOf" srcId="{540F8D19-58FD-4350-888E-86BAF17053CA}" destId="{8F945620-906B-42A3-9EBC-94BB4B5D4C1F}" srcOrd="0" destOrd="0" presId="urn:microsoft.com/office/officeart/2018/2/layout/IconVerticalSolidList"/>
    <dgm:cxn modelId="{C7325FE6-F238-414D-A710-E23B828F37DC}" type="presOf" srcId="{19DB4E7C-71B7-4278-845F-A8A17F0FECE0}" destId="{25C9D9FA-6787-4C6B-B34A-DEC96CAFC193}" srcOrd="0" destOrd="0" presId="urn:microsoft.com/office/officeart/2018/2/layout/IconVerticalSolidList"/>
    <dgm:cxn modelId="{5AEB59EF-CDE9-4A91-B5B5-1D6658F660C5}" srcId="{19DB4E7C-71B7-4278-845F-A8A17F0FECE0}" destId="{540F8D19-58FD-4350-888E-86BAF17053CA}" srcOrd="0" destOrd="0" parTransId="{77E7B960-9881-4F48-9D74-29E417F64EDC}" sibTransId="{63495A79-D6EC-4905-A7FA-9A3906C7FD9E}"/>
    <dgm:cxn modelId="{6C3949B8-C9E2-4F01-9423-9E8F6EE4676A}" type="presParOf" srcId="{25C9D9FA-6787-4C6B-B34A-DEC96CAFC193}" destId="{AB4EA44E-5C52-4BB0-BA20-F208AAB0B41D}" srcOrd="0" destOrd="0" presId="urn:microsoft.com/office/officeart/2018/2/layout/IconVerticalSolidList"/>
    <dgm:cxn modelId="{12EEC5D2-086C-4144-840B-A1A0A56ADC86}" type="presParOf" srcId="{AB4EA44E-5C52-4BB0-BA20-F208AAB0B41D}" destId="{4A08BC3A-2F9F-4137-959E-1F6D66CCB380}" srcOrd="0" destOrd="0" presId="urn:microsoft.com/office/officeart/2018/2/layout/IconVerticalSolidList"/>
    <dgm:cxn modelId="{83045560-F54D-4C2B-821A-798CF51AB3B9}" type="presParOf" srcId="{AB4EA44E-5C52-4BB0-BA20-F208AAB0B41D}" destId="{6581E42F-491B-495C-A02D-8585E82A4B15}" srcOrd="1" destOrd="0" presId="urn:microsoft.com/office/officeart/2018/2/layout/IconVerticalSolidList"/>
    <dgm:cxn modelId="{666179FA-9652-4557-BADF-B10B2E117CDC}" type="presParOf" srcId="{AB4EA44E-5C52-4BB0-BA20-F208AAB0B41D}" destId="{B6E5B3FA-B955-4D10-A564-E698CEE86A8C}" srcOrd="2" destOrd="0" presId="urn:microsoft.com/office/officeart/2018/2/layout/IconVerticalSolidList"/>
    <dgm:cxn modelId="{099CC994-1952-4A46-99D9-41EB9A14BACD}" type="presParOf" srcId="{AB4EA44E-5C52-4BB0-BA20-F208AAB0B41D}" destId="{8F945620-906B-42A3-9EBC-94BB4B5D4C1F}" srcOrd="3" destOrd="0" presId="urn:microsoft.com/office/officeart/2018/2/layout/IconVerticalSolidList"/>
    <dgm:cxn modelId="{96EF7F3C-2BA3-4057-89E2-1AFE8660EDCD}" type="presParOf" srcId="{25C9D9FA-6787-4C6B-B34A-DEC96CAFC193}" destId="{63ED9802-1E84-4A5B-A840-732332676393}" srcOrd="1" destOrd="0" presId="urn:microsoft.com/office/officeart/2018/2/layout/IconVerticalSolidList"/>
    <dgm:cxn modelId="{E9B351C5-5218-48E6-91A7-0AF4F7BE5FC7}" type="presParOf" srcId="{25C9D9FA-6787-4C6B-B34A-DEC96CAFC193}" destId="{A4ED5F67-F207-4916-AE8F-63F515852F1B}" srcOrd="2" destOrd="0" presId="urn:microsoft.com/office/officeart/2018/2/layout/IconVerticalSolidList"/>
    <dgm:cxn modelId="{BFCCFBAD-23E1-4D32-AA25-E780DF250E38}" type="presParOf" srcId="{A4ED5F67-F207-4916-AE8F-63F515852F1B}" destId="{F66D24EE-5CCB-4BED-B8A7-7A6AF2C9FC1E}" srcOrd="0" destOrd="0" presId="urn:microsoft.com/office/officeart/2018/2/layout/IconVerticalSolidList"/>
    <dgm:cxn modelId="{76E038E7-103A-46D5-9A33-28FB05506DF1}" type="presParOf" srcId="{A4ED5F67-F207-4916-AE8F-63F515852F1B}" destId="{0AC4E7D2-9274-42D8-B63B-0760DBEE6C51}" srcOrd="1" destOrd="0" presId="urn:microsoft.com/office/officeart/2018/2/layout/IconVerticalSolidList"/>
    <dgm:cxn modelId="{64E8BFE2-5661-4532-A833-30F2499FF36B}" type="presParOf" srcId="{A4ED5F67-F207-4916-AE8F-63F515852F1B}" destId="{806054F0-4020-4433-8CA9-07AA5EFB63BB}" srcOrd="2" destOrd="0" presId="urn:microsoft.com/office/officeart/2018/2/layout/IconVerticalSolidList"/>
    <dgm:cxn modelId="{7EF7F188-B0CF-4618-B6C8-71829307BAFD}" type="presParOf" srcId="{A4ED5F67-F207-4916-AE8F-63F515852F1B}" destId="{90C0DFC3-4010-4500-BB50-BC7E6AE56849}" srcOrd="3" destOrd="0" presId="urn:microsoft.com/office/officeart/2018/2/layout/IconVerticalSolidList"/>
    <dgm:cxn modelId="{C2BF554F-3788-428A-A0A1-E4455E46E207}" type="presParOf" srcId="{25C9D9FA-6787-4C6B-B34A-DEC96CAFC193}" destId="{F31B2A95-C42D-4D2E-BCC1-62532D168CDC}" srcOrd="3" destOrd="0" presId="urn:microsoft.com/office/officeart/2018/2/layout/IconVerticalSolidList"/>
    <dgm:cxn modelId="{DAA09911-20F2-4513-8D34-8E155E447BDF}" type="presParOf" srcId="{25C9D9FA-6787-4C6B-B34A-DEC96CAFC193}" destId="{DD029D29-EE52-4C5D-9574-705D85CCB98F}" srcOrd="4" destOrd="0" presId="urn:microsoft.com/office/officeart/2018/2/layout/IconVerticalSolidList"/>
    <dgm:cxn modelId="{6BE03B74-826E-4FC0-A874-EDD7E5C31323}" type="presParOf" srcId="{DD029D29-EE52-4C5D-9574-705D85CCB98F}" destId="{5BCA986B-5400-4BAF-935C-CC209A8737D4}" srcOrd="0" destOrd="0" presId="urn:microsoft.com/office/officeart/2018/2/layout/IconVerticalSolidList"/>
    <dgm:cxn modelId="{CD8E82F7-300C-414C-8DDD-BA8CA82E6B1E}" type="presParOf" srcId="{DD029D29-EE52-4C5D-9574-705D85CCB98F}" destId="{7733BA6A-4130-4A81-8F7A-20700BB6A6FE}" srcOrd="1" destOrd="0" presId="urn:microsoft.com/office/officeart/2018/2/layout/IconVerticalSolidList"/>
    <dgm:cxn modelId="{333B7808-5FB1-4798-BFD4-576C5E1FEE55}" type="presParOf" srcId="{DD029D29-EE52-4C5D-9574-705D85CCB98F}" destId="{9A195531-03E8-4562-BE19-8077ED84ADF7}" srcOrd="2" destOrd="0" presId="urn:microsoft.com/office/officeart/2018/2/layout/IconVerticalSolidList"/>
    <dgm:cxn modelId="{8753B094-C0C1-4B2C-A3E7-094C3CCAE570}" type="presParOf" srcId="{DD029D29-EE52-4C5D-9574-705D85CCB98F}" destId="{E2D19215-4912-4AB7-9BEE-8E3A5FF655F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2D338-DD8A-4169-8813-DB398D8D9FA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936742-968C-4F6C-A924-0790D40757D4}">
      <dgm:prSet/>
      <dgm:spPr/>
      <dgm:t>
        <a:bodyPr/>
        <a:lstStyle/>
        <a:p>
          <a:r>
            <a:rPr lang="en-US" b="0" i="0"/>
            <a:t>a model will be developed to be able to detect objects in the dental panoramic x-ray images using Mask R-CNN</a:t>
          </a:r>
          <a:endParaRPr lang="en-US"/>
        </a:p>
      </dgm:t>
    </dgm:pt>
    <dgm:pt modelId="{95E125C5-8EA0-4EE7-BD89-2C2CADD81212}" type="parTrans" cxnId="{ECEC8D6F-BEBD-41E0-AB7D-99094FED5B1E}">
      <dgm:prSet/>
      <dgm:spPr/>
      <dgm:t>
        <a:bodyPr/>
        <a:lstStyle/>
        <a:p>
          <a:endParaRPr lang="en-US"/>
        </a:p>
      </dgm:t>
    </dgm:pt>
    <dgm:pt modelId="{FB5A0419-208C-4520-80AE-C9C56150CBA0}" type="sibTrans" cxnId="{ECEC8D6F-BEBD-41E0-AB7D-99094FED5B1E}">
      <dgm:prSet/>
      <dgm:spPr/>
      <dgm:t>
        <a:bodyPr/>
        <a:lstStyle/>
        <a:p>
          <a:endParaRPr lang="en-US"/>
        </a:p>
      </dgm:t>
    </dgm:pt>
    <dgm:pt modelId="{99022503-B3BE-467A-949B-2F02B3BAD6F7}">
      <dgm:prSet/>
      <dgm:spPr/>
      <dgm:t>
        <a:bodyPr/>
        <a:lstStyle/>
        <a:p>
          <a:r>
            <a:rPr lang="en-US"/>
            <a:t>The object to be detected is a restoration object. Dental restoration is a treatment to repair cavities or damaged teeth, as well as dental repair treatment after endodontic treatment, to restore the normal function and appearance of teeth</a:t>
          </a:r>
        </a:p>
      </dgm:t>
    </dgm:pt>
    <dgm:pt modelId="{948D14DB-A795-4BAB-A5A4-0B149A4B4C40}" type="parTrans" cxnId="{0C10E0EB-2D77-4FD9-8F94-FE2E1B38FCF6}">
      <dgm:prSet/>
      <dgm:spPr/>
      <dgm:t>
        <a:bodyPr/>
        <a:lstStyle/>
        <a:p>
          <a:endParaRPr lang="en-US"/>
        </a:p>
      </dgm:t>
    </dgm:pt>
    <dgm:pt modelId="{CBB4A4A3-68D2-42EE-B5DF-83BD6869F961}" type="sibTrans" cxnId="{0C10E0EB-2D77-4FD9-8F94-FE2E1B38FCF6}">
      <dgm:prSet/>
      <dgm:spPr/>
      <dgm:t>
        <a:bodyPr/>
        <a:lstStyle/>
        <a:p>
          <a:endParaRPr lang="en-US"/>
        </a:p>
      </dgm:t>
    </dgm:pt>
    <dgm:pt modelId="{148DF343-DC79-4C67-A923-7E9C4DD35A6B}">
      <dgm:prSet/>
      <dgm:spPr/>
      <dgm:t>
        <a:bodyPr/>
        <a:lstStyle/>
        <a:p>
          <a:r>
            <a:rPr lang="en-US"/>
            <a:t>With the automatic detection of objects on panoramic x-rays, it is expected save time, improve the quality of dental care, and the quality of diagnosis made by dentists. </a:t>
          </a:r>
        </a:p>
      </dgm:t>
    </dgm:pt>
    <dgm:pt modelId="{F01AA021-2928-4823-A7D9-BBA98658953C}" type="parTrans" cxnId="{A7F88F11-5F54-41D5-B435-EFC215A7C1DF}">
      <dgm:prSet/>
      <dgm:spPr/>
      <dgm:t>
        <a:bodyPr/>
        <a:lstStyle/>
        <a:p>
          <a:endParaRPr lang="en-US"/>
        </a:p>
      </dgm:t>
    </dgm:pt>
    <dgm:pt modelId="{F2A1C94D-40A1-4C82-81EE-4E9DEABABBA9}" type="sibTrans" cxnId="{A7F88F11-5F54-41D5-B435-EFC215A7C1DF}">
      <dgm:prSet/>
      <dgm:spPr/>
      <dgm:t>
        <a:bodyPr/>
        <a:lstStyle/>
        <a:p>
          <a:endParaRPr lang="en-US"/>
        </a:p>
      </dgm:t>
    </dgm:pt>
    <dgm:pt modelId="{1E02ED74-3DD7-42BF-B1F8-1C5D7C4A4624}" type="pres">
      <dgm:prSet presAssocID="{6D52D338-DD8A-4169-8813-DB398D8D9FA8}" presName="linear" presStyleCnt="0">
        <dgm:presLayoutVars>
          <dgm:animLvl val="lvl"/>
          <dgm:resizeHandles val="exact"/>
        </dgm:presLayoutVars>
      </dgm:prSet>
      <dgm:spPr/>
    </dgm:pt>
    <dgm:pt modelId="{25D2CE25-BA24-4F50-9C00-71F831A6F00D}" type="pres">
      <dgm:prSet presAssocID="{0C936742-968C-4F6C-A924-0790D40757D4}" presName="parentText" presStyleLbl="node1" presStyleIdx="0" presStyleCnt="3">
        <dgm:presLayoutVars>
          <dgm:chMax val="0"/>
          <dgm:bulletEnabled val="1"/>
        </dgm:presLayoutVars>
      </dgm:prSet>
      <dgm:spPr/>
    </dgm:pt>
    <dgm:pt modelId="{651CE716-E327-43C3-917B-A5C40862DD41}" type="pres">
      <dgm:prSet presAssocID="{FB5A0419-208C-4520-80AE-C9C56150CBA0}" presName="spacer" presStyleCnt="0"/>
      <dgm:spPr/>
    </dgm:pt>
    <dgm:pt modelId="{7D7DF693-50DA-4EA1-B7C6-AC165C80CC83}" type="pres">
      <dgm:prSet presAssocID="{99022503-B3BE-467A-949B-2F02B3BAD6F7}" presName="parentText" presStyleLbl="node1" presStyleIdx="1" presStyleCnt="3">
        <dgm:presLayoutVars>
          <dgm:chMax val="0"/>
          <dgm:bulletEnabled val="1"/>
        </dgm:presLayoutVars>
      </dgm:prSet>
      <dgm:spPr/>
    </dgm:pt>
    <dgm:pt modelId="{5593FF5A-DE3E-4283-8F29-C0C86CEA5847}" type="pres">
      <dgm:prSet presAssocID="{CBB4A4A3-68D2-42EE-B5DF-83BD6869F961}" presName="spacer" presStyleCnt="0"/>
      <dgm:spPr/>
    </dgm:pt>
    <dgm:pt modelId="{8203DD9D-FEF1-4ADF-B482-7F078EB31386}" type="pres">
      <dgm:prSet presAssocID="{148DF343-DC79-4C67-A923-7E9C4DD35A6B}" presName="parentText" presStyleLbl="node1" presStyleIdx="2" presStyleCnt="3">
        <dgm:presLayoutVars>
          <dgm:chMax val="0"/>
          <dgm:bulletEnabled val="1"/>
        </dgm:presLayoutVars>
      </dgm:prSet>
      <dgm:spPr/>
    </dgm:pt>
  </dgm:ptLst>
  <dgm:cxnLst>
    <dgm:cxn modelId="{A7F88F11-5F54-41D5-B435-EFC215A7C1DF}" srcId="{6D52D338-DD8A-4169-8813-DB398D8D9FA8}" destId="{148DF343-DC79-4C67-A923-7E9C4DD35A6B}" srcOrd="2" destOrd="0" parTransId="{F01AA021-2928-4823-A7D9-BBA98658953C}" sibTransId="{F2A1C94D-40A1-4C82-81EE-4E9DEABABBA9}"/>
    <dgm:cxn modelId="{5CA0411A-8329-41B6-984E-1FAB6672DC9A}" type="presOf" srcId="{99022503-B3BE-467A-949B-2F02B3BAD6F7}" destId="{7D7DF693-50DA-4EA1-B7C6-AC165C80CC83}" srcOrd="0" destOrd="0" presId="urn:microsoft.com/office/officeart/2005/8/layout/vList2"/>
    <dgm:cxn modelId="{2C064830-9488-4729-B437-E6C1FDFC956E}" type="presOf" srcId="{148DF343-DC79-4C67-A923-7E9C4DD35A6B}" destId="{8203DD9D-FEF1-4ADF-B482-7F078EB31386}" srcOrd="0" destOrd="0" presId="urn:microsoft.com/office/officeart/2005/8/layout/vList2"/>
    <dgm:cxn modelId="{2D11BF66-5577-4D5D-BF96-E395E8CC7B2D}" type="presOf" srcId="{0C936742-968C-4F6C-A924-0790D40757D4}" destId="{25D2CE25-BA24-4F50-9C00-71F831A6F00D}" srcOrd="0" destOrd="0" presId="urn:microsoft.com/office/officeart/2005/8/layout/vList2"/>
    <dgm:cxn modelId="{ECEC8D6F-BEBD-41E0-AB7D-99094FED5B1E}" srcId="{6D52D338-DD8A-4169-8813-DB398D8D9FA8}" destId="{0C936742-968C-4F6C-A924-0790D40757D4}" srcOrd="0" destOrd="0" parTransId="{95E125C5-8EA0-4EE7-BD89-2C2CADD81212}" sibTransId="{FB5A0419-208C-4520-80AE-C9C56150CBA0}"/>
    <dgm:cxn modelId="{A01899E9-C55F-4190-B292-0F344AEC4849}" type="presOf" srcId="{6D52D338-DD8A-4169-8813-DB398D8D9FA8}" destId="{1E02ED74-3DD7-42BF-B1F8-1C5D7C4A4624}" srcOrd="0" destOrd="0" presId="urn:microsoft.com/office/officeart/2005/8/layout/vList2"/>
    <dgm:cxn modelId="{0C10E0EB-2D77-4FD9-8F94-FE2E1B38FCF6}" srcId="{6D52D338-DD8A-4169-8813-DB398D8D9FA8}" destId="{99022503-B3BE-467A-949B-2F02B3BAD6F7}" srcOrd="1" destOrd="0" parTransId="{948D14DB-A795-4BAB-A5A4-0B149A4B4C40}" sibTransId="{CBB4A4A3-68D2-42EE-B5DF-83BD6869F961}"/>
    <dgm:cxn modelId="{A2E350CC-79DB-4944-917C-75AB3D7D8F1D}" type="presParOf" srcId="{1E02ED74-3DD7-42BF-B1F8-1C5D7C4A4624}" destId="{25D2CE25-BA24-4F50-9C00-71F831A6F00D}" srcOrd="0" destOrd="0" presId="urn:microsoft.com/office/officeart/2005/8/layout/vList2"/>
    <dgm:cxn modelId="{D38427BA-1C3F-4114-B027-E899DC731924}" type="presParOf" srcId="{1E02ED74-3DD7-42BF-B1F8-1C5D7C4A4624}" destId="{651CE716-E327-43C3-917B-A5C40862DD41}" srcOrd="1" destOrd="0" presId="urn:microsoft.com/office/officeart/2005/8/layout/vList2"/>
    <dgm:cxn modelId="{3724F901-2DAD-4766-8D70-34C229C4E131}" type="presParOf" srcId="{1E02ED74-3DD7-42BF-B1F8-1C5D7C4A4624}" destId="{7D7DF693-50DA-4EA1-B7C6-AC165C80CC83}" srcOrd="2" destOrd="0" presId="urn:microsoft.com/office/officeart/2005/8/layout/vList2"/>
    <dgm:cxn modelId="{3EB2FBFE-0359-44F6-BB43-EB1FD4EB420F}" type="presParOf" srcId="{1E02ED74-3DD7-42BF-B1F8-1C5D7C4A4624}" destId="{5593FF5A-DE3E-4283-8F29-C0C86CEA5847}" srcOrd="3" destOrd="0" presId="urn:microsoft.com/office/officeart/2005/8/layout/vList2"/>
    <dgm:cxn modelId="{9EC7C26C-81EE-432E-8271-66287267F7A3}" type="presParOf" srcId="{1E02ED74-3DD7-42BF-B1F8-1C5D7C4A4624}" destId="{8203DD9D-FEF1-4ADF-B482-7F078EB3138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403B74-7B23-49B4-B1B0-D1CD8C3008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D337C32-1165-49E0-ADC7-9A661FFDD30C}">
      <dgm:prSet/>
      <dgm:spPr/>
      <dgm:t>
        <a:bodyPr/>
        <a:lstStyle/>
        <a:p>
          <a:pPr>
            <a:lnSpc>
              <a:spcPct val="100000"/>
            </a:lnSpc>
          </a:pPr>
          <a:r>
            <a:rPr lang="en-US"/>
            <a:t>Several deep learning architecture are deployed for the detection of COVID-19 such as ResNet, Inception, Googlenet etc</a:t>
          </a:r>
        </a:p>
      </dgm:t>
    </dgm:pt>
    <dgm:pt modelId="{11328EC3-5AC3-45B8-B5A1-0733D32103DA}" type="parTrans" cxnId="{57C47C50-6724-4FB0-AB5A-1C904BCC2B42}">
      <dgm:prSet/>
      <dgm:spPr/>
      <dgm:t>
        <a:bodyPr/>
        <a:lstStyle/>
        <a:p>
          <a:endParaRPr lang="en-US"/>
        </a:p>
      </dgm:t>
    </dgm:pt>
    <dgm:pt modelId="{0F8FF924-0438-4144-AC51-D416C1ABC10B}" type="sibTrans" cxnId="{57C47C50-6724-4FB0-AB5A-1C904BCC2B42}">
      <dgm:prSet/>
      <dgm:spPr/>
      <dgm:t>
        <a:bodyPr/>
        <a:lstStyle/>
        <a:p>
          <a:endParaRPr lang="en-US"/>
        </a:p>
      </dgm:t>
    </dgm:pt>
    <dgm:pt modelId="{5BFA6981-974D-487A-B3DA-930B3CB2400D}">
      <dgm:prSet/>
      <dgm:spPr/>
      <dgm:t>
        <a:bodyPr/>
        <a:lstStyle/>
        <a:p>
          <a:pPr>
            <a:lnSpc>
              <a:spcPct val="100000"/>
            </a:lnSpc>
          </a:pPr>
          <a:r>
            <a:rPr lang="en-US"/>
            <a:t>how the system realize that the pneumonia detection in the chest x-ray is caused by COVID-19</a:t>
          </a:r>
        </a:p>
      </dgm:t>
    </dgm:pt>
    <dgm:pt modelId="{79C7D660-3DF2-4A07-BB4B-E657DA424DDF}" type="parTrans" cxnId="{1B9B29AA-1BE3-466B-93F8-5A1744F92984}">
      <dgm:prSet/>
      <dgm:spPr/>
      <dgm:t>
        <a:bodyPr/>
        <a:lstStyle/>
        <a:p>
          <a:endParaRPr lang="en-US"/>
        </a:p>
      </dgm:t>
    </dgm:pt>
    <dgm:pt modelId="{3369D8F8-004D-4390-B4F9-4D19CFD873FE}" type="sibTrans" cxnId="{1B9B29AA-1BE3-466B-93F8-5A1744F92984}">
      <dgm:prSet/>
      <dgm:spPr/>
      <dgm:t>
        <a:bodyPr/>
        <a:lstStyle/>
        <a:p>
          <a:endParaRPr lang="en-US"/>
        </a:p>
      </dgm:t>
    </dgm:pt>
    <dgm:pt modelId="{2FC6304F-6070-44E7-9523-2A95505B0F76}">
      <dgm:prSet/>
      <dgm:spPr/>
      <dgm:t>
        <a:bodyPr/>
        <a:lstStyle/>
        <a:p>
          <a:pPr>
            <a:lnSpc>
              <a:spcPct val="100000"/>
            </a:lnSpc>
          </a:pPr>
          <a:r>
            <a:rPr lang="en-US"/>
            <a:t>The proposed AI based approaches in the literature for detection of COVID-19 shows promising results such VGG19 with 98% of accuracy, ResNET with 96%, ResNet50 with 95% of accuracy, and InceptionV3 with 96%.</a:t>
          </a:r>
        </a:p>
      </dgm:t>
    </dgm:pt>
    <dgm:pt modelId="{51E2EBF0-AF8B-411D-B39D-E5E2E52F6A5A}" type="parTrans" cxnId="{8A4DE01F-625F-4E48-8CA3-574C69573F14}">
      <dgm:prSet/>
      <dgm:spPr/>
      <dgm:t>
        <a:bodyPr/>
        <a:lstStyle/>
        <a:p>
          <a:endParaRPr lang="en-US"/>
        </a:p>
      </dgm:t>
    </dgm:pt>
    <dgm:pt modelId="{D5DC05B3-A7EE-46AC-8D0C-179D10E5A0C5}" type="sibTrans" cxnId="{8A4DE01F-625F-4E48-8CA3-574C69573F14}">
      <dgm:prSet/>
      <dgm:spPr/>
      <dgm:t>
        <a:bodyPr/>
        <a:lstStyle/>
        <a:p>
          <a:endParaRPr lang="en-US"/>
        </a:p>
      </dgm:t>
    </dgm:pt>
    <dgm:pt modelId="{E6F7543E-9E16-40FE-8896-7B10DAE3EF24}">
      <dgm:prSet/>
      <dgm:spPr/>
      <dgm:t>
        <a:bodyPr/>
        <a:lstStyle/>
        <a:p>
          <a:pPr>
            <a:lnSpc>
              <a:spcPct val="100000"/>
            </a:lnSpc>
          </a:pPr>
          <a:r>
            <a:rPr lang="en-US"/>
            <a:t>The databases used in most of cases is about 50-100 x-ray images both infected subject with COVID-19 and normal subjects too.</a:t>
          </a:r>
        </a:p>
      </dgm:t>
    </dgm:pt>
    <dgm:pt modelId="{F371C75E-91F2-497F-AF0C-7CA397581EC2}" type="parTrans" cxnId="{E5289653-E38A-4D9D-9691-D66E2247B7BB}">
      <dgm:prSet/>
      <dgm:spPr/>
      <dgm:t>
        <a:bodyPr/>
        <a:lstStyle/>
        <a:p>
          <a:endParaRPr lang="en-US"/>
        </a:p>
      </dgm:t>
    </dgm:pt>
    <dgm:pt modelId="{815A41D8-3DD2-49D8-88ED-C1AF25AA770A}" type="sibTrans" cxnId="{E5289653-E38A-4D9D-9691-D66E2247B7BB}">
      <dgm:prSet/>
      <dgm:spPr/>
      <dgm:t>
        <a:bodyPr/>
        <a:lstStyle/>
        <a:p>
          <a:endParaRPr lang="en-US"/>
        </a:p>
      </dgm:t>
    </dgm:pt>
    <dgm:pt modelId="{FE92C4A0-8E2E-457F-826C-D0172978A253}">
      <dgm:prSet/>
      <dgm:spPr/>
      <dgm:t>
        <a:bodyPr/>
        <a:lstStyle/>
        <a:p>
          <a:pPr>
            <a:lnSpc>
              <a:spcPct val="100000"/>
            </a:lnSpc>
          </a:pPr>
          <a:r>
            <a:rPr lang="en-US"/>
            <a:t>All the proposed approaches used a binary classification techniques.</a:t>
          </a:r>
        </a:p>
      </dgm:t>
    </dgm:pt>
    <dgm:pt modelId="{34191AF8-C0B7-4E48-8C98-7F50F017597C}" type="parTrans" cxnId="{7474B226-5218-4EC9-A8E6-E26E7C57E09E}">
      <dgm:prSet/>
      <dgm:spPr/>
      <dgm:t>
        <a:bodyPr/>
        <a:lstStyle/>
        <a:p>
          <a:endParaRPr lang="en-US"/>
        </a:p>
      </dgm:t>
    </dgm:pt>
    <dgm:pt modelId="{7689D4D8-4A7D-40B2-8751-71121FD3131A}" type="sibTrans" cxnId="{7474B226-5218-4EC9-A8E6-E26E7C57E09E}">
      <dgm:prSet/>
      <dgm:spPr/>
      <dgm:t>
        <a:bodyPr/>
        <a:lstStyle/>
        <a:p>
          <a:endParaRPr lang="en-US"/>
        </a:p>
      </dgm:t>
    </dgm:pt>
    <dgm:pt modelId="{0D5162A0-D38E-46E0-B49B-B7261173F292}" type="pres">
      <dgm:prSet presAssocID="{63403B74-7B23-49B4-B1B0-D1CD8C300857}" presName="root" presStyleCnt="0">
        <dgm:presLayoutVars>
          <dgm:dir/>
          <dgm:resizeHandles val="exact"/>
        </dgm:presLayoutVars>
      </dgm:prSet>
      <dgm:spPr/>
    </dgm:pt>
    <dgm:pt modelId="{46E716D2-91CE-4A02-82C4-2FD8F20C877E}" type="pres">
      <dgm:prSet presAssocID="{ED337C32-1165-49E0-ADC7-9A661FFDD30C}" presName="compNode" presStyleCnt="0"/>
      <dgm:spPr/>
    </dgm:pt>
    <dgm:pt modelId="{B4E4EC50-B4DF-45C4-B908-9DC3F65C75DF}" type="pres">
      <dgm:prSet presAssocID="{ED337C32-1165-49E0-ADC7-9A661FFDD3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357274E-97A9-4E54-BD8C-E80F108E7C89}" type="pres">
      <dgm:prSet presAssocID="{ED337C32-1165-49E0-ADC7-9A661FFDD30C}" presName="spaceRect" presStyleCnt="0"/>
      <dgm:spPr/>
    </dgm:pt>
    <dgm:pt modelId="{D1B2DBD4-D213-4944-A738-D256C0532B23}" type="pres">
      <dgm:prSet presAssocID="{ED337C32-1165-49E0-ADC7-9A661FFDD30C}" presName="textRect" presStyleLbl="revTx" presStyleIdx="0" presStyleCnt="5">
        <dgm:presLayoutVars>
          <dgm:chMax val="1"/>
          <dgm:chPref val="1"/>
        </dgm:presLayoutVars>
      </dgm:prSet>
      <dgm:spPr/>
    </dgm:pt>
    <dgm:pt modelId="{C698F6F0-F86F-4E05-87DC-7B45A35397C8}" type="pres">
      <dgm:prSet presAssocID="{0F8FF924-0438-4144-AC51-D416C1ABC10B}" presName="sibTrans" presStyleCnt="0"/>
      <dgm:spPr/>
    </dgm:pt>
    <dgm:pt modelId="{8045EB8A-9702-4226-8D5E-AB44039E2C4C}" type="pres">
      <dgm:prSet presAssocID="{5BFA6981-974D-487A-B3DA-930B3CB2400D}" presName="compNode" presStyleCnt="0"/>
      <dgm:spPr/>
    </dgm:pt>
    <dgm:pt modelId="{98FFDB6C-2D51-483C-8D8E-CBB785055EB8}" type="pres">
      <dgm:prSet presAssocID="{5BFA6981-974D-487A-B3DA-930B3CB240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ungs"/>
        </a:ext>
      </dgm:extLst>
    </dgm:pt>
    <dgm:pt modelId="{DE2B3F26-F68F-4336-B3DF-EB8DD08DA851}" type="pres">
      <dgm:prSet presAssocID="{5BFA6981-974D-487A-B3DA-930B3CB2400D}" presName="spaceRect" presStyleCnt="0"/>
      <dgm:spPr/>
    </dgm:pt>
    <dgm:pt modelId="{0DC49D58-F769-4224-AA7E-83F7DA25AA7E}" type="pres">
      <dgm:prSet presAssocID="{5BFA6981-974D-487A-B3DA-930B3CB2400D}" presName="textRect" presStyleLbl="revTx" presStyleIdx="1" presStyleCnt="5">
        <dgm:presLayoutVars>
          <dgm:chMax val="1"/>
          <dgm:chPref val="1"/>
        </dgm:presLayoutVars>
      </dgm:prSet>
      <dgm:spPr/>
    </dgm:pt>
    <dgm:pt modelId="{DE615FFE-94E3-4306-9CEB-BCE143C7D5A1}" type="pres">
      <dgm:prSet presAssocID="{3369D8F8-004D-4390-B4F9-4D19CFD873FE}" presName="sibTrans" presStyleCnt="0"/>
      <dgm:spPr/>
    </dgm:pt>
    <dgm:pt modelId="{B550DE21-A0A3-4D5E-B131-684C05A043F5}" type="pres">
      <dgm:prSet presAssocID="{2FC6304F-6070-44E7-9523-2A95505B0F76}" presName="compNode" presStyleCnt="0"/>
      <dgm:spPr/>
    </dgm:pt>
    <dgm:pt modelId="{32B7275F-8921-4929-AF50-D3B50F1C51CB}" type="pres">
      <dgm:prSet presAssocID="{2FC6304F-6070-44E7-9523-2A95505B0F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20EFCB0A-F690-4A1F-9F40-8B076BAF1A04}" type="pres">
      <dgm:prSet presAssocID="{2FC6304F-6070-44E7-9523-2A95505B0F76}" presName="spaceRect" presStyleCnt="0"/>
      <dgm:spPr/>
    </dgm:pt>
    <dgm:pt modelId="{E3E08F3C-E420-49BF-8F3D-F396F3BC95FD}" type="pres">
      <dgm:prSet presAssocID="{2FC6304F-6070-44E7-9523-2A95505B0F76}" presName="textRect" presStyleLbl="revTx" presStyleIdx="2" presStyleCnt="5">
        <dgm:presLayoutVars>
          <dgm:chMax val="1"/>
          <dgm:chPref val="1"/>
        </dgm:presLayoutVars>
      </dgm:prSet>
      <dgm:spPr/>
    </dgm:pt>
    <dgm:pt modelId="{C6261D6D-E1D5-456A-8ABE-D4A95B6333B7}" type="pres">
      <dgm:prSet presAssocID="{D5DC05B3-A7EE-46AC-8D0C-179D10E5A0C5}" presName="sibTrans" presStyleCnt="0"/>
      <dgm:spPr/>
    </dgm:pt>
    <dgm:pt modelId="{BCDBFF5A-13A0-4C06-8E37-56514CEAB5E6}" type="pres">
      <dgm:prSet presAssocID="{E6F7543E-9E16-40FE-8896-7B10DAE3EF24}" presName="compNode" presStyleCnt="0"/>
      <dgm:spPr/>
    </dgm:pt>
    <dgm:pt modelId="{27CE86FE-D043-4564-B70F-BAC25F721851}" type="pres">
      <dgm:prSet presAssocID="{E6F7543E-9E16-40FE-8896-7B10DAE3EF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A16CCDDD-5AC4-4008-9800-D70691C0206F}" type="pres">
      <dgm:prSet presAssocID="{E6F7543E-9E16-40FE-8896-7B10DAE3EF24}" presName="spaceRect" presStyleCnt="0"/>
      <dgm:spPr/>
    </dgm:pt>
    <dgm:pt modelId="{C5CA8122-7EA8-453F-BA98-87DF739B05D1}" type="pres">
      <dgm:prSet presAssocID="{E6F7543E-9E16-40FE-8896-7B10DAE3EF24}" presName="textRect" presStyleLbl="revTx" presStyleIdx="3" presStyleCnt="5">
        <dgm:presLayoutVars>
          <dgm:chMax val="1"/>
          <dgm:chPref val="1"/>
        </dgm:presLayoutVars>
      </dgm:prSet>
      <dgm:spPr/>
    </dgm:pt>
    <dgm:pt modelId="{F53D2994-16D8-4BB6-8C6E-CE918DCC8B0D}" type="pres">
      <dgm:prSet presAssocID="{815A41D8-3DD2-49D8-88ED-C1AF25AA770A}" presName="sibTrans" presStyleCnt="0"/>
      <dgm:spPr/>
    </dgm:pt>
    <dgm:pt modelId="{A7F8C107-B99E-4071-BDBA-6955B8F2C5B5}" type="pres">
      <dgm:prSet presAssocID="{FE92C4A0-8E2E-457F-826C-D0172978A253}" presName="compNode" presStyleCnt="0"/>
      <dgm:spPr/>
    </dgm:pt>
    <dgm:pt modelId="{4182CDD2-9F69-4630-8004-24B4FCFEC02E}" type="pres">
      <dgm:prSet presAssocID="{FE92C4A0-8E2E-457F-826C-D0172978A2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F0EB0C63-0CAA-4F32-80E8-0DFC93915B28}" type="pres">
      <dgm:prSet presAssocID="{FE92C4A0-8E2E-457F-826C-D0172978A253}" presName="spaceRect" presStyleCnt="0"/>
      <dgm:spPr/>
    </dgm:pt>
    <dgm:pt modelId="{0618F502-B389-4079-8C09-BBB68575300D}" type="pres">
      <dgm:prSet presAssocID="{FE92C4A0-8E2E-457F-826C-D0172978A253}" presName="textRect" presStyleLbl="revTx" presStyleIdx="4" presStyleCnt="5">
        <dgm:presLayoutVars>
          <dgm:chMax val="1"/>
          <dgm:chPref val="1"/>
        </dgm:presLayoutVars>
      </dgm:prSet>
      <dgm:spPr/>
    </dgm:pt>
  </dgm:ptLst>
  <dgm:cxnLst>
    <dgm:cxn modelId="{02678F07-1457-472E-AFB4-E3E8A55CC8C1}" type="presOf" srcId="{2FC6304F-6070-44E7-9523-2A95505B0F76}" destId="{E3E08F3C-E420-49BF-8F3D-F396F3BC95FD}" srcOrd="0" destOrd="0" presId="urn:microsoft.com/office/officeart/2018/2/layout/IconLabelList"/>
    <dgm:cxn modelId="{82A66814-0B4E-452A-AF4F-ED9486875C0A}" type="presOf" srcId="{E6F7543E-9E16-40FE-8896-7B10DAE3EF24}" destId="{C5CA8122-7EA8-453F-BA98-87DF739B05D1}" srcOrd="0" destOrd="0" presId="urn:microsoft.com/office/officeart/2018/2/layout/IconLabelList"/>
    <dgm:cxn modelId="{8A4DE01F-625F-4E48-8CA3-574C69573F14}" srcId="{63403B74-7B23-49B4-B1B0-D1CD8C300857}" destId="{2FC6304F-6070-44E7-9523-2A95505B0F76}" srcOrd="2" destOrd="0" parTransId="{51E2EBF0-AF8B-411D-B39D-E5E2E52F6A5A}" sibTransId="{D5DC05B3-A7EE-46AC-8D0C-179D10E5A0C5}"/>
    <dgm:cxn modelId="{7474B226-5218-4EC9-A8E6-E26E7C57E09E}" srcId="{63403B74-7B23-49B4-B1B0-D1CD8C300857}" destId="{FE92C4A0-8E2E-457F-826C-D0172978A253}" srcOrd="4" destOrd="0" parTransId="{34191AF8-C0B7-4E48-8C98-7F50F017597C}" sibTransId="{7689D4D8-4A7D-40B2-8751-71121FD3131A}"/>
    <dgm:cxn modelId="{2AE0D460-B9E8-4A9C-AB74-3A888AA6C5D8}" type="presOf" srcId="{ED337C32-1165-49E0-ADC7-9A661FFDD30C}" destId="{D1B2DBD4-D213-4944-A738-D256C0532B23}" srcOrd="0" destOrd="0" presId="urn:microsoft.com/office/officeart/2018/2/layout/IconLabelList"/>
    <dgm:cxn modelId="{57C47C50-6724-4FB0-AB5A-1C904BCC2B42}" srcId="{63403B74-7B23-49B4-B1B0-D1CD8C300857}" destId="{ED337C32-1165-49E0-ADC7-9A661FFDD30C}" srcOrd="0" destOrd="0" parTransId="{11328EC3-5AC3-45B8-B5A1-0733D32103DA}" sibTransId="{0F8FF924-0438-4144-AC51-D416C1ABC10B}"/>
    <dgm:cxn modelId="{E5289653-E38A-4D9D-9691-D66E2247B7BB}" srcId="{63403B74-7B23-49B4-B1B0-D1CD8C300857}" destId="{E6F7543E-9E16-40FE-8896-7B10DAE3EF24}" srcOrd="3" destOrd="0" parTransId="{F371C75E-91F2-497F-AF0C-7CA397581EC2}" sibTransId="{815A41D8-3DD2-49D8-88ED-C1AF25AA770A}"/>
    <dgm:cxn modelId="{1B9B29AA-1BE3-466B-93F8-5A1744F92984}" srcId="{63403B74-7B23-49B4-B1B0-D1CD8C300857}" destId="{5BFA6981-974D-487A-B3DA-930B3CB2400D}" srcOrd="1" destOrd="0" parTransId="{79C7D660-3DF2-4A07-BB4B-E657DA424DDF}" sibTransId="{3369D8F8-004D-4390-B4F9-4D19CFD873FE}"/>
    <dgm:cxn modelId="{3DD262B5-7FCE-42BD-94B5-2887EF815F50}" type="presOf" srcId="{5BFA6981-974D-487A-B3DA-930B3CB2400D}" destId="{0DC49D58-F769-4224-AA7E-83F7DA25AA7E}" srcOrd="0" destOrd="0" presId="urn:microsoft.com/office/officeart/2018/2/layout/IconLabelList"/>
    <dgm:cxn modelId="{9D5B31B6-D9EA-4660-8E5B-5694A5D1DEF5}" type="presOf" srcId="{63403B74-7B23-49B4-B1B0-D1CD8C300857}" destId="{0D5162A0-D38E-46E0-B49B-B7261173F292}" srcOrd="0" destOrd="0" presId="urn:microsoft.com/office/officeart/2018/2/layout/IconLabelList"/>
    <dgm:cxn modelId="{E732F1C9-427C-4EB1-B22B-2DB77D0F51B5}" type="presOf" srcId="{FE92C4A0-8E2E-457F-826C-D0172978A253}" destId="{0618F502-B389-4079-8C09-BBB68575300D}" srcOrd="0" destOrd="0" presId="urn:microsoft.com/office/officeart/2018/2/layout/IconLabelList"/>
    <dgm:cxn modelId="{4014DB4E-F12D-4CC9-A594-B6AEEA6D54BA}" type="presParOf" srcId="{0D5162A0-D38E-46E0-B49B-B7261173F292}" destId="{46E716D2-91CE-4A02-82C4-2FD8F20C877E}" srcOrd="0" destOrd="0" presId="urn:microsoft.com/office/officeart/2018/2/layout/IconLabelList"/>
    <dgm:cxn modelId="{CDEA5C24-E6B7-4AF2-81CF-34DBE4373F1B}" type="presParOf" srcId="{46E716D2-91CE-4A02-82C4-2FD8F20C877E}" destId="{B4E4EC50-B4DF-45C4-B908-9DC3F65C75DF}" srcOrd="0" destOrd="0" presId="urn:microsoft.com/office/officeart/2018/2/layout/IconLabelList"/>
    <dgm:cxn modelId="{D6BBEBE2-14DB-4454-8800-0E264F48003C}" type="presParOf" srcId="{46E716D2-91CE-4A02-82C4-2FD8F20C877E}" destId="{C357274E-97A9-4E54-BD8C-E80F108E7C89}" srcOrd="1" destOrd="0" presId="urn:microsoft.com/office/officeart/2018/2/layout/IconLabelList"/>
    <dgm:cxn modelId="{A3723758-4F8A-4B16-A14B-5E036208C23F}" type="presParOf" srcId="{46E716D2-91CE-4A02-82C4-2FD8F20C877E}" destId="{D1B2DBD4-D213-4944-A738-D256C0532B23}" srcOrd="2" destOrd="0" presId="urn:microsoft.com/office/officeart/2018/2/layout/IconLabelList"/>
    <dgm:cxn modelId="{52AE1FC5-0B63-4849-8368-F3715FA0873A}" type="presParOf" srcId="{0D5162A0-D38E-46E0-B49B-B7261173F292}" destId="{C698F6F0-F86F-4E05-87DC-7B45A35397C8}" srcOrd="1" destOrd="0" presId="urn:microsoft.com/office/officeart/2018/2/layout/IconLabelList"/>
    <dgm:cxn modelId="{2302BFE1-CD89-4C31-AED5-6E5674669530}" type="presParOf" srcId="{0D5162A0-D38E-46E0-B49B-B7261173F292}" destId="{8045EB8A-9702-4226-8D5E-AB44039E2C4C}" srcOrd="2" destOrd="0" presId="urn:microsoft.com/office/officeart/2018/2/layout/IconLabelList"/>
    <dgm:cxn modelId="{80E21B93-10C2-4BC8-AD31-980DE7A83FFB}" type="presParOf" srcId="{8045EB8A-9702-4226-8D5E-AB44039E2C4C}" destId="{98FFDB6C-2D51-483C-8D8E-CBB785055EB8}" srcOrd="0" destOrd="0" presId="urn:microsoft.com/office/officeart/2018/2/layout/IconLabelList"/>
    <dgm:cxn modelId="{AA9D74B7-4846-4CFD-8490-B5CBC2B79A05}" type="presParOf" srcId="{8045EB8A-9702-4226-8D5E-AB44039E2C4C}" destId="{DE2B3F26-F68F-4336-B3DF-EB8DD08DA851}" srcOrd="1" destOrd="0" presId="urn:microsoft.com/office/officeart/2018/2/layout/IconLabelList"/>
    <dgm:cxn modelId="{CF13AE8E-86EC-4B0D-9726-8CDA78EED13C}" type="presParOf" srcId="{8045EB8A-9702-4226-8D5E-AB44039E2C4C}" destId="{0DC49D58-F769-4224-AA7E-83F7DA25AA7E}" srcOrd="2" destOrd="0" presId="urn:microsoft.com/office/officeart/2018/2/layout/IconLabelList"/>
    <dgm:cxn modelId="{E70DD63B-8905-44EF-A663-01FF54FA6243}" type="presParOf" srcId="{0D5162A0-D38E-46E0-B49B-B7261173F292}" destId="{DE615FFE-94E3-4306-9CEB-BCE143C7D5A1}" srcOrd="3" destOrd="0" presId="urn:microsoft.com/office/officeart/2018/2/layout/IconLabelList"/>
    <dgm:cxn modelId="{88671454-D95F-47C4-90A4-7B58E955611B}" type="presParOf" srcId="{0D5162A0-D38E-46E0-B49B-B7261173F292}" destId="{B550DE21-A0A3-4D5E-B131-684C05A043F5}" srcOrd="4" destOrd="0" presId="urn:microsoft.com/office/officeart/2018/2/layout/IconLabelList"/>
    <dgm:cxn modelId="{2ECCDB58-2A83-4B14-B161-6CEB0C7BEB26}" type="presParOf" srcId="{B550DE21-A0A3-4D5E-B131-684C05A043F5}" destId="{32B7275F-8921-4929-AF50-D3B50F1C51CB}" srcOrd="0" destOrd="0" presId="urn:microsoft.com/office/officeart/2018/2/layout/IconLabelList"/>
    <dgm:cxn modelId="{60C43C43-F350-434E-9202-684509872305}" type="presParOf" srcId="{B550DE21-A0A3-4D5E-B131-684C05A043F5}" destId="{20EFCB0A-F690-4A1F-9F40-8B076BAF1A04}" srcOrd="1" destOrd="0" presId="urn:microsoft.com/office/officeart/2018/2/layout/IconLabelList"/>
    <dgm:cxn modelId="{E1FE53AD-E8A0-457B-B159-53625F44AABB}" type="presParOf" srcId="{B550DE21-A0A3-4D5E-B131-684C05A043F5}" destId="{E3E08F3C-E420-49BF-8F3D-F396F3BC95FD}" srcOrd="2" destOrd="0" presId="urn:microsoft.com/office/officeart/2018/2/layout/IconLabelList"/>
    <dgm:cxn modelId="{AF213738-194C-4B9A-BFC0-AC7FE426374A}" type="presParOf" srcId="{0D5162A0-D38E-46E0-B49B-B7261173F292}" destId="{C6261D6D-E1D5-456A-8ABE-D4A95B6333B7}" srcOrd="5" destOrd="0" presId="urn:microsoft.com/office/officeart/2018/2/layout/IconLabelList"/>
    <dgm:cxn modelId="{35AE0AF1-CA35-46FF-A46B-4E14B8B45368}" type="presParOf" srcId="{0D5162A0-D38E-46E0-B49B-B7261173F292}" destId="{BCDBFF5A-13A0-4C06-8E37-56514CEAB5E6}" srcOrd="6" destOrd="0" presId="urn:microsoft.com/office/officeart/2018/2/layout/IconLabelList"/>
    <dgm:cxn modelId="{F42BDE12-2805-46C5-8430-D0EFA3B0EBE0}" type="presParOf" srcId="{BCDBFF5A-13A0-4C06-8E37-56514CEAB5E6}" destId="{27CE86FE-D043-4564-B70F-BAC25F721851}" srcOrd="0" destOrd="0" presId="urn:microsoft.com/office/officeart/2018/2/layout/IconLabelList"/>
    <dgm:cxn modelId="{CE350BEF-733B-40BF-9097-C4D735E4F76B}" type="presParOf" srcId="{BCDBFF5A-13A0-4C06-8E37-56514CEAB5E6}" destId="{A16CCDDD-5AC4-4008-9800-D70691C0206F}" srcOrd="1" destOrd="0" presId="urn:microsoft.com/office/officeart/2018/2/layout/IconLabelList"/>
    <dgm:cxn modelId="{B7C89753-AB9F-4D02-B971-E1A8402910C4}" type="presParOf" srcId="{BCDBFF5A-13A0-4C06-8E37-56514CEAB5E6}" destId="{C5CA8122-7EA8-453F-BA98-87DF739B05D1}" srcOrd="2" destOrd="0" presId="urn:microsoft.com/office/officeart/2018/2/layout/IconLabelList"/>
    <dgm:cxn modelId="{1C0B97FF-F036-46E1-AF9A-F08902494BCA}" type="presParOf" srcId="{0D5162A0-D38E-46E0-B49B-B7261173F292}" destId="{F53D2994-16D8-4BB6-8C6E-CE918DCC8B0D}" srcOrd="7" destOrd="0" presId="urn:microsoft.com/office/officeart/2018/2/layout/IconLabelList"/>
    <dgm:cxn modelId="{5E56C8BA-DAF8-4288-A479-0FA757739626}" type="presParOf" srcId="{0D5162A0-D38E-46E0-B49B-B7261173F292}" destId="{A7F8C107-B99E-4071-BDBA-6955B8F2C5B5}" srcOrd="8" destOrd="0" presId="urn:microsoft.com/office/officeart/2018/2/layout/IconLabelList"/>
    <dgm:cxn modelId="{1C2A3A46-251D-4BAA-98DB-CDD546A0FCBA}" type="presParOf" srcId="{A7F8C107-B99E-4071-BDBA-6955B8F2C5B5}" destId="{4182CDD2-9F69-4630-8004-24B4FCFEC02E}" srcOrd="0" destOrd="0" presId="urn:microsoft.com/office/officeart/2018/2/layout/IconLabelList"/>
    <dgm:cxn modelId="{667B48A8-07D5-4241-930A-7E3966253D12}" type="presParOf" srcId="{A7F8C107-B99E-4071-BDBA-6955B8F2C5B5}" destId="{F0EB0C63-0CAA-4F32-80E8-0DFC93915B28}" srcOrd="1" destOrd="0" presId="urn:microsoft.com/office/officeart/2018/2/layout/IconLabelList"/>
    <dgm:cxn modelId="{BFB957B8-EEBE-4D3F-8DE6-F4992653FF7C}" type="presParOf" srcId="{A7F8C107-B99E-4071-BDBA-6955B8F2C5B5}" destId="{0618F502-B389-4079-8C09-BBB68575300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0A96CB-7D21-4BCF-85E0-4646A774A54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7A9EAD5-B862-42F1-9AC8-7E65A3FB81F8}">
      <dgm:prSet/>
      <dgm:spPr/>
      <dgm:t>
        <a:bodyPr/>
        <a:lstStyle/>
        <a:p>
          <a:r>
            <a:rPr lang="en-US"/>
            <a:t>A dataset of 13,887 bitewings from the HUNT4 Oral Health Study were annotated individually by six different experts.</a:t>
          </a:r>
        </a:p>
      </dgm:t>
    </dgm:pt>
    <dgm:pt modelId="{AE630D3D-B189-48DF-922C-23E69A74A517}" type="parTrans" cxnId="{FF51F86D-6E1B-4077-A9E0-D8F77886F0E1}">
      <dgm:prSet/>
      <dgm:spPr/>
      <dgm:t>
        <a:bodyPr/>
        <a:lstStyle/>
        <a:p>
          <a:endParaRPr lang="en-US"/>
        </a:p>
      </dgm:t>
    </dgm:pt>
    <dgm:pt modelId="{DF296BE7-21FE-4107-B910-DBA1BA6FFCFD}" type="sibTrans" cxnId="{FF51F86D-6E1B-4077-A9E0-D8F77886F0E1}">
      <dgm:prSet/>
      <dgm:spPr/>
      <dgm:t>
        <a:bodyPr/>
        <a:lstStyle/>
        <a:p>
          <a:endParaRPr lang="en-US"/>
        </a:p>
      </dgm:t>
    </dgm:pt>
    <dgm:pt modelId="{19824531-19E8-48B8-83F9-0F9182A05B81}">
      <dgm:prSet/>
      <dgm:spPr/>
      <dgm:t>
        <a:bodyPr/>
        <a:lstStyle/>
        <a:p>
          <a:r>
            <a:rPr lang="en-US"/>
            <a:t>And used to train three different object detection deep-learning architectures: RetinaNet (ResNet50), YOLOv5 (M size), and EfficientDet (D0 and D1 sizes).</a:t>
          </a:r>
        </a:p>
      </dgm:t>
    </dgm:pt>
    <dgm:pt modelId="{0D38AFC5-3AF8-46AD-AD35-654D286791BC}" type="parTrans" cxnId="{F917A6FD-5A08-4BC1-8266-C5BB6890DE81}">
      <dgm:prSet/>
      <dgm:spPr/>
      <dgm:t>
        <a:bodyPr/>
        <a:lstStyle/>
        <a:p>
          <a:endParaRPr lang="en-US"/>
        </a:p>
      </dgm:t>
    </dgm:pt>
    <dgm:pt modelId="{E753B377-362F-4C08-B365-65B992E18132}" type="sibTrans" cxnId="{F917A6FD-5A08-4BC1-8266-C5BB6890DE81}">
      <dgm:prSet/>
      <dgm:spPr/>
      <dgm:t>
        <a:bodyPr/>
        <a:lstStyle/>
        <a:p>
          <a:endParaRPr lang="en-US"/>
        </a:p>
      </dgm:t>
    </dgm:pt>
    <dgm:pt modelId="{803D26F5-353F-4039-99BA-E24616400B41}">
      <dgm:prSet/>
      <dgm:spPr/>
      <dgm:t>
        <a:bodyPr/>
        <a:lstStyle/>
        <a:p>
          <a:r>
            <a:rPr lang="en-US"/>
            <a:t>A consensus dataset of 197 images, annotated jointly by the same six dental clinicians, was used for evaluation. </a:t>
          </a:r>
        </a:p>
      </dgm:t>
    </dgm:pt>
    <dgm:pt modelId="{13C91C3E-61E5-4E97-A02B-B347D467A96C}" type="parTrans" cxnId="{D84B14B4-1AF5-4087-B04D-4853992F7045}">
      <dgm:prSet/>
      <dgm:spPr/>
      <dgm:t>
        <a:bodyPr/>
        <a:lstStyle/>
        <a:p>
          <a:endParaRPr lang="en-US"/>
        </a:p>
      </dgm:t>
    </dgm:pt>
    <dgm:pt modelId="{48208B94-D4BE-423E-BEF8-17FA3BC5EF5F}" type="sibTrans" cxnId="{D84B14B4-1AF5-4087-B04D-4853992F7045}">
      <dgm:prSet/>
      <dgm:spPr/>
      <dgm:t>
        <a:bodyPr/>
        <a:lstStyle/>
        <a:p>
          <a:endParaRPr lang="en-US"/>
        </a:p>
      </dgm:t>
    </dgm:pt>
    <dgm:pt modelId="{3E626659-3073-4A46-8733-461099CD7E2A}">
      <dgm:prSet/>
      <dgm:spPr/>
      <dgm:t>
        <a:bodyPr/>
        <a:lstStyle/>
        <a:p>
          <a:r>
            <a:rPr lang="en-US"/>
            <a:t>A five-fold cross validation scheme was used to evaluate the performance of the AI models.</a:t>
          </a:r>
        </a:p>
      </dgm:t>
    </dgm:pt>
    <dgm:pt modelId="{066E82DC-4251-4CE5-888C-57ED712AA275}" type="parTrans" cxnId="{4A9EBCA0-BA14-4CC4-8936-88343BC4125B}">
      <dgm:prSet/>
      <dgm:spPr/>
      <dgm:t>
        <a:bodyPr/>
        <a:lstStyle/>
        <a:p>
          <a:endParaRPr lang="en-US"/>
        </a:p>
      </dgm:t>
    </dgm:pt>
    <dgm:pt modelId="{FC87EBFD-48E1-4E8B-96B3-817485F96BDD}" type="sibTrans" cxnId="{4A9EBCA0-BA14-4CC4-8936-88343BC4125B}">
      <dgm:prSet/>
      <dgm:spPr/>
      <dgm:t>
        <a:bodyPr/>
        <a:lstStyle/>
        <a:p>
          <a:endParaRPr lang="en-US"/>
        </a:p>
      </dgm:t>
    </dgm:pt>
    <dgm:pt modelId="{23E809B1-68D9-46C3-8834-32FF247060B6}" type="pres">
      <dgm:prSet presAssocID="{F30A96CB-7D21-4BCF-85E0-4646A774A546}" presName="outerComposite" presStyleCnt="0">
        <dgm:presLayoutVars>
          <dgm:chMax val="5"/>
          <dgm:dir/>
          <dgm:resizeHandles val="exact"/>
        </dgm:presLayoutVars>
      </dgm:prSet>
      <dgm:spPr/>
    </dgm:pt>
    <dgm:pt modelId="{B595852E-C634-4B75-A97F-C364261772E3}" type="pres">
      <dgm:prSet presAssocID="{F30A96CB-7D21-4BCF-85E0-4646A774A546}" presName="dummyMaxCanvas" presStyleCnt="0">
        <dgm:presLayoutVars/>
      </dgm:prSet>
      <dgm:spPr/>
    </dgm:pt>
    <dgm:pt modelId="{55EE063C-8C5A-4002-85DD-A5A794CAF158}" type="pres">
      <dgm:prSet presAssocID="{F30A96CB-7D21-4BCF-85E0-4646A774A546}" presName="FourNodes_1" presStyleLbl="node1" presStyleIdx="0" presStyleCnt="4">
        <dgm:presLayoutVars>
          <dgm:bulletEnabled val="1"/>
        </dgm:presLayoutVars>
      </dgm:prSet>
      <dgm:spPr/>
    </dgm:pt>
    <dgm:pt modelId="{AE46DA80-E8E4-4954-B242-2283B26E5FFA}" type="pres">
      <dgm:prSet presAssocID="{F30A96CB-7D21-4BCF-85E0-4646A774A546}" presName="FourNodes_2" presStyleLbl="node1" presStyleIdx="1" presStyleCnt="4">
        <dgm:presLayoutVars>
          <dgm:bulletEnabled val="1"/>
        </dgm:presLayoutVars>
      </dgm:prSet>
      <dgm:spPr/>
    </dgm:pt>
    <dgm:pt modelId="{BB180D6D-2089-4BA7-B891-F05C7E8D0845}" type="pres">
      <dgm:prSet presAssocID="{F30A96CB-7D21-4BCF-85E0-4646A774A546}" presName="FourNodes_3" presStyleLbl="node1" presStyleIdx="2" presStyleCnt="4">
        <dgm:presLayoutVars>
          <dgm:bulletEnabled val="1"/>
        </dgm:presLayoutVars>
      </dgm:prSet>
      <dgm:spPr/>
    </dgm:pt>
    <dgm:pt modelId="{65B1689B-06B5-41AC-A452-892F108DDBF2}" type="pres">
      <dgm:prSet presAssocID="{F30A96CB-7D21-4BCF-85E0-4646A774A546}" presName="FourNodes_4" presStyleLbl="node1" presStyleIdx="3" presStyleCnt="4">
        <dgm:presLayoutVars>
          <dgm:bulletEnabled val="1"/>
        </dgm:presLayoutVars>
      </dgm:prSet>
      <dgm:spPr/>
    </dgm:pt>
    <dgm:pt modelId="{5A671A79-530C-4531-9674-CB3AEA36A4AE}" type="pres">
      <dgm:prSet presAssocID="{F30A96CB-7D21-4BCF-85E0-4646A774A546}" presName="FourConn_1-2" presStyleLbl="fgAccFollowNode1" presStyleIdx="0" presStyleCnt="3">
        <dgm:presLayoutVars>
          <dgm:bulletEnabled val="1"/>
        </dgm:presLayoutVars>
      </dgm:prSet>
      <dgm:spPr/>
    </dgm:pt>
    <dgm:pt modelId="{B3594DC9-77B3-4D83-8BFA-E2626C4575D5}" type="pres">
      <dgm:prSet presAssocID="{F30A96CB-7D21-4BCF-85E0-4646A774A546}" presName="FourConn_2-3" presStyleLbl="fgAccFollowNode1" presStyleIdx="1" presStyleCnt="3">
        <dgm:presLayoutVars>
          <dgm:bulletEnabled val="1"/>
        </dgm:presLayoutVars>
      </dgm:prSet>
      <dgm:spPr/>
    </dgm:pt>
    <dgm:pt modelId="{E20F3A3E-6532-489B-8AA5-33903C7D9759}" type="pres">
      <dgm:prSet presAssocID="{F30A96CB-7D21-4BCF-85E0-4646A774A546}" presName="FourConn_3-4" presStyleLbl="fgAccFollowNode1" presStyleIdx="2" presStyleCnt="3">
        <dgm:presLayoutVars>
          <dgm:bulletEnabled val="1"/>
        </dgm:presLayoutVars>
      </dgm:prSet>
      <dgm:spPr/>
    </dgm:pt>
    <dgm:pt modelId="{E428C346-E715-48D5-BB41-38201C7753A0}" type="pres">
      <dgm:prSet presAssocID="{F30A96CB-7D21-4BCF-85E0-4646A774A546}" presName="FourNodes_1_text" presStyleLbl="node1" presStyleIdx="3" presStyleCnt="4">
        <dgm:presLayoutVars>
          <dgm:bulletEnabled val="1"/>
        </dgm:presLayoutVars>
      </dgm:prSet>
      <dgm:spPr/>
    </dgm:pt>
    <dgm:pt modelId="{19F90B53-DC34-4E80-96B3-AD0050ABEB75}" type="pres">
      <dgm:prSet presAssocID="{F30A96CB-7D21-4BCF-85E0-4646A774A546}" presName="FourNodes_2_text" presStyleLbl="node1" presStyleIdx="3" presStyleCnt="4">
        <dgm:presLayoutVars>
          <dgm:bulletEnabled val="1"/>
        </dgm:presLayoutVars>
      </dgm:prSet>
      <dgm:spPr/>
    </dgm:pt>
    <dgm:pt modelId="{2EB15AE3-783D-4D74-963B-3442B506E9F6}" type="pres">
      <dgm:prSet presAssocID="{F30A96CB-7D21-4BCF-85E0-4646A774A546}" presName="FourNodes_3_text" presStyleLbl="node1" presStyleIdx="3" presStyleCnt="4">
        <dgm:presLayoutVars>
          <dgm:bulletEnabled val="1"/>
        </dgm:presLayoutVars>
      </dgm:prSet>
      <dgm:spPr/>
    </dgm:pt>
    <dgm:pt modelId="{BD23D880-B1ED-4E0F-BB2F-ABE7D438E61B}" type="pres">
      <dgm:prSet presAssocID="{F30A96CB-7D21-4BCF-85E0-4646A774A546}" presName="FourNodes_4_text" presStyleLbl="node1" presStyleIdx="3" presStyleCnt="4">
        <dgm:presLayoutVars>
          <dgm:bulletEnabled val="1"/>
        </dgm:presLayoutVars>
      </dgm:prSet>
      <dgm:spPr/>
    </dgm:pt>
  </dgm:ptLst>
  <dgm:cxnLst>
    <dgm:cxn modelId="{C36B0620-2F8D-4178-AAE8-98A3EAA02E83}" type="presOf" srcId="{DF296BE7-21FE-4107-B910-DBA1BA6FFCFD}" destId="{5A671A79-530C-4531-9674-CB3AEA36A4AE}" srcOrd="0" destOrd="0" presId="urn:microsoft.com/office/officeart/2005/8/layout/vProcess5"/>
    <dgm:cxn modelId="{D56FE061-757F-4FBD-A5EB-C1F0A14EDCD0}" type="presOf" srcId="{803D26F5-353F-4039-99BA-E24616400B41}" destId="{BB180D6D-2089-4BA7-B891-F05C7E8D0845}" srcOrd="0" destOrd="0" presId="urn:microsoft.com/office/officeart/2005/8/layout/vProcess5"/>
    <dgm:cxn modelId="{97CF8C64-CE36-4196-A924-585721609359}" type="presOf" srcId="{E753B377-362F-4C08-B365-65B992E18132}" destId="{B3594DC9-77B3-4D83-8BFA-E2626C4575D5}" srcOrd="0" destOrd="0" presId="urn:microsoft.com/office/officeart/2005/8/layout/vProcess5"/>
    <dgm:cxn modelId="{44DDD945-D2D9-4012-A9D5-D2EE7E28A922}" type="presOf" srcId="{803D26F5-353F-4039-99BA-E24616400B41}" destId="{2EB15AE3-783D-4D74-963B-3442B506E9F6}" srcOrd="1" destOrd="0" presId="urn:microsoft.com/office/officeart/2005/8/layout/vProcess5"/>
    <dgm:cxn modelId="{34F7F46B-4758-45AC-8279-034951A2495D}" type="presOf" srcId="{F30A96CB-7D21-4BCF-85E0-4646A774A546}" destId="{23E809B1-68D9-46C3-8834-32FF247060B6}" srcOrd="0" destOrd="0" presId="urn:microsoft.com/office/officeart/2005/8/layout/vProcess5"/>
    <dgm:cxn modelId="{FF51F86D-6E1B-4077-A9E0-D8F77886F0E1}" srcId="{F30A96CB-7D21-4BCF-85E0-4646A774A546}" destId="{E7A9EAD5-B862-42F1-9AC8-7E65A3FB81F8}" srcOrd="0" destOrd="0" parTransId="{AE630D3D-B189-48DF-922C-23E69A74A517}" sibTransId="{DF296BE7-21FE-4107-B910-DBA1BA6FFCFD}"/>
    <dgm:cxn modelId="{48B26C87-AADA-4E3D-BECB-8495A91F4741}" type="presOf" srcId="{E7A9EAD5-B862-42F1-9AC8-7E65A3FB81F8}" destId="{E428C346-E715-48D5-BB41-38201C7753A0}" srcOrd="1" destOrd="0" presId="urn:microsoft.com/office/officeart/2005/8/layout/vProcess5"/>
    <dgm:cxn modelId="{DC07FB98-39F1-428B-8E48-864E5F9BBDEE}" type="presOf" srcId="{3E626659-3073-4A46-8733-461099CD7E2A}" destId="{BD23D880-B1ED-4E0F-BB2F-ABE7D438E61B}" srcOrd="1" destOrd="0" presId="urn:microsoft.com/office/officeart/2005/8/layout/vProcess5"/>
    <dgm:cxn modelId="{820B4E99-45E9-4AC8-862D-2CEA95BB0BD1}" type="presOf" srcId="{19824531-19E8-48B8-83F9-0F9182A05B81}" destId="{AE46DA80-E8E4-4954-B242-2283B26E5FFA}" srcOrd="0" destOrd="0" presId="urn:microsoft.com/office/officeart/2005/8/layout/vProcess5"/>
    <dgm:cxn modelId="{913F229A-3471-4424-BFD0-72E9148D0B51}" type="presOf" srcId="{48208B94-D4BE-423E-BEF8-17FA3BC5EF5F}" destId="{E20F3A3E-6532-489B-8AA5-33903C7D9759}" srcOrd="0" destOrd="0" presId="urn:microsoft.com/office/officeart/2005/8/layout/vProcess5"/>
    <dgm:cxn modelId="{1C10F99A-9A22-435D-898B-91786F65DDB6}" type="presOf" srcId="{19824531-19E8-48B8-83F9-0F9182A05B81}" destId="{19F90B53-DC34-4E80-96B3-AD0050ABEB75}" srcOrd="1" destOrd="0" presId="urn:microsoft.com/office/officeart/2005/8/layout/vProcess5"/>
    <dgm:cxn modelId="{4A9EBCA0-BA14-4CC4-8936-88343BC4125B}" srcId="{F30A96CB-7D21-4BCF-85E0-4646A774A546}" destId="{3E626659-3073-4A46-8733-461099CD7E2A}" srcOrd="3" destOrd="0" parTransId="{066E82DC-4251-4CE5-888C-57ED712AA275}" sibTransId="{FC87EBFD-48E1-4E8B-96B3-817485F96BDD}"/>
    <dgm:cxn modelId="{560455AD-F0CE-4896-ADBC-3D74C6D08870}" type="presOf" srcId="{3E626659-3073-4A46-8733-461099CD7E2A}" destId="{65B1689B-06B5-41AC-A452-892F108DDBF2}" srcOrd="0" destOrd="0" presId="urn:microsoft.com/office/officeart/2005/8/layout/vProcess5"/>
    <dgm:cxn modelId="{D84B14B4-1AF5-4087-B04D-4853992F7045}" srcId="{F30A96CB-7D21-4BCF-85E0-4646A774A546}" destId="{803D26F5-353F-4039-99BA-E24616400B41}" srcOrd="2" destOrd="0" parTransId="{13C91C3E-61E5-4E97-A02B-B347D467A96C}" sibTransId="{48208B94-D4BE-423E-BEF8-17FA3BC5EF5F}"/>
    <dgm:cxn modelId="{750769CB-B93D-48C5-A60E-590A8796D490}" type="presOf" srcId="{E7A9EAD5-B862-42F1-9AC8-7E65A3FB81F8}" destId="{55EE063C-8C5A-4002-85DD-A5A794CAF158}" srcOrd="0" destOrd="0" presId="urn:microsoft.com/office/officeart/2005/8/layout/vProcess5"/>
    <dgm:cxn modelId="{F917A6FD-5A08-4BC1-8266-C5BB6890DE81}" srcId="{F30A96CB-7D21-4BCF-85E0-4646A774A546}" destId="{19824531-19E8-48B8-83F9-0F9182A05B81}" srcOrd="1" destOrd="0" parTransId="{0D38AFC5-3AF8-46AD-AD35-654D286791BC}" sibTransId="{E753B377-362F-4C08-B365-65B992E18132}"/>
    <dgm:cxn modelId="{AA45E55E-9346-4AC0-8179-E653A25580D7}" type="presParOf" srcId="{23E809B1-68D9-46C3-8834-32FF247060B6}" destId="{B595852E-C634-4B75-A97F-C364261772E3}" srcOrd="0" destOrd="0" presId="urn:microsoft.com/office/officeart/2005/8/layout/vProcess5"/>
    <dgm:cxn modelId="{EF6AB4C6-83A2-4A2A-BC8B-B77AE6BCEF66}" type="presParOf" srcId="{23E809B1-68D9-46C3-8834-32FF247060B6}" destId="{55EE063C-8C5A-4002-85DD-A5A794CAF158}" srcOrd="1" destOrd="0" presId="urn:microsoft.com/office/officeart/2005/8/layout/vProcess5"/>
    <dgm:cxn modelId="{88ADF98F-A3DF-41A3-993D-B5CFA6B16A56}" type="presParOf" srcId="{23E809B1-68D9-46C3-8834-32FF247060B6}" destId="{AE46DA80-E8E4-4954-B242-2283B26E5FFA}" srcOrd="2" destOrd="0" presId="urn:microsoft.com/office/officeart/2005/8/layout/vProcess5"/>
    <dgm:cxn modelId="{754DDE2A-EC3A-40FF-ACD9-FF98AFABCAF5}" type="presParOf" srcId="{23E809B1-68D9-46C3-8834-32FF247060B6}" destId="{BB180D6D-2089-4BA7-B891-F05C7E8D0845}" srcOrd="3" destOrd="0" presId="urn:microsoft.com/office/officeart/2005/8/layout/vProcess5"/>
    <dgm:cxn modelId="{952998F2-965F-45F2-B96B-2C4737CC428D}" type="presParOf" srcId="{23E809B1-68D9-46C3-8834-32FF247060B6}" destId="{65B1689B-06B5-41AC-A452-892F108DDBF2}" srcOrd="4" destOrd="0" presId="urn:microsoft.com/office/officeart/2005/8/layout/vProcess5"/>
    <dgm:cxn modelId="{91E96B67-DA8D-47E6-AA13-0576BBB21958}" type="presParOf" srcId="{23E809B1-68D9-46C3-8834-32FF247060B6}" destId="{5A671A79-530C-4531-9674-CB3AEA36A4AE}" srcOrd="5" destOrd="0" presId="urn:microsoft.com/office/officeart/2005/8/layout/vProcess5"/>
    <dgm:cxn modelId="{E53D950F-563B-4785-829C-CA1B7D3EE6F6}" type="presParOf" srcId="{23E809B1-68D9-46C3-8834-32FF247060B6}" destId="{B3594DC9-77B3-4D83-8BFA-E2626C4575D5}" srcOrd="6" destOrd="0" presId="urn:microsoft.com/office/officeart/2005/8/layout/vProcess5"/>
    <dgm:cxn modelId="{23FDDDD3-A1A6-4136-B04E-65C3305EC251}" type="presParOf" srcId="{23E809B1-68D9-46C3-8834-32FF247060B6}" destId="{E20F3A3E-6532-489B-8AA5-33903C7D9759}" srcOrd="7" destOrd="0" presId="urn:microsoft.com/office/officeart/2005/8/layout/vProcess5"/>
    <dgm:cxn modelId="{6EF865A2-C980-49B5-9FA5-9A4D0CBFD36F}" type="presParOf" srcId="{23E809B1-68D9-46C3-8834-32FF247060B6}" destId="{E428C346-E715-48D5-BB41-38201C7753A0}" srcOrd="8" destOrd="0" presId="urn:microsoft.com/office/officeart/2005/8/layout/vProcess5"/>
    <dgm:cxn modelId="{A443AEDE-3650-44C5-BE09-1E79C2D8D93D}" type="presParOf" srcId="{23E809B1-68D9-46C3-8834-32FF247060B6}" destId="{19F90B53-DC34-4E80-96B3-AD0050ABEB75}" srcOrd="9" destOrd="0" presId="urn:microsoft.com/office/officeart/2005/8/layout/vProcess5"/>
    <dgm:cxn modelId="{E9000C23-0D6F-4CB7-9DA2-CE7DF3DAAEAD}" type="presParOf" srcId="{23E809B1-68D9-46C3-8834-32FF247060B6}" destId="{2EB15AE3-783D-4D74-963B-3442B506E9F6}" srcOrd="10" destOrd="0" presId="urn:microsoft.com/office/officeart/2005/8/layout/vProcess5"/>
    <dgm:cxn modelId="{00697B3B-6C86-4714-A8F7-445E37BD57FB}" type="presParOf" srcId="{23E809B1-68D9-46C3-8834-32FF247060B6}" destId="{BD23D880-B1ED-4E0F-BB2F-ABE7D438E61B}"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41637C-13B7-46D6-BD70-A0C2C6FFD3AF}"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F1E5BE9D-E541-41A4-A67F-755DDD883293}">
      <dgm:prSet/>
      <dgm:spPr/>
      <dgm:t>
        <a:bodyPr/>
        <a:lstStyle/>
        <a:p>
          <a:r>
            <a:rPr lang="en-US"/>
            <a:t>Use object detection or instance segmentation models</a:t>
          </a:r>
        </a:p>
      </dgm:t>
    </dgm:pt>
    <dgm:pt modelId="{417F715A-1F56-4193-9E55-DEFF4B32C0D3}" type="parTrans" cxnId="{C25E55B4-EB92-48B3-A3F2-360FC50ABABE}">
      <dgm:prSet/>
      <dgm:spPr/>
      <dgm:t>
        <a:bodyPr/>
        <a:lstStyle/>
        <a:p>
          <a:endParaRPr lang="en-US"/>
        </a:p>
      </dgm:t>
    </dgm:pt>
    <dgm:pt modelId="{7717655E-C607-4645-A62E-A5CAF1C7AE70}" type="sibTrans" cxnId="{C25E55B4-EB92-48B3-A3F2-360FC50ABABE}">
      <dgm:prSet/>
      <dgm:spPr/>
      <dgm:t>
        <a:bodyPr/>
        <a:lstStyle/>
        <a:p>
          <a:endParaRPr lang="en-US"/>
        </a:p>
      </dgm:t>
    </dgm:pt>
    <dgm:pt modelId="{57D65FC3-F5E0-45E2-96B5-D478AF9C65DD}">
      <dgm:prSet/>
      <dgm:spPr/>
      <dgm:t>
        <a:bodyPr/>
        <a:lstStyle/>
        <a:p>
          <a:r>
            <a:rPr lang="en-US"/>
            <a:t>Annotate Data by Dentists for specific purpose with good review process</a:t>
          </a:r>
        </a:p>
      </dgm:t>
    </dgm:pt>
    <dgm:pt modelId="{E140E427-D761-4CD1-AB1E-A1A4EF1F0060}" type="parTrans" cxnId="{8F130785-E761-48E8-A3B4-1CEF95A48FAB}">
      <dgm:prSet/>
      <dgm:spPr/>
      <dgm:t>
        <a:bodyPr/>
        <a:lstStyle/>
        <a:p>
          <a:endParaRPr lang="en-US"/>
        </a:p>
      </dgm:t>
    </dgm:pt>
    <dgm:pt modelId="{5BC1516E-4515-4AA6-9C8D-0648B08891D3}" type="sibTrans" cxnId="{8F130785-E761-48E8-A3B4-1CEF95A48FAB}">
      <dgm:prSet/>
      <dgm:spPr/>
      <dgm:t>
        <a:bodyPr/>
        <a:lstStyle/>
        <a:p>
          <a:endParaRPr lang="en-US"/>
        </a:p>
      </dgm:t>
    </dgm:pt>
    <dgm:pt modelId="{473172C7-B5F3-4E0E-8DBF-1DEE90CE90E1}">
      <dgm:prSet/>
      <dgm:spPr/>
      <dgm:t>
        <a:bodyPr/>
        <a:lstStyle/>
        <a:p>
          <a:r>
            <a:rPr lang="en-US"/>
            <a:t>Get a severity level for a diagnosed issues </a:t>
          </a:r>
        </a:p>
      </dgm:t>
    </dgm:pt>
    <dgm:pt modelId="{4B8BA82F-6E45-4C47-8F0A-9596CAA7B068}" type="parTrans" cxnId="{F6D01EDF-3B24-47F2-AEDC-902A4BE84876}">
      <dgm:prSet/>
      <dgm:spPr/>
      <dgm:t>
        <a:bodyPr/>
        <a:lstStyle/>
        <a:p>
          <a:endParaRPr lang="en-US"/>
        </a:p>
      </dgm:t>
    </dgm:pt>
    <dgm:pt modelId="{81BC76BF-7BD5-499C-9DF2-4BC7E897FB95}" type="sibTrans" cxnId="{F6D01EDF-3B24-47F2-AEDC-902A4BE84876}">
      <dgm:prSet/>
      <dgm:spPr/>
      <dgm:t>
        <a:bodyPr/>
        <a:lstStyle/>
        <a:p>
          <a:endParaRPr lang="en-US"/>
        </a:p>
      </dgm:t>
    </dgm:pt>
    <dgm:pt modelId="{5D29532A-95D9-4F67-B7EF-FB65B06C023F}">
      <dgm:prSet/>
      <dgm:spPr/>
      <dgm:t>
        <a:bodyPr/>
        <a:lstStyle/>
        <a:p>
          <a:r>
            <a:rPr lang="en-US"/>
            <a:t>Treatment recommendations </a:t>
          </a:r>
        </a:p>
      </dgm:t>
    </dgm:pt>
    <dgm:pt modelId="{4EC46E49-7690-4157-863C-B0B0F0AE6CDC}" type="parTrans" cxnId="{81745D6E-5B90-45AD-89DA-C1C462BE19CF}">
      <dgm:prSet/>
      <dgm:spPr/>
      <dgm:t>
        <a:bodyPr/>
        <a:lstStyle/>
        <a:p>
          <a:endParaRPr lang="en-US"/>
        </a:p>
      </dgm:t>
    </dgm:pt>
    <dgm:pt modelId="{C280115A-974B-4A62-90D8-7EAAE730E682}" type="sibTrans" cxnId="{81745D6E-5B90-45AD-89DA-C1C462BE19CF}">
      <dgm:prSet/>
      <dgm:spPr/>
      <dgm:t>
        <a:bodyPr/>
        <a:lstStyle/>
        <a:p>
          <a:endParaRPr lang="en-US"/>
        </a:p>
      </dgm:t>
    </dgm:pt>
    <dgm:pt modelId="{7EA1A9DF-0AA5-4245-AD1D-982E6FBB2DAE}" type="pres">
      <dgm:prSet presAssocID="{3F41637C-13B7-46D6-BD70-A0C2C6FFD3AF}" presName="hierChild1" presStyleCnt="0">
        <dgm:presLayoutVars>
          <dgm:orgChart val="1"/>
          <dgm:chPref val="1"/>
          <dgm:dir/>
          <dgm:animOne val="branch"/>
          <dgm:animLvl val="lvl"/>
          <dgm:resizeHandles/>
        </dgm:presLayoutVars>
      </dgm:prSet>
      <dgm:spPr/>
    </dgm:pt>
    <dgm:pt modelId="{75CA0938-1379-4B6B-B674-3E1F535550D7}" type="pres">
      <dgm:prSet presAssocID="{F1E5BE9D-E541-41A4-A67F-755DDD883293}" presName="hierRoot1" presStyleCnt="0">
        <dgm:presLayoutVars>
          <dgm:hierBranch val="init"/>
        </dgm:presLayoutVars>
      </dgm:prSet>
      <dgm:spPr/>
    </dgm:pt>
    <dgm:pt modelId="{95C9DA6D-96D4-4D11-92E6-6653C675238B}" type="pres">
      <dgm:prSet presAssocID="{F1E5BE9D-E541-41A4-A67F-755DDD883293}" presName="rootComposite1" presStyleCnt="0"/>
      <dgm:spPr/>
    </dgm:pt>
    <dgm:pt modelId="{A7B6B1F6-B1CD-4412-A9F4-2D9712E9F3A9}" type="pres">
      <dgm:prSet presAssocID="{F1E5BE9D-E541-41A4-A67F-755DDD883293}" presName="rootText1" presStyleLbl="node0" presStyleIdx="0" presStyleCnt="4">
        <dgm:presLayoutVars>
          <dgm:chPref val="3"/>
        </dgm:presLayoutVars>
      </dgm:prSet>
      <dgm:spPr/>
    </dgm:pt>
    <dgm:pt modelId="{25180242-BDEC-4E68-899B-B478555EB015}" type="pres">
      <dgm:prSet presAssocID="{F1E5BE9D-E541-41A4-A67F-755DDD883293}" presName="rootConnector1" presStyleLbl="node1" presStyleIdx="0" presStyleCnt="0"/>
      <dgm:spPr/>
    </dgm:pt>
    <dgm:pt modelId="{C1C84300-4FF2-450A-87BE-645B92B399AC}" type="pres">
      <dgm:prSet presAssocID="{F1E5BE9D-E541-41A4-A67F-755DDD883293}" presName="hierChild2" presStyleCnt="0"/>
      <dgm:spPr/>
    </dgm:pt>
    <dgm:pt modelId="{565919AC-ABD7-4EF8-BD1B-60D1134F0A8B}" type="pres">
      <dgm:prSet presAssocID="{F1E5BE9D-E541-41A4-A67F-755DDD883293}" presName="hierChild3" presStyleCnt="0"/>
      <dgm:spPr/>
    </dgm:pt>
    <dgm:pt modelId="{654ECE84-DED8-43BB-AA6B-E77D14D51C7B}" type="pres">
      <dgm:prSet presAssocID="{57D65FC3-F5E0-45E2-96B5-D478AF9C65DD}" presName="hierRoot1" presStyleCnt="0">
        <dgm:presLayoutVars>
          <dgm:hierBranch val="init"/>
        </dgm:presLayoutVars>
      </dgm:prSet>
      <dgm:spPr/>
    </dgm:pt>
    <dgm:pt modelId="{14427584-1446-48E1-BDBE-17505DBC7752}" type="pres">
      <dgm:prSet presAssocID="{57D65FC3-F5E0-45E2-96B5-D478AF9C65DD}" presName="rootComposite1" presStyleCnt="0"/>
      <dgm:spPr/>
    </dgm:pt>
    <dgm:pt modelId="{C6FB130E-5340-4C56-B8D9-3227A3CF51A9}" type="pres">
      <dgm:prSet presAssocID="{57D65FC3-F5E0-45E2-96B5-D478AF9C65DD}" presName="rootText1" presStyleLbl="node0" presStyleIdx="1" presStyleCnt="4">
        <dgm:presLayoutVars>
          <dgm:chPref val="3"/>
        </dgm:presLayoutVars>
      </dgm:prSet>
      <dgm:spPr/>
    </dgm:pt>
    <dgm:pt modelId="{FE570C0B-CAED-4CAB-8F31-8F902965A789}" type="pres">
      <dgm:prSet presAssocID="{57D65FC3-F5E0-45E2-96B5-D478AF9C65DD}" presName="rootConnector1" presStyleLbl="node1" presStyleIdx="0" presStyleCnt="0"/>
      <dgm:spPr/>
    </dgm:pt>
    <dgm:pt modelId="{4A479A82-1BEA-4774-8F42-8ACA0D35F0A1}" type="pres">
      <dgm:prSet presAssocID="{57D65FC3-F5E0-45E2-96B5-D478AF9C65DD}" presName="hierChild2" presStyleCnt="0"/>
      <dgm:spPr/>
    </dgm:pt>
    <dgm:pt modelId="{7E1773D9-4D96-46C3-91CD-473E51048702}" type="pres">
      <dgm:prSet presAssocID="{57D65FC3-F5E0-45E2-96B5-D478AF9C65DD}" presName="hierChild3" presStyleCnt="0"/>
      <dgm:spPr/>
    </dgm:pt>
    <dgm:pt modelId="{24A92266-E994-44FA-AF8A-D7FBBB657195}" type="pres">
      <dgm:prSet presAssocID="{473172C7-B5F3-4E0E-8DBF-1DEE90CE90E1}" presName="hierRoot1" presStyleCnt="0">
        <dgm:presLayoutVars>
          <dgm:hierBranch val="init"/>
        </dgm:presLayoutVars>
      </dgm:prSet>
      <dgm:spPr/>
    </dgm:pt>
    <dgm:pt modelId="{F071346E-2A76-4F92-BDE7-D60825D4BB6D}" type="pres">
      <dgm:prSet presAssocID="{473172C7-B5F3-4E0E-8DBF-1DEE90CE90E1}" presName="rootComposite1" presStyleCnt="0"/>
      <dgm:spPr/>
    </dgm:pt>
    <dgm:pt modelId="{DDEAE4C8-E71F-4EC1-A0B4-A04C99653C45}" type="pres">
      <dgm:prSet presAssocID="{473172C7-B5F3-4E0E-8DBF-1DEE90CE90E1}" presName="rootText1" presStyleLbl="node0" presStyleIdx="2" presStyleCnt="4">
        <dgm:presLayoutVars>
          <dgm:chPref val="3"/>
        </dgm:presLayoutVars>
      </dgm:prSet>
      <dgm:spPr/>
    </dgm:pt>
    <dgm:pt modelId="{6DE8DC7B-A302-4B09-AC8B-A8AADD43E8B9}" type="pres">
      <dgm:prSet presAssocID="{473172C7-B5F3-4E0E-8DBF-1DEE90CE90E1}" presName="rootConnector1" presStyleLbl="node1" presStyleIdx="0" presStyleCnt="0"/>
      <dgm:spPr/>
    </dgm:pt>
    <dgm:pt modelId="{9121921C-F372-4600-9481-AA1B53BA5111}" type="pres">
      <dgm:prSet presAssocID="{473172C7-B5F3-4E0E-8DBF-1DEE90CE90E1}" presName="hierChild2" presStyleCnt="0"/>
      <dgm:spPr/>
    </dgm:pt>
    <dgm:pt modelId="{3334BF86-89E5-44AD-9345-5175D5D8C8C1}" type="pres">
      <dgm:prSet presAssocID="{473172C7-B5F3-4E0E-8DBF-1DEE90CE90E1}" presName="hierChild3" presStyleCnt="0"/>
      <dgm:spPr/>
    </dgm:pt>
    <dgm:pt modelId="{6B651727-0AB4-47D0-9B22-D31AF3329F18}" type="pres">
      <dgm:prSet presAssocID="{5D29532A-95D9-4F67-B7EF-FB65B06C023F}" presName="hierRoot1" presStyleCnt="0">
        <dgm:presLayoutVars>
          <dgm:hierBranch val="init"/>
        </dgm:presLayoutVars>
      </dgm:prSet>
      <dgm:spPr/>
    </dgm:pt>
    <dgm:pt modelId="{11FEE485-5F7E-4EF6-A34C-196C3363F2B1}" type="pres">
      <dgm:prSet presAssocID="{5D29532A-95D9-4F67-B7EF-FB65B06C023F}" presName="rootComposite1" presStyleCnt="0"/>
      <dgm:spPr/>
    </dgm:pt>
    <dgm:pt modelId="{3590D48C-A568-4225-AED2-1B5BAA514B99}" type="pres">
      <dgm:prSet presAssocID="{5D29532A-95D9-4F67-B7EF-FB65B06C023F}" presName="rootText1" presStyleLbl="node0" presStyleIdx="3" presStyleCnt="4">
        <dgm:presLayoutVars>
          <dgm:chPref val="3"/>
        </dgm:presLayoutVars>
      </dgm:prSet>
      <dgm:spPr/>
    </dgm:pt>
    <dgm:pt modelId="{4507F53F-5117-4774-B8A9-05FB06121ADB}" type="pres">
      <dgm:prSet presAssocID="{5D29532A-95D9-4F67-B7EF-FB65B06C023F}" presName="rootConnector1" presStyleLbl="node1" presStyleIdx="0" presStyleCnt="0"/>
      <dgm:spPr/>
    </dgm:pt>
    <dgm:pt modelId="{9BD1AE57-BD91-4466-8D34-099F7AF2CB8A}" type="pres">
      <dgm:prSet presAssocID="{5D29532A-95D9-4F67-B7EF-FB65B06C023F}" presName="hierChild2" presStyleCnt="0"/>
      <dgm:spPr/>
    </dgm:pt>
    <dgm:pt modelId="{E3E77492-54EF-4C60-8F1B-91514ECD0AD3}" type="pres">
      <dgm:prSet presAssocID="{5D29532A-95D9-4F67-B7EF-FB65B06C023F}" presName="hierChild3" presStyleCnt="0"/>
      <dgm:spPr/>
    </dgm:pt>
  </dgm:ptLst>
  <dgm:cxnLst>
    <dgm:cxn modelId="{D92DBA40-2527-40D7-B1AA-3FC12BDDD469}" type="presOf" srcId="{57D65FC3-F5E0-45E2-96B5-D478AF9C65DD}" destId="{FE570C0B-CAED-4CAB-8F31-8F902965A789}" srcOrd="1" destOrd="0" presId="urn:microsoft.com/office/officeart/2009/3/layout/HorizontalOrganizationChart"/>
    <dgm:cxn modelId="{0E899D6B-C903-4399-A250-83097358E535}" type="presOf" srcId="{473172C7-B5F3-4E0E-8DBF-1DEE90CE90E1}" destId="{DDEAE4C8-E71F-4EC1-A0B4-A04C99653C45}" srcOrd="0" destOrd="0" presId="urn:microsoft.com/office/officeart/2009/3/layout/HorizontalOrganizationChart"/>
    <dgm:cxn modelId="{81745D6E-5B90-45AD-89DA-C1C462BE19CF}" srcId="{3F41637C-13B7-46D6-BD70-A0C2C6FFD3AF}" destId="{5D29532A-95D9-4F67-B7EF-FB65B06C023F}" srcOrd="3" destOrd="0" parTransId="{4EC46E49-7690-4157-863C-B0B0F0AE6CDC}" sibTransId="{C280115A-974B-4A62-90D8-7EAAE730E682}"/>
    <dgm:cxn modelId="{DBBA3451-2D65-44ED-9C7A-BB6A5AE8254C}" type="presOf" srcId="{5D29532A-95D9-4F67-B7EF-FB65B06C023F}" destId="{3590D48C-A568-4225-AED2-1B5BAA514B99}" srcOrd="0" destOrd="0" presId="urn:microsoft.com/office/officeart/2009/3/layout/HorizontalOrganizationChart"/>
    <dgm:cxn modelId="{BDE4027B-A0EA-430E-B4EF-BAEBADF05F38}" type="presOf" srcId="{5D29532A-95D9-4F67-B7EF-FB65B06C023F}" destId="{4507F53F-5117-4774-B8A9-05FB06121ADB}" srcOrd="1" destOrd="0" presId="urn:microsoft.com/office/officeart/2009/3/layout/HorizontalOrganizationChart"/>
    <dgm:cxn modelId="{8F130785-E761-48E8-A3B4-1CEF95A48FAB}" srcId="{3F41637C-13B7-46D6-BD70-A0C2C6FFD3AF}" destId="{57D65FC3-F5E0-45E2-96B5-D478AF9C65DD}" srcOrd="1" destOrd="0" parTransId="{E140E427-D761-4CD1-AB1E-A1A4EF1F0060}" sibTransId="{5BC1516E-4515-4AA6-9C8D-0648B08891D3}"/>
    <dgm:cxn modelId="{C38E0088-1755-4ECE-A6AC-74F9EC616F1B}" type="presOf" srcId="{3F41637C-13B7-46D6-BD70-A0C2C6FFD3AF}" destId="{7EA1A9DF-0AA5-4245-AD1D-982E6FBB2DAE}" srcOrd="0" destOrd="0" presId="urn:microsoft.com/office/officeart/2009/3/layout/HorizontalOrganizationChart"/>
    <dgm:cxn modelId="{A8862588-5783-49CA-AD53-EA11029A653D}" type="presOf" srcId="{F1E5BE9D-E541-41A4-A67F-755DDD883293}" destId="{25180242-BDEC-4E68-899B-B478555EB015}" srcOrd="1" destOrd="0" presId="urn:microsoft.com/office/officeart/2009/3/layout/HorizontalOrganizationChart"/>
    <dgm:cxn modelId="{5222719E-B0D2-4461-8B65-DE24DAC527DB}" type="presOf" srcId="{F1E5BE9D-E541-41A4-A67F-755DDD883293}" destId="{A7B6B1F6-B1CD-4412-A9F4-2D9712E9F3A9}" srcOrd="0" destOrd="0" presId="urn:microsoft.com/office/officeart/2009/3/layout/HorizontalOrganizationChart"/>
    <dgm:cxn modelId="{C25E55B4-EB92-48B3-A3F2-360FC50ABABE}" srcId="{3F41637C-13B7-46D6-BD70-A0C2C6FFD3AF}" destId="{F1E5BE9D-E541-41A4-A67F-755DDD883293}" srcOrd="0" destOrd="0" parTransId="{417F715A-1F56-4193-9E55-DEFF4B32C0D3}" sibTransId="{7717655E-C607-4645-A62E-A5CAF1C7AE70}"/>
    <dgm:cxn modelId="{F6D01EDF-3B24-47F2-AEDC-902A4BE84876}" srcId="{3F41637C-13B7-46D6-BD70-A0C2C6FFD3AF}" destId="{473172C7-B5F3-4E0E-8DBF-1DEE90CE90E1}" srcOrd="2" destOrd="0" parTransId="{4B8BA82F-6E45-4C47-8F0A-9596CAA7B068}" sibTransId="{81BC76BF-7BD5-499C-9DF2-4BC7E897FB95}"/>
    <dgm:cxn modelId="{E24A0FE3-B6F9-47D0-A14B-8A8C537855D0}" type="presOf" srcId="{57D65FC3-F5E0-45E2-96B5-D478AF9C65DD}" destId="{C6FB130E-5340-4C56-B8D9-3227A3CF51A9}" srcOrd="0" destOrd="0" presId="urn:microsoft.com/office/officeart/2009/3/layout/HorizontalOrganizationChart"/>
    <dgm:cxn modelId="{374E4BF2-4087-47A3-8759-FD675E7D7CC3}" type="presOf" srcId="{473172C7-B5F3-4E0E-8DBF-1DEE90CE90E1}" destId="{6DE8DC7B-A302-4B09-AC8B-A8AADD43E8B9}" srcOrd="1" destOrd="0" presId="urn:microsoft.com/office/officeart/2009/3/layout/HorizontalOrganizationChart"/>
    <dgm:cxn modelId="{E97B962B-5BB4-490D-B7AF-5F8B725355E2}" type="presParOf" srcId="{7EA1A9DF-0AA5-4245-AD1D-982E6FBB2DAE}" destId="{75CA0938-1379-4B6B-B674-3E1F535550D7}" srcOrd="0" destOrd="0" presId="urn:microsoft.com/office/officeart/2009/3/layout/HorizontalOrganizationChart"/>
    <dgm:cxn modelId="{E67C0020-57B4-4232-8271-B47995B8ECAF}" type="presParOf" srcId="{75CA0938-1379-4B6B-B674-3E1F535550D7}" destId="{95C9DA6D-96D4-4D11-92E6-6653C675238B}" srcOrd="0" destOrd="0" presId="urn:microsoft.com/office/officeart/2009/3/layout/HorizontalOrganizationChart"/>
    <dgm:cxn modelId="{3E78B90F-0CE8-4E89-8175-F08B2618D122}" type="presParOf" srcId="{95C9DA6D-96D4-4D11-92E6-6653C675238B}" destId="{A7B6B1F6-B1CD-4412-A9F4-2D9712E9F3A9}" srcOrd="0" destOrd="0" presId="urn:microsoft.com/office/officeart/2009/3/layout/HorizontalOrganizationChart"/>
    <dgm:cxn modelId="{4B6127F0-9653-4209-8074-F9F0758EC66E}" type="presParOf" srcId="{95C9DA6D-96D4-4D11-92E6-6653C675238B}" destId="{25180242-BDEC-4E68-899B-B478555EB015}" srcOrd="1" destOrd="0" presId="urn:microsoft.com/office/officeart/2009/3/layout/HorizontalOrganizationChart"/>
    <dgm:cxn modelId="{2FFE9E68-F31B-41E8-B92E-95FE28832A63}" type="presParOf" srcId="{75CA0938-1379-4B6B-B674-3E1F535550D7}" destId="{C1C84300-4FF2-450A-87BE-645B92B399AC}" srcOrd="1" destOrd="0" presId="urn:microsoft.com/office/officeart/2009/3/layout/HorizontalOrganizationChart"/>
    <dgm:cxn modelId="{F1416D5D-FE18-4381-801F-863028E0731F}" type="presParOf" srcId="{75CA0938-1379-4B6B-B674-3E1F535550D7}" destId="{565919AC-ABD7-4EF8-BD1B-60D1134F0A8B}" srcOrd="2" destOrd="0" presId="urn:microsoft.com/office/officeart/2009/3/layout/HorizontalOrganizationChart"/>
    <dgm:cxn modelId="{356088F7-8BCF-4E24-9A2C-BCCB30E8E92A}" type="presParOf" srcId="{7EA1A9DF-0AA5-4245-AD1D-982E6FBB2DAE}" destId="{654ECE84-DED8-43BB-AA6B-E77D14D51C7B}" srcOrd="1" destOrd="0" presId="urn:microsoft.com/office/officeart/2009/3/layout/HorizontalOrganizationChart"/>
    <dgm:cxn modelId="{E1477D68-EAA4-4A53-B5B8-9EE7885E36D6}" type="presParOf" srcId="{654ECE84-DED8-43BB-AA6B-E77D14D51C7B}" destId="{14427584-1446-48E1-BDBE-17505DBC7752}" srcOrd="0" destOrd="0" presId="urn:microsoft.com/office/officeart/2009/3/layout/HorizontalOrganizationChart"/>
    <dgm:cxn modelId="{8815BD75-556D-48C7-A4D0-E506881A14FF}" type="presParOf" srcId="{14427584-1446-48E1-BDBE-17505DBC7752}" destId="{C6FB130E-5340-4C56-B8D9-3227A3CF51A9}" srcOrd="0" destOrd="0" presId="urn:microsoft.com/office/officeart/2009/3/layout/HorizontalOrganizationChart"/>
    <dgm:cxn modelId="{5AE23997-E3F2-4ABA-B9BD-D63C9F7E4F10}" type="presParOf" srcId="{14427584-1446-48E1-BDBE-17505DBC7752}" destId="{FE570C0B-CAED-4CAB-8F31-8F902965A789}" srcOrd="1" destOrd="0" presId="urn:microsoft.com/office/officeart/2009/3/layout/HorizontalOrganizationChart"/>
    <dgm:cxn modelId="{DCC2D213-4E65-4674-A462-D7B39B11EA37}" type="presParOf" srcId="{654ECE84-DED8-43BB-AA6B-E77D14D51C7B}" destId="{4A479A82-1BEA-4774-8F42-8ACA0D35F0A1}" srcOrd="1" destOrd="0" presId="urn:microsoft.com/office/officeart/2009/3/layout/HorizontalOrganizationChart"/>
    <dgm:cxn modelId="{72DAD282-F33A-4E1D-A155-D42FF91032F6}" type="presParOf" srcId="{654ECE84-DED8-43BB-AA6B-E77D14D51C7B}" destId="{7E1773D9-4D96-46C3-91CD-473E51048702}" srcOrd="2" destOrd="0" presId="urn:microsoft.com/office/officeart/2009/3/layout/HorizontalOrganizationChart"/>
    <dgm:cxn modelId="{93644F86-B60F-413D-9549-97C23245B950}" type="presParOf" srcId="{7EA1A9DF-0AA5-4245-AD1D-982E6FBB2DAE}" destId="{24A92266-E994-44FA-AF8A-D7FBBB657195}" srcOrd="2" destOrd="0" presId="urn:microsoft.com/office/officeart/2009/3/layout/HorizontalOrganizationChart"/>
    <dgm:cxn modelId="{E755DAC3-7A37-40E1-BCDF-052D67C0DA81}" type="presParOf" srcId="{24A92266-E994-44FA-AF8A-D7FBBB657195}" destId="{F071346E-2A76-4F92-BDE7-D60825D4BB6D}" srcOrd="0" destOrd="0" presId="urn:microsoft.com/office/officeart/2009/3/layout/HorizontalOrganizationChart"/>
    <dgm:cxn modelId="{5094C7C8-D7B9-4CDA-B663-151EE70CEE68}" type="presParOf" srcId="{F071346E-2A76-4F92-BDE7-D60825D4BB6D}" destId="{DDEAE4C8-E71F-4EC1-A0B4-A04C99653C45}" srcOrd="0" destOrd="0" presId="urn:microsoft.com/office/officeart/2009/3/layout/HorizontalOrganizationChart"/>
    <dgm:cxn modelId="{8904EBD3-BEBC-4D22-A8DA-375010A731F2}" type="presParOf" srcId="{F071346E-2A76-4F92-BDE7-D60825D4BB6D}" destId="{6DE8DC7B-A302-4B09-AC8B-A8AADD43E8B9}" srcOrd="1" destOrd="0" presId="urn:microsoft.com/office/officeart/2009/3/layout/HorizontalOrganizationChart"/>
    <dgm:cxn modelId="{AC88721C-AE29-4792-91AB-C01DD098FB64}" type="presParOf" srcId="{24A92266-E994-44FA-AF8A-D7FBBB657195}" destId="{9121921C-F372-4600-9481-AA1B53BA5111}" srcOrd="1" destOrd="0" presId="urn:microsoft.com/office/officeart/2009/3/layout/HorizontalOrganizationChart"/>
    <dgm:cxn modelId="{6F6E2D56-40E6-4D16-A6B9-300FD0A4E14B}" type="presParOf" srcId="{24A92266-E994-44FA-AF8A-D7FBBB657195}" destId="{3334BF86-89E5-44AD-9345-5175D5D8C8C1}" srcOrd="2" destOrd="0" presId="urn:microsoft.com/office/officeart/2009/3/layout/HorizontalOrganizationChart"/>
    <dgm:cxn modelId="{1D9135FA-A748-4147-BC8A-A9530BD9EDF9}" type="presParOf" srcId="{7EA1A9DF-0AA5-4245-AD1D-982E6FBB2DAE}" destId="{6B651727-0AB4-47D0-9B22-D31AF3329F18}" srcOrd="3" destOrd="0" presId="urn:microsoft.com/office/officeart/2009/3/layout/HorizontalOrganizationChart"/>
    <dgm:cxn modelId="{435A8545-1998-4688-944E-7D83A7163B2C}" type="presParOf" srcId="{6B651727-0AB4-47D0-9B22-D31AF3329F18}" destId="{11FEE485-5F7E-4EF6-A34C-196C3363F2B1}" srcOrd="0" destOrd="0" presId="urn:microsoft.com/office/officeart/2009/3/layout/HorizontalOrganizationChart"/>
    <dgm:cxn modelId="{AFE9AAFA-16D7-43B7-AF5F-140E0244D306}" type="presParOf" srcId="{11FEE485-5F7E-4EF6-A34C-196C3363F2B1}" destId="{3590D48C-A568-4225-AED2-1B5BAA514B99}" srcOrd="0" destOrd="0" presId="urn:microsoft.com/office/officeart/2009/3/layout/HorizontalOrganizationChart"/>
    <dgm:cxn modelId="{45FC6323-6791-4DCC-8F68-F1FC41937EA1}" type="presParOf" srcId="{11FEE485-5F7E-4EF6-A34C-196C3363F2B1}" destId="{4507F53F-5117-4774-B8A9-05FB06121ADB}" srcOrd="1" destOrd="0" presId="urn:microsoft.com/office/officeart/2009/3/layout/HorizontalOrganizationChart"/>
    <dgm:cxn modelId="{B03BF7A7-B696-492A-85F4-7D32418A4E9A}" type="presParOf" srcId="{6B651727-0AB4-47D0-9B22-D31AF3329F18}" destId="{9BD1AE57-BD91-4466-8D34-099F7AF2CB8A}" srcOrd="1" destOrd="0" presId="urn:microsoft.com/office/officeart/2009/3/layout/HorizontalOrganizationChart"/>
    <dgm:cxn modelId="{E423168A-5E93-4DF2-8370-91981EDDC339}" type="presParOf" srcId="{6B651727-0AB4-47D0-9B22-D31AF3329F18}" destId="{E3E77492-54EF-4C60-8F1B-91514ECD0AD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3DA305-FB77-4B2E-A111-AD58BD60F935}"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51A1A3B5-B8EE-44E9-AD39-7088A601C1FB}">
      <dgm:prSet/>
      <dgm:spPr/>
      <dgm:t>
        <a:bodyPr/>
        <a:lstStyle/>
        <a:p>
          <a:r>
            <a:rPr lang="en-US"/>
            <a:t>Annotated dataset of 5000 x-rays of cavities</a:t>
          </a:r>
        </a:p>
      </dgm:t>
    </dgm:pt>
    <dgm:pt modelId="{11F0292B-149D-4359-B2CC-11ECEF12C472}" type="parTrans" cxnId="{BB17C90E-0C18-4430-B07C-DA0F24F12B91}">
      <dgm:prSet/>
      <dgm:spPr/>
      <dgm:t>
        <a:bodyPr/>
        <a:lstStyle/>
        <a:p>
          <a:endParaRPr lang="en-US"/>
        </a:p>
      </dgm:t>
    </dgm:pt>
    <dgm:pt modelId="{03525A7B-8201-44A6-A535-0265662F8C85}" type="sibTrans" cxnId="{BB17C90E-0C18-4430-B07C-DA0F24F12B91}">
      <dgm:prSet/>
      <dgm:spPr/>
      <dgm:t>
        <a:bodyPr/>
        <a:lstStyle/>
        <a:p>
          <a:endParaRPr lang="en-US"/>
        </a:p>
      </dgm:t>
    </dgm:pt>
    <dgm:pt modelId="{949A26AB-0DE1-4A05-997D-58FC3B1B22C0}">
      <dgm:prSet/>
      <dgm:spPr/>
      <dgm:t>
        <a:bodyPr/>
        <a:lstStyle/>
        <a:p>
          <a:r>
            <a:rPr lang="en-US"/>
            <a:t>- 2,500 panoramic x-rays</a:t>
          </a:r>
        </a:p>
      </dgm:t>
    </dgm:pt>
    <dgm:pt modelId="{D5B5FF74-A6E7-4BD4-AA1C-9162B2A0BBBD}" type="parTrans" cxnId="{85C5FCC2-F563-48CD-A108-4BA08FC264F5}">
      <dgm:prSet/>
      <dgm:spPr/>
      <dgm:t>
        <a:bodyPr/>
        <a:lstStyle/>
        <a:p>
          <a:endParaRPr lang="en-US"/>
        </a:p>
      </dgm:t>
    </dgm:pt>
    <dgm:pt modelId="{70AD384C-E95E-46EE-B8DB-01E7A0B1A539}" type="sibTrans" cxnId="{85C5FCC2-F563-48CD-A108-4BA08FC264F5}">
      <dgm:prSet/>
      <dgm:spPr/>
      <dgm:t>
        <a:bodyPr/>
        <a:lstStyle/>
        <a:p>
          <a:endParaRPr lang="en-US"/>
        </a:p>
      </dgm:t>
    </dgm:pt>
    <dgm:pt modelId="{4F470037-8F96-42C1-A667-5A80117387D0}">
      <dgm:prSet/>
      <dgm:spPr/>
      <dgm:t>
        <a:bodyPr/>
        <a:lstStyle/>
        <a:p>
          <a:r>
            <a:rPr lang="en-US"/>
            <a:t>- 2,500 intraoral x-rays</a:t>
          </a:r>
        </a:p>
      </dgm:t>
    </dgm:pt>
    <dgm:pt modelId="{6FE678FC-DFD8-4C63-8CE2-E9A43AD5B314}" type="parTrans" cxnId="{65E4A5C0-912B-4864-9C7C-6FD5DEE975CE}">
      <dgm:prSet/>
      <dgm:spPr/>
      <dgm:t>
        <a:bodyPr/>
        <a:lstStyle/>
        <a:p>
          <a:endParaRPr lang="en-US"/>
        </a:p>
      </dgm:t>
    </dgm:pt>
    <dgm:pt modelId="{8B6A7F9B-DF0C-422E-BBAC-23F983F21030}" type="sibTrans" cxnId="{65E4A5C0-912B-4864-9C7C-6FD5DEE975CE}">
      <dgm:prSet/>
      <dgm:spPr/>
      <dgm:t>
        <a:bodyPr/>
        <a:lstStyle/>
        <a:p>
          <a:endParaRPr lang="en-US"/>
        </a:p>
      </dgm:t>
    </dgm:pt>
    <dgm:pt modelId="{209525DE-A2C8-4CFB-B2D5-A9628568192C}">
      <dgm:prSet/>
      <dgm:spPr/>
      <dgm:t>
        <a:bodyPr/>
        <a:lstStyle/>
        <a:p>
          <a:r>
            <a:rPr lang="en-US"/>
            <a:t>Ethical and privacy guidelines in place for use of dataset</a:t>
          </a:r>
        </a:p>
      </dgm:t>
    </dgm:pt>
    <dgm:pt modelId="{6EB07772-9CDC-4CC8-A89D-EBC863B7A7E4}" type="parTrans" cxnId="{C5C8C309-2409-48B2-B609-8375DCF47450}">
      <dgm:prSet/>
      <dgm:spPr/>
      <dgm:t>
        <a:bodyPr/>
        <a:lstStyle/>
        <a:p>
          <a:endParaRPr lang="en-US"/>
        </a:p>
      </dgm:t>
    </dgm:pt>
    <dgm:pt modelId="{7AAFE65A-14EE-4FAE-99AF-17200B836649}" type="sibTrans" cxnId="{C5C8C309-2409-48B2-B609-8375DCF47450}">
      <dgm:prSet/>
      <dgm:spPr/>
      <dgm:t>
        <a:bodyPr/>
        <a:lstStyle/>
        <a:p>
          <a:endParaRPr lang="en-US"/>
        </a:p>
      </dgm:t>
    </dgm:pt>
    <dgm:pt modelId="{0D2E9227-89CF-4DFC-BB9B-FAD03027A062}">
      <dgm:prSet/>
      <dgm:spPr/>
      <dgm:t>
        <a:bodyPr/>
        <a:lstStyle/>
        <a:p>
          <a:r>
            <a:rPr lang="en-US"/>
            <a:t>Create converter functions for COCO and other formats for object detection and instance segmentation</a:t>
          </a:r>
        </a:p>
      </dgm:t>
    </dgm:pt>
    <dgm:pt modelId="{7CB8C63B-2AD7-4EED-8215-27DCE0B46257}" type="parTrans" cxnId="{B43C899D-F155-4264-9833-8679F2E9EB0B}">
      <dgm:prSet/>
      <dgm:spPr/>
      <dgm:t>
        <a:bodyPr/>
        <a:lstStyle/>
        <a:p>
          <a:endParaRPr lang="en-US"/>
        </a:p>
      </dgm:t>
    </dgm:pt>
    <dgm:pt modelId="{09298550-B0DB-42CB-9731-8A149D486FAD}" type="sibTrans" cxnId="{B43C899D-F155-4264-9833-8679F2E9EB0B}">
      <dgm:prSet/>
      <dgm:spPr/>
      <dgm:t>
        <a:bodyPr/>
        <a:lstStyle/>
        <a:p>
          <a:endParaRPr lang="en-US"/>
        </a:p>
      </dgm:t>
    </dgm:pt>
    <dgm:pt modelId="{09ABA261-9351-47F2-B3D9-8E029FE05BD9}">
      <dgm:prSet/>
      <dgm:spPr/>
      <dgm:t>
        <a:bodyPr/>
        <a:lstStyle/>
        <a:p>
          <a:r>
            <a:rPr lang="en-US"/>
            <a:t>Train opensource SOTA models like Yolo-v8 and Mask RCNN</a:t>
          </a:r>
        </a:p>
      </dgm:t>
    </dgm:pt>
    <dgm:pt modelId="{FF6FD103-308A-4AA1-932B-900A617A7BDA}" type="parTrans" cxnId="{20654B53-5A2C-448C-AE7D-B4966F56B4A2}">
      <dgm:prSet/>
      <dgm:spPr/>
      <dgm:t>
        <a:bodyPr/>
        <a:lstStyle/>
        <a:p>
          <a:endParaRPr lang="en-US"/>
        </a:p>
      </dgm:t>
    </dgm:pt>
    <dgm:pt modelId="{DAD4BCC0-5049-4F70-8E0A-6BAE6F2869C2}" type="sibTrans" cxnId="{20654B53-5A2C-448C-AE7D-B4966F56B4A2}">
      <dgm:prSet/>
      <dgm:spPr/>
      <dgm:t>
        <a:bodyPr/>
        <a:lstStyle/>
        <a:p>
          <a:endParaRPr lang="en-US"/>
        </a:p>
      </dgm:t>
    </dgm:pt>
    <dgm:pt modelId="{4AEAF6FF-19A4-4BB5-B45E-9E1A35A77C62}">
      <dgm:prSet/>
      <dgm:spPr/>
      <dgm:t>
        <a:bodyPr/>
        <a:lstStyle/>
        <a:p>
          <a:r>
            <a:rPr lang="en-US"/>
            <a:t>Compare Results between models </a:t>
          </a:r>
        </a:p>
      </dgm:t>
    </dgm:pt>
    <dgm:pt modelId="{A93A0EEE-0C94-4893-9CFC-BD062EC71C7F}" type="parTrans" cxnId="{AC5ACCBF-9C3A-48C8-9C7C-9A3D8CF551ED}">
      <dgm:prSet/>
      <dgm:spPr/>
      <dgm:t>
        <a:bodyPr/>
        <a:lstStyle/>
        <a:p>
          <a:endParaRPr lang="en-US"/>
        </a:p>
      </dgm:t>
    </dgm:pt>
    <dgm:pt modelId="{9422D922-E879-4F3C-9B54-2CF721341A99}" type="sibTrans" cxnId="{AC5ACCBF-9C3A-48C8-9C7C-9A3D8CF551ED}">
      <dgm:prSet/>
      <dgm:spPr/>
      <dgm:t>
        <a:bodyPr/>
        <a:lstStyle/>
        <a:p>
          <a:endParaRPr lang="en-US"/>
        </a:p>
      </dgm:t>
    </dgm:pt>
    <dgm:pt modelId="{3BF5D52F-55B9-459B-AD42-79317FAF3115}" type="pres">
      <dgm:prSet presAssocID="{D33DA305-FB77-4B2E-A111-AD58BD60F935}" presName="hierChild1" presStyleCnt="0">
        <dgm:presLayoutVars>
          <dgm:orgChart val="1"/>
          <dgm:chPref val="1"/>
          <dgm:dir/>
          <dgm:animOne val="branch"/>
          <dgm:animLvl val="lvl"/>
          <dgm:resizeHandles/>
        </dgm:presLayoutVars>
      </dgm:prSet>
      <dgm:spPr/>
    </dgm:pt>
    <dgm:pt modelId="{4F62585F-099D-40AB-90A0-0BF8C6AF44BB}" type="pres">
      <dgm:prSet presAssocID="{51A1A3B5-B8EE-44E9-AD39-7088A601C1FB}" presName="hierRoot1" presStyleCnt="0">
        <dgm:presLayoutVars>
          <dgm:hierBranch val="init"/>
        </dgm:presLayoutVars>
      </dgm:prSet>
      <dgm:spPr/>
    </dgm:pt>
    <dgm:pt modelId="{07F1DB7D-BFD4-41FD-921E-B6D6100DACAE}" type="pres">
      <dgm:prSet presAssocID="{51A1A3B5-B8EE-44E9-AD39-7088A601C1FB}" presName="rootComposite1" presStyleCnt="0"/>
      <dgm:spPr/>
    </dgm:pt>
    <dgm:pt modelId="{1DF55B02-5473-4743-9BDF-77A54A537A0E}" type="pres">
      <dgm:prSet presAssocID="{51A1A3B5-B8EE-44E9-AD39-7088A601C1FB}" presName="rootText1" presStyleLbl="node0" presStyleIdx="0" presStyleCnt="5">
        <dgm:presLayoutVars>
          <dgm:chPref val="3"/>
        </dgm:presLayoutVars>
      </dgm:prSet>
      <dgm:spPr/>
    </dgm:pt>
    <dgm:pt modelId="{4EB13AE8-EC33-4177-A9D0-3F3A7DEBDBBA}" type="pres">
      <dgm:prSet presAssocID="{51A1A3B5-B8EE-44E9-AD39-7088A601C1FB}" presName="rootConnector1" presStyleLbl="node1" presStyleIdx="0" presStyleCnt="0"/>
      <dgm:spPr/>
    </dgm:pt>
    <dgm:pt modelId="{C5A44CEB-8C95-42FE-9980-ECE0521DAE96}" type="pres">
      <dgm:prSet presAssocID="{51A1A3B5-B8EE-44E9-AD39-7088A601C1FB}" presName="hierChild2" presStyleCnt="0"/>
      <dgm:spPr/>
    </dgm:pt>
    <dgm:pt modelId="{F01FB2A8-B4FF-4D8A-9519-AB9F3F521FC1}" type="pres">
      <dgm:prSet presAssocID="{D5B5FF74-A6E7-4BD4-AA1C-9162B2A0BBBD}" presName="Name64" presStyleLbl="parChTrans1D2" presStyleIdx="0" presStyleCnt="2"/>
      <dgm:spPr/>
    </dgm:pt>
    <dgm:pt modelId="{5BD87CE8-8A7A-40E5-A2D5-40D1AEC98BDC}" type="pres">
      <dgm:prSet presAssocID="{949A26AB-0DE1-4A05-997D-58FC3B1B22C0}" presName="hierRoot2" presStyleCnt="0">
        <dgm:presLayoutVars>
          <dgm:hierBranch val="init"/>
        </dgm:presLayoutVars>
      </dgm:prSet>
      <dgm:spPr/>
    </dgm:pt>
    <dgm:pt modelId="{7E9EC6CC-E440-4757-B39A-60CBBEB5FAF1}" type="pres">
      <dgm:prSet presAssocID="{949A26AB-0DE1-4A05-997D-58FC3B1B22C0}" presName="rootComposite" presStyleCnt="0"/>
      <dgm:spPr/>
    </dgm:pt>
    <dgm:pt modelId="{953CC61D-7ABD-4542-A7D1-75F6B74EB570}" type="pres">
      <dgm:prSet presAssocID="{949A26AB-0DE1-4A05-997D-58FC3B1B22C0}" presName="rootText" presStyleLbl="node2" presStyleIdx="0" presStyleCnt="2">
        <dgm:presLayoutVars>
          <dgm:chPref val="3"/>
        </dgm:presLayoutVars>
      </dgm:prSet>
      <dgm:spPr/>
    </dgm:pt>
    <dgm:pt modelId="{CC21DDF4-128E-42DA-9E42-F5C9E21F6BDE}" type="pres">
      <dgm:prSet presAssocID="{949A26AB-0DE1-4A05-997D-58FC3B1B22C0}" presName="rootConnector" presStyleLbl="node2" presStyleIdx="0" presStyleCnt="2"/>
      <dgm:spPr/>
    </dgm:pt>
    <dgm:pt modelId="{7D017805-9622-4AC8-B13B-6758A0D3A733}" type="pres">
      <dgm:prSet presAssocID="{949A26AB-0DE1-4A05-997D-58FC3B1B22C0}" presName="hierChild4" presStyleCnt="0"/>
      <dgm:spPr/>
    </dgm:pt>
    <dgm:pt modelId="{0653FADF-6F2E-4668-B250-EB6773BAE631}" type="pres">
      <dgm:prSet presAssocID="{949A26AB-0DE1-4A05-997D-58FC3B1B22C0}" presName="hierChild5" presStyleCnt="0"/>
      <dgm:spPr/>
    </dgm:pt>
    <dgm:pt modelId="{FEF9DFA4-4FD4-4EFD-BEBF-3EEFAF251EEA}" type="pres">
      <dgm:prSet presAssocID="{6FE678FC-DFD8-4C63-8CE2-E9A43AD5B314}" presName="Name64" presStyleLbl="parChTrans1D2" presStyleIdx="1" presStyleCnt="2"/>
      <dgm:spPr/>
    </dgm:pt>
    <dgm:pt modelId="{ACEEE67A-41B5-4FB9-A703-D45452D9E0CE}" type="pres">
      <dgm:prSet presAssocID="{4F470037-8F96-42C1-A667-5A80117387D0}" presName="hierRoot2" presStyleCnt="0">
        <dgm:presLayoutVars>
          <dgm:hierBranch val="init"/>
        </dgm:presLayoutVars>
      </dgm:prSet>
      <dgm:spPr/>
    </dgm:pt>
    <dgm:pt modelId="{FD41A1D7-203E-491A-9C7C-CD7D286ABE73}" type="pres">
      <dgm:prSet presAssocID="{4F470037-8F96-42C1-A667-5A80117387D0}" presName="rootComposite" presStyleCnt="0"/>
      <dgm:spPr/>
    </dgm:pt>
    <dgm:pt modelId="{812C17D5-D83C-4013-B1C8-4FBCB6F2DBE9}" type="pres">
      <dgm:prSet presAssocID="{4F470037-8F96-42C1-A667-5A80117387D0}" presName="rootText" presStyleLbl="node2" presStyleIdx="1" presStyleCnt="2">
        <dgm:presLayoutVars>
          <dgm:chPref val="3"/>
        </dgm:presLayoutVars>
      </dgm:prSet>
      <dgm:spPr/>
    </dgm:pt>
    <dgm:pt modelId="{708EA2CF-F30C-4C53-AD9B-53845ED8F3C5}" type="pres">
      <dgm:prSet presAssocID="{4F470037-8F96-42C1-A667-5A80117387D0}" presName="rootConnector" presStyleLbl="node2" presStyleIdx="1" presStyleCnt="2"/>
      <dgm:spPr/>
    </dgm:pt>
    <dgm:pt modelId="{9213F579-89A6-435C-9AAC-3FDA3BD85FF3}" type="pres">
      <dgm:prSet presAssocID="{4F470037-8F96-42C1-A667-5A80117387D0}" presName="hierChild4" presStyleCnt="0"/>
      <dgm:spPr/>
    </dgm:pt>
    <dgm:pt modelId="{7A80FADA-A2D2-4F9B-9692-FF167B9EC006}" type="pres">
      <dgm:prSet presAssocID="{4F470037-8F96-42C1-A667-5A80117387D0}" presName="hierChild5" presStyleCnt="0"/>
      <dgm:spPr/>
    </dgm:pt>
    <dgm:pt modelId="{D60F8C5B-B589-4A33-8E27-380D42CC4CC1}" type="pres">
      <dgm:prSet presAssocID="{51A1A3B5-B8EE-44E9-AD39-7088A601C1FB}" presName="hierChild3" presStyleCnt="0"/>
      <dgm:spPr/>
    </dgm:pt>
    <dgm:pt modelId="{A4DE7C9E-51FD-4CEB-BC30-85475CED77E6}" type="pres">
      <dgm:prSet presAssocID="{209525DE-A2C8-4CFB-B2D5-A9628568192C}" presName="hierRoot1" presStyleCnt="0">
        <dgm:presLayoutVars>
          <dgm:hierBranch val="init"/>
        </dgm:presLayoutVars>
      </dgm:prSet>
      <dgm:spPr/>
    </dgm:pt>
    <dgm:pt modelId="{4778C78A-A8CB-4B87-8ECC-1C06CB56F9A6}" type="pres">
      <dgm:prSet presAssocID="{209525DE-A2C8-4CFB-B2D5-A9628568192C}" presName="rootComposite1" presStyleCnt="0"/>
      <dgm:spPr/>
    </dgm:pt>
    <dgm:pt modelId="{41674101-795C-4B70-AB9A-04E12CA16645}" type="pres">
      <dgm:prSet presAssocID="{209525DE-A2C8-4CFB-B2D5-A9628568192C}" presName="rootText1" presStyleLbl="node0" presStyleIdx="1" presStyleCnt="5">
        <dgm:presLayoutVars>
          <dgm:chPref val="3"/>
        </dgm:presLayoutVars>
      </dgm:prSet>
      <dgm:spPr/>
    </dgm:pt>
    <dgm:pt modelId="{5A818E82-F8DF-4E09-BF07-37BF9F62A74B}" type="pres">
      <dgm:prSet presAssocID="{209525DE-A2C8-4CFB-B2D5-A9628568192C}" presName="rootConnector1" presStyleLbl="node1" presStyleIdx="0" presStyleCnt="0"/>
      <dgm:spPr/>
    </dgm:pt>
    <dgm:pt modelId="{8660C835-2FAA-48D5-90EE-2330DBEDF317}" type="pres">
      <dgm:prSet presAssocID="{209525DE-A2C8-4CFB-B2D5-A9628568192C}" presName="hierChild2" presStyleCnt="0"/>
      <dgm:spPr/>
    </dgm:pt>
    <dgm:pt modelId="{7248C6A2-34CC-4F1E-8035-A1C4D9C409BB}" type="pres">
      <dgm:prSet presAssocID="{209525DE-A2C8-4CFB-B2D5-A9628568192C}" presName="hierChild3" presStyleCnt="0"/>
      <dgm:spPr/>
    </dgm:pt>
    <dgm:pt modelId="{E7427B95-31D7-4A6D-8C70-7C1EC8E95900}" type="pres">
      <dgm:prSet presAssocID="{0D2E9227-89CF-4DFC-BB9B-FAD03027A062}" presName="hierRoot1" presStyleCnt="0">
        <dgm:presLayoutVars>
          <dgm:hierBranch val="init"/>
        </dgm:presLayoutVars>
      </dgm:prSet>
      <dgm:spPr/>
    </dgm:pt>
    <dgm:pt modelId="{0080F9A7-1131-4D6D-BDB3-725770DCC717}" type="pres">
      <dgm:prSet presAssocID="{0D2E9227-89CF-4DFC-BB9B-FAD03027A062}" presName="rootComposite1" presStyleCnt="0"/>
      <dgm:spPr/>
    </dgm:pt>
    <dgm:pt modelId="{A05DF3F8-4B10-4BFD-960F-F804AB9A2DC8}" type="pres">
      <dgm:prSet presAssocID="{0D2E9227-89CF-4DFC-BB9B-FAD03027A062}" presName="rootText1" presStyleLbl="node0" presStyleIdx="2" presStyleCnt="5">
        <dgm:presLayoutVars>
          <dgm:chPref val="3"/>
        </dgm:presLayoutVars>
      </dgm:prSet>
      <dgm:spPr/>
    </dgm:pt>
    <dgm:pt modelId="{DF92F95B-D87C-4A81-ACBF-917BC776FA5C}" type="pres">
      <dgm:prSet presAssocID="{0D2E9227-89CF-4DFC-BB9B-FAD03027A062}" presName="rootConnector1" presStyleLbl="node1" presStyleIdx="0" presStyleCnt="0"/>
      <dgm:spPr/>
    </dgm:pt>
    <dgm:pt modelId="{EB03E7EE-1F6B-4019-8F2E-D5B07DFE2E78}" type="pres">
      <dgm:prSet presAssocID="{0D2E9227-89CF-4DFC-BB9B-FAD03027A062}" presName="hierChild2" presStyleCnt="0"/>
      <dgm:spPr/>
    </dgm:pt>
    <dgm:pt modelId="{9924255C-9BC9-4988-9689-189189DBC534}" type="pres">
      <dgm:prSet presAssocID="{0D2E9227-89CF-4DFC-BB9B-FAD03027A062}" presName="hierChild3" presStyleCnt="0"/>
      <dgm:spPr/>
    </dgm:pt>
    <dgm:pt modelId="{BC73A13A-08ED-4569-9E40-6675EBAE1AAF}" type="pres">
      <dgm:prSet presAssocID="{09ABA261-9351-47F2-B3D9-8E029FE05BD9}" presName="hierRoot1" presStyleCnt="0">
        <dgm:presLayoutVars>
          <dgm:hierBranch val="init"/>
        </dgm:presLayoutVars>
      </dgm:prSet>
      <dgm:spPr/>
    </dgm:pt>
    <dgm:pt modelId="{8B18B97F-6594-4ECD-9031-DC555AD61BC9}" type="pres">
      <dgm:prSet presAssocID="{09ABA261-9351-47F2-B3D9-8E029FE05BD9}" presName="rootComposite1" presStyleCnt="0"/>
      <dgm:spPr/>
    </dgm:pt>
    <dgm:pt modelId="{EE0E1A6C-30C4-4D2C-AAE3-F8AF8C00F2EB}" type="pres">
      <dgm:prSet presAssocID="{09ABA261-9351-47F2-B3D9-8E029FE05BD9}" presName="rootText1" presStyleLbl="node0" presStyleIdx="3" presStyleCnt="5">
        <dgm:presLayoutVars>
          <dgm:chPref val="3"/>
        </dgm:presLayoutVars>
      </dgm:prSet>
      <dgm:spPr/>
    </dgm:pt>
    <dgm:pt modelId="{CE8B4FAA-19E6-4F2A-9BBB-0A582779ED3E}" type="pres">
      <dgm:prSet presAssocID="{09ABA261-9351-47F2-B3D9-8E029FE05BD9}" presName="rootConnector1" presStyleLbl="node1" presStyleIdx="0" presStyleCnt="0"/>
      <dgm:spPr/>
    </dgm:pt>
    <dgm:pt modelId="{8F28CE8E-67E2-4698-BB99-58E7D63BC1ED}" type="pres">
      <dgm:prSet presAssocID="{09ABA261-9351-47F2-B3D9-8E029FE05BD9}" presName="hierChild2" presStyleCnt="0"/>
      <dgm:spPr/>
    </dgm:pt>
    <dgm:pt modelId="{F50FCDE8-69D7-430E-AE04-866F64300323}" type="pres">
      <dgm:prSet presAssocID="{09ABA261-9351-47F2-B3D9-8E029FE05BD9}" presName="hierChild3" presStyleCnt="0"/>
      <dgm:spPr/>
    </dgm:pt>
    <dgm:pt modelId="{3BADCE09-F7F5-4EC6-B2A6-4EC771FA9334}" type="pres">
      <dgm:prSet presAssocID="{4AEAF6FF-19A4-4BB5-B45E-9E1A35A77C62}" presName="hierRoot1" presStyleCnt="0">
        <dgm:presLayoutVars>
          <dgm:hierBranch val="init"/>
        </dgm:presLayoutVars>
      </dgm:prSet>
      <dgm:spPr/>
    </dgm:pt>
    <dgm:pt modelId="{1851E2B6-3ED0-40C1-A229-7297BADA2BD4}" type="pres">
      <dgm:prSet presAssocID="{4AEAF6FF-19A4-4BB5-B45E-9E1A35A77C62}" presName="rootComposite1" presStyleCnt="0"/>
      <dgm:spPr/>
    </dgm:pt>
    <dgm:pt modelId="{41BEC91D-0A13-4AF4-858F-1304C095E76E}" type="pres">
      <dgm:prSet presAssocID="{4AEAF6FF-19A4-4BB5-B45E-9E1A35A77C62}" presName="rootText1" presStyleLbl="node0" presStyleIdx="4" presStyleCnt="5">
        <dgm:presLayoutVars>
          <dgm:chPref val="3"/>
        </dgm:presLayoutVars>
      </dgm:prSet>
      <dgm:spPr/>
    </dgm:pt>
    <dgm:pt modelId="{C7FCA2D1-EE5D-449D-8F26-F79254E20FC8}" type="pres">
      <dgm:prSet presAssocID="{4AEAF6FF-19A4-4BB5-B45E-9E1A35A77C62}" presName="rootConnector1" presStyleLbl="node1" presStyleIdx="0" presStyleCnt="0"/>
      <dgm:spPr/>
    </dgm:pt>
    <dgm:pt modelId="{E58ECD5E-5985-45F3-96B2-8E46C6DEAEB2}" type="pres">
      <dgm:prSet presAssocID="{4AEAF6FF-19A4-4BB5-B45E-9E1A35A77C62}" presName="hierChild2" presStyleCnt="0"/>
      <dgm:spPr/>
    </dgm:pt>
    <dgm:pt modelId="{03FECB80-D6BE-45DF-AFC1-C75BE353AA0E}" type="pres">
      <dgm:prSet presAssocID="{4AEAF6FF-19A4-4BB5-B45E-9E1A35A77C62}" presName="hierChild3" presStyleCnt="0"/>
      <dgm:spPr/>
    </dgm:pt>
  </dgm:ptLst>
  <dgm:cxnLst>
    <dgm:cxn modelId="{C5C8C309-2409-48B2-B609-8375DCF47450}" srcId="{D33DA305-FB77-4B2E-A111-AD58BD60F935}" destId="{209525DE-A2C8-4CFB-B2D5-A9628568192C}" srcOrd="1" destOrd="0" parTransId="{6EB07772-9CDC-4CC8-A89D-EBC863B7A7E4}" sibTransId="{7AAFE65A-14EE-4FAE-99AF-17200B836649}"/>
    <dgm:cxn modelId="{BB17C90E-0C18-4430-B07C-DA0F24F12B91}" srcId="{D33DA305-FB77-4B2E-A111-AD58BD60F935}" destId="{51A1A3B5-B8EE-44E9-AD39-7088A601C1FB}" srcOrd="0" destOrd="0" parTransId="{11F0292B-149D-4359-B2CC-11ECEF12C472}" sibTransId="{03525A7B-8201-44A6-A535-0265662F8C85}"/>
    <dgm:cxn modelId="{D288C617-E9B0-4674-AA03-B8A2C9E2B8A4}" type="presOf" srcId="{4F470037-8F96-42C1-A667-5A80117387D0}" destId="{708EA2CF-F30C-4C53-AD9B-53845ED8F3C5}" srcOrd="1" destOrd="0" presId="urn:microsoft.com/office/officeart/2009/3/layout/HorizontalOrganizationChart"/>
    <dgm:cxn modelId="{5D3C801A-954C-4BA5-87F1-DCB64C5E7B97}" type="presOf" srcId="{D33DA305-FB77-4B2E-A111-AD58BD60F935}" destId="{3BF5D52F-55B9-459B-AD42-79317FAF3115}" srcOrd="0" destOrd="0" presId="urn:microsoft.com/office/officeart/2009/3/layout/HorizontalOrganizationChart"/>
    <dgm:cxn modelId="{7CDB223A-C44C-49AA-BE0F-3D6B8F1371DB}" type="presOf" srcId="{949A26AB-0DE1-4A05-997D-58FC3B1B22C0}" destId="{953CC61D-7ABD-4542-A7D1-75F6B74EB570}" srcOrd="0" destOrd="0" presId="urn:microsoft.com/office/officeart/2009/3/layout/HorizontalOrganizationChart"/>
    <dgm:cxn modelId="{E9A8643E-9F08-4C71-AC32-BACC55A4167F}" type="presOf" srcId="{4AEAF6FF-19A4-4BB5-B45E-9E1A35A77C62}" destId="{41BEC91D-0A13-4AF4-858F-1304C095E76E}" srcOrd="0" destOrd="0" presId="urn:microsoft.com/office/officeart/2009/3/layout/HorizontalOrganizationChart"/>
    <dgm:cxn modelId="{D5839668-F0B5-4C45-97F0-BB9C0389BD81}" type="presOf" srcId="{51A1A3B5-B8EE-44E9-AD39-7088A601C1FB}" destId="{4EB13AE8-EC33-4177-A9D0-3F3A7DEBDBBA}" srcOrd="1" destOrd="0" presId="urn:microsoft.com/office/officeart/2009/3/layout/HorizontalOrganizationChart"/>
    <dgm:cxn modelId="{20654B53-5A2C-448C-AE7D-B4966F56B4A2}" srcId="{D33DA305-FB77-4B2E-A111-AD58BD60F935}" destId="{09ABA261-9351-47F2-B3D9-8E029FE05BD9}" srcOrd="3" destOrd="0" parTransId="{FF6FD103-308A-4AA1-932B-900A617A7BDA}" sibTransId="{DAD4BCC0-5049-4F70-8E0A-6BAE6F2869C2}"/>
    <dgm:cxn modelId="{09DFE774-CAC1-4937-B811-D4E3356949C7}" type="presOf" srcId="{D5B5FF74-A6E7-4BD4-AA1C-9162B2A0BBBD}" destId="{F01FB2A8-B4FF-4D8A-9519-AB9F3F521FC1}" srcOrd="0" destOrd="0" presId="urn:microsoft.com/office/officeart/2009/3/layout/HorizontalOrganizationChart"/>
    <dgm:cxn modelId="{2F0A225A-C55C-4D56-9CEF-D2EF73D116D9}" type="presOf" srcId="{0D2E9227-89CF-4DFC-BB9B-FAD03027A062}" destId="{A05DF3F8-4B10-4BFD-960F-F804AB9A2DC8}" srcOrd="0" destOrd="0" presId="urn:microsoft.com/office/officeart/2009/3/layout/HorizontalOrganizationChart"/>
    <dgm:cxn modelId="{570AE987-3641-486C-8EF5-3704C1B021BA}" type="presOf" srcId="{4AEAF6FF-19A4-4BB5-B45E-9E1A35A77C62}" destId="{C7FCA2D1-EE5D-449D-8F26-F79254E20FC8}" srcOrd="1" destOrd="0" presId="urn:microsoft.com/office/officeart/2009/3/layout/HorizontalOrganizationChart"/>
    <dgm:cxn modelId="{C318AA91-AEEC-4DDD-B26A-C7EA0FD3591F}" type="presOf" srcId="{09ABA261-9351-47F2-B3D9-8E029FE05BD9}" destId="{EE0E1A6C-30C4-4D2C-AAE3-F8AF8C00F2EB}" srcOrd="0" destOrd="0" presId="urn:microsoft.com/office/officeart/2009/3/layout/HorizontalOrganizationChart"/>
    <dgm:cxn modelId="{B43C899D-F155-4264-9833-8679F2E9EB0B}" srcId="{D33DA305-FB77-4B2E-A111-AD58BD60F935}" destId="{0D2E9227-89CF-4DFC-BB9B-FAD03027A062}" srcOrd="2" destOrd="0" parTransId="{7CB8C63B-2AD7-4EED-8215-27DCE0B46257}" sibTransId="{09298550-B0DB-42CB-9731-8A149D486FAD}"/>
    <dgm:cxn modelId="{16726FAA-C361-4D0E-BEFB-196B98DBD47D}" type="presOf" srcId="{949A26AB-0DE1-4A05-997D-58FC3B1B22C0}" destId="{CC21DDF4-128E-42DA-9E42-F5C9E21F6BDE}" srcOrd="1" destOrd="0" presId="urn:microsoft.com/office/officeart/2009/3/layout/HorizontalOrganizationChart"/>
    <dgm:cxn modelId="{B41716AE-1176-40D7-A095-7262D6443C5B}" type="presOf" srcId="{0D2E9227-89CF-4DFC-BB9B-FAD03027A062}" destId="{DF92F95B-D87C-4A81-ACBF-917BC776FA5C}" srcOrd="1" destOrd="0" presId="urn:microsoft.com/office/officeart/2009/3/layout/HorizontalOrganizationChart"/>
    <dgm:cxn modelId="{87DE23AF-CF01-483E-B93B-BB8119FAF491}" type="presOf" srcId="{09ABA261-9351-47F2-B3D9-8E029FE05BD9}" destId="{CE8B4FAA-19E6-4F2A-9BBB-0A582779ED3E}" srcOrd="1" destOrd="0" presId="urn:microsoft.com/office/officeart/2009/3/layout/HorizontalOrganizationChart"/>
    <dgm:cxn modelId="{CE9B4DB4-986B-4495-8CF2-588E9A17350E}" type="presOf" srcId="{51A1A3B5-B8EE-44E9-AD39-7088A601C1FB}" destId="{1DF55B02-5473-4743-9BDF-77A54A537A0E}" srcOrd="0" destOrd="0" presId="urn:microsoft.com/office/officeart/2009/3/layout/HorizontalOrganizationChart"/>
    <dgm:cxn modelId="{AC5ACCBF-9C3A-48C8-9C7C-9A3D8CF551ED}" srcId="{D33DA305-FB77-4B2E-A111-AD58BD60F935}" destId="{4AEAF6FF-19A4-4BB5-B45E-9E1A35A77C62}" srcOrd="4" destOrd="0" parTransId="{A93A0EEE-0C94-4893-9CFC-BD062EC71C7F}" sibTransId="{9422D922-E879-4F3C-9B54-2CF721341A99}"/>
    <dgm:cxn modelId="{65E4A5C0-912B-4864-9C7C-6FD5DEE975CE}" srcId="{51A1A3B5-B8EE-44E9-AD39-7088A601C1FB}" destId="{4F470037-8F96-42C1-A667-5A80117387D0}" srcOrd="1" destOrd="0" parTransId="{6FE678FC-DFD8-4C63-8CE2-E9A43AD5B314}" sibTransId="{8B6A7F9B-DF0C-422E-BBAC-23F983F21030}"/>
    <dgm:cxn modelId="{85C5FCC2-F563-48CD-A108-4BA08FC264F5}" srcId="{51A1A3B5-B8EE-44E9-AD39-7088A601C1FB}" destId="{949A26AB-0DE1-4A05-997D-58FC3B1B22C0}" srcOrd="0" destOrd="0" parTransId="{D5B5FF74-A6E7-4BD4-AA1C-9162B2A0BBBD}" sibTransId="{70AD384C-E95E-46EE-B8DB-01E7A0B1A539}"/>
    <dgm:cxn modelId="{DF01E7CC-3F23-42CE-A47E-853FC51F026D}" type="presOf" srcId="{4F470037-8F96-42C1-A667-5A80117387D0}" destId="{812C17D5-D83C-4013-B1C8-4FBCB6F2DBE9}" srcOrd="0" destOrd="0" presId="urn:microsoft.com/office/officeart/2009/3/layout/HorizontalOrganizationChart"/>
    <dgm:cxn modelId="{9588B0D4-F222-4E81-A61B-FD452BC5F659}" type="presOf" srcId="{209525DE-A2C8-4CFB-B2D5-A9628568192C}" destId="{5A818E82-F8DF-4E09-BF07-37BF9F62A74B}" srcOrd="1" destOrd="0" presId="urn:microsoft.com/office/officeart/2009/3/layout/HorizontalOrganizationChart"/>
    <dgm:cxn modelId="{5F2AA6E4-349A-48AE-B21A-0239CC4EA918}" type="presOf" srcId="{6FE678FC-DFD8-4C63-8CE2-E9A43AD5B314}" destId="{FEF9DFA4-4FD4-4EFD-BEBF-3EEFAF251EEA}" srcOrd="0" destOrd="0" presId="urn:microsoft.com/office/officeart/2009/3/layout/HorizontalOrganizationChart"/>
    <dgm:cxn modelId="{ECAE2DE6-5AC8-412F-BD6B-2181E51AB1E2}" type="presOf" srcId="{209525DE-A2C8-4CFB-B2D5-A9628568192C}" destId="{41674101-795C-4B70-AB9A-04E12CA16645}" srcOrd="0" destOrd="0" presId="urn:microsoft.com/office/officeart/2009/3/layout/HorizontalOrganizationChart"/>
    <dgm:cxn modelId="{87959FDF-2B9A-4BA8-944E-DDFBA90F3569}" type="presParOf" srcId="{3BF5D52F-55B9-459B-AD42-79317FAF3115}" destId="{4F62585F-099D-40AB-90A0-0BF8C6AF44BB}" srcOrd="0" destOrd="0" presId="urn:microsoft.com/office/officeart/2009/3/layout/HorizontalOrganizationChart"/>
    <dgm:cxn modelId="{97598023-8C74-4F2F-9234-F267C007F90D}" type="presParOf" srcId="{4F62585F-099D-40AB-90A0-0BF8C6AF44BB}" destId="{07F1DB7D-BFD4-41FD-921E-B6D6100DACAE}" srcOrd="0" destOrd="0" presId="urn:microsoft.com/office/officeart/2009/3/layout/HorizontalOrganizationChart"/>
    <dgm:cxn modelId="{12AC9E79-253B-40BD-8315-D76E527D9AEB}" type="presParOf" srcId="{07F1DB7D-BFD4-41FD-921E-B6D6100DACAE}" destId="{1DF55B02-5473-4743-9BDF-77A54A537A0E}" srcOrd="0" destOrd="0" presId="urn:microsoft.com/office/officeart/2009/3/layout/HorizontalOrganizationChart"/>
    <dgm:cxn modelId="{CD99E86B-E7C4-46D2-8368-A6D5A86E56B3}" type="presParOf" srcId="{07F1DB7D-BFD4-41FD-921E-B6D6100DACAE}" destId="{4EB13AE8-EC33-4177-A9D0-3F3A7DEBDBBA}" srcOrd="1" destOrd="0" presId="urn:microsoft.com/office/officeart/2009/3/layout/HorizontalOrganizationChart"/>
    <dgm:cxn modelId="{B0C47B92-6539-42D8-821D-013DC1009755}" type="presParOf" srcId="{4F62585F-099D-40AB-90A0-0BF8C6AF44BB}" destId="{C5A44CEB-8C95-42FE-9980-ECE0521DAE96}" srcOrd="1" destOrd="0" presId="urn:microsoft.com/office/officeart/2009/3/layout/HorizontalOrganizationChart"/>
    <dgm:cxn modelId="{EBDE8132-B4DB-45CB-93A2-607153C989FB}" type="presParOf" srcId="{C5A44CEB-8C95-42FE-9980-ECE0521DAE96}" destId="{F01FB2A8-B4FF-4D8A-9519-AB9F3F521FC1}" srcOrd="0" destOrd="0" presId="urn:microsoft.com/office/officeart/2009/3/layout/HorizontalOrganizationChart"/>
    <dgm:cxn modelId="{31842234-964A-4379-A8E6-144F9BD82987}" type="presParOf" srcId="{C5A44CEB-8C95-42FE-9980-ECE0521DAE96}" destId="{5BD87CE8-8A7A-40E5-A2D5-40D1AEC98BDC}" srcOrd="1" destOrd="0" presId="urn:microsoft.com/office/officeart/2009/3/layout/HorizontalOrganizationChart"/>
    <dgm:cxn modelId="{69C32FB1-AA05-49E4-9772-5AD53D24E628}" type="presParOf" srcId="{5BD87CE8-8A7A-40E5-A2D5-40D1AEC98BDC}" destId="{7E9EC6CC-E440-4757-B39A-60CBBEB5FAF1}" srcOrd="0" destOrd="0" presId="urn:microsoft.com/office/officeart/2009/3/layout/HorizontalOrganizationChart"/>
    <dgm:cxn modelId="{AE256386-B7C2-44D2-9DCD-6C011C61D63E}" type="presParOf" srcId="{7E9EC6CC-E440-4757-B39A-60CBBEB5FAF1}" destId="{953CC61D-7ABD-4542-A7D1-75F6B74EB570}" srcOrd="0" destOrd="0" presId="urn:microsoft.com/office/officeart/2009/3/layout/HorizontalOrganizationChart"/>
    <dgm:cxn modelId="{C4F90759-44A4-4669-B169-BBC4C435D63F}" type="presParOf" srcId="{7E9EC6CC-E440-4757-B39A-60CBBEB5FAF1}" destId="{CC21DDF4-128E-42DA-9E42-F5C9E21F6BDE}" srcOrd="1" destOrd="0" presId="urn:microsoft.com/office/officeart/2009/3/layout/HorizontalOrganizationChart"/>
    <dgm:cxn modelId="{1448C747-CD5F-43C4-A821-374CD16389B0}" type="presParOf" srcId="{5BD87CE8-8A7A-40E5-A2D5-40D1AEC98BDC}" destId="{7D017805-9622-4AC8-B13B-6758A0D3A733}" srcOrd="1" destOrd="0" presId="urn:microsoft.com/office/officeart/2009/3/layout/HorizontalOrganizationChart"/>
    <dgm:cxn modelId="{BE8F9228-4C30-4364-BF61-9CE969324FEA}" type="presParOf" srcId="{5BD87CE8-8A7A-40E5-A2D5-40D1AEC98BDC}" destId="{0653FADF-6F2E-4668-B250-EB6773BAE631}" srcOrd="2" destOrd="0" presId="urn:microsoft.com/office/officeart/2009/3/layout/HorizontalOrganizationChart"/>
    <dgm:cxn modelId="{C27CA82D-70A2-4D6C-B77C-E6AAAB7E8B56}" type="presParOf" srcId="{C5A44CEB-8C95-42FE-9980-ECE0521DAE96}" destId="{FEF9DFA4-4FD4-4EFD-BEBF-3EEFAF251EEA}" srcOrd="2" destOrd="0" presId="urn:microsoft.com/office/officeart/2009/3/layout/HorizontalOrganizationChart"/>
    <dgm:cxn modelId="{F4DA26B6-2029-47E4-B68E-6B4F6A5A7D4B}" type="presParOf" srcId="{C5A44CEB-8C95-42FE-9980-ECE0521DAE96}" destId="{ACEEE67A-41B5-4FB9-A703-D45452D9E0CE}" srcOrd="3" destOrd="0" presId="urn:microsoft.com/office/officeart/2009/3/layout/HorizontalOrganizationChart"/>
    <dgm:cxn modelId="{D6A90967-B2E4-4C29-8439-60779141FCB7}" type="presParOf" srcId="{ACEEE67A-41B5-4FB9-A703-D45452D9E0CE}" destId="{FD41A1D7-203E-491A-9C7C-CD7D286ABE73}" srcOrd="0" destOrd="0" presId="urn:microsoft.com/office/officeart/2009/3/layout/HorizontalOrganizationChart"/>
    <dgm:cxn modelId="{300A3177-A5BB-449F-B91E-357791286912}" type="presParOf" srcId="{FD41A1D7-203E-491A-9C7C-CD7D286ABE73}" destId="{812C17D5-D83C-4013-B1C8-4FBCB6F2DBE9}" srcOrd="0" destOrd="0" presId="urn:microsoft.com/office/officeart/2009/3/layout/HorizontalOrganizationChart"/>
    <dgm:cxn modelId="{8A2E58FE-91B7-49F8-A436-CED47BE26850}" type="presParOf" srcId="{FD41A1D7-203E-491A-9C7C-CD7D286ABE73}" destId="{708EA2CF-F30C-4C53-AD9B-53845ED8F3C5}" srcOrd="1" destOrd="0" presId="urn:microsoft.com/office/officeart/2009/3/layout/HorizontalOrganizationChart"/>
    <dgm:cxn modelId="{E60ABD84-FC15-4A16-A5A7-89323A3B3097}" type="presParOf" srcId="{ACEEE67A-41B5-4FB9-A703-D45452D9E0CE}" destId="{9213F579-89A6-435C-9AAC-3FDA3BD85FF3}" srcOrd="1" destOrd="0" presId="urn:microsoft.com/office/officeart/2009/3/layout/HorizontalOrganizationChart"/>
    <dgm:cxn modelId="{ADB0F546-7C93-49ED-A194-E439903EF4B1}" type="presParOf" srcId="{ACEEE67A-41B5-4FB9-A703-D45452D9E0CE}" destId="{7A80FADA-A2D2-4F9B-9692-FF167B9EC006}" srcOrd="2" destOrd="0" presId="urn:microsoft.com/office/officeart/2009/3/layout/HorizontalOrganizationChart"/>
    <dgm:cxn modelId="{50AF63C8-991F-457C-88DB-4A0AD6CE3BD9}" type="presParOf" srcId="{4F62585F-099D-40AB-90A0-0BF8C6AF44BB}" destId="{D60F8C5B-B589-4A33-8E27-380D42CC4CC1}" srcOrd="2" destOrd="0" presId="urn:microsoft.com/office/officeart/2009/3/layout/HorizontalOrganizationChart"/>
    <dgm:cxn modelId="{67BD9982-D8D6-4F47-A410-FD34AD8AFA7B}" type="presParOf" srcId="{3BF5D52F-55B9-459B-AD42-79317FAF3115}" destId="{A4DE7C9E-51FD-4CEB-BC30-85475CED77E6}" srcOrd="1" destOrd="0" presId="urn:microsoft.com/office/officeart/2009/3/layout/HorizontalOrganizationChart"/>
    <dgm:cxn modelId="{5A42D986-015F-4B57-B8D1-640DCAE9E467}" type="presParOf" srcId="{A4DE7C9E-51FD-4CEB-BC30-85475CED77E6}" destId="{4778C78A-A8CB-4B87-8ECC-1C06CB56F9A6}" srcOrd="0" destOrd="0" presId="urn:microsoft.com/office/officeart/2009/3/layout/HorizontalOrganizationChart"/>
    <dgm:cxn modelId="{E31E498C-EAB5-4C46-9C46-7B9CC37C6DDC}" type="presParOf" srcId="{4778C78A-A8CB-4B87-8ECC-1C06CB56F9A6}" destId="{41674101-795C-4B70-AB9A-04E12CA16645}" srcOrd="0" destOrd="0" presId="urn:microsoft.com/office/officeart/2009/3/layout/HorizontalOrganizationChart"/>
    <dgm:cxn modelId="{0939BADA-4BBA-4FD9-A47A-19CE7F25E16A}" type="presParOf" srcId="{4778C78A-A8CB-4B87-8ECC-1C06CB56F9A6}" destId="{5A818E82-F8DF-4E09-BF07-37BF9F62A74B}" srcOrd="1" destOrd="0" presId="urn:microsoft.com/office/officeart/2009/3/layout/HorizontalOrganizationChart"/>
    <dgm:cxn modelId="{A2267276-DB29-45D7-954D-3CA785EE30E6}" type="presParOf" srcId="{A4DE7C9E-51FD-4CEB-BC30-85475CED77E6}" destId="{8660C835-2FAA-48D5-90EE-2330DBEDF317}" srcOrd="1" destOrd="0" presId="urn:microsoft.com/office/officeart/2009/3/layout/HorizontalOrganizationChart"/>
    <dgm:cxn modelId="{430A841C-9347-4F7A-A4D1-59990D1C6DB6}" type="presParOf" srcId="{A4DE7C9E-51FD-4CEB-BC30-85475CED77E6}" destId="{7248C6A2-34CC-4F1E-8035-A1C4D9C409BB}" srcOrd="2" destOrd="0" presId="urn:microsoft.com/office/officeart/2009/3/layout/HorizontalOrganizationChart"/>
    <dgm:cxn modelId="{938ECCBD-5B70-49CC-ABDA-ABA7C5272B5F}" type="presParOf" srcId="{3BF5D52F-55B9-459B-AD42-79317FAF3115}" destId="{E7427B95-31D7-4A6D-8C70-7C1EC8E95900}" srcOrd="2" destOrd="0" presId="urn:microsoft.com/office/officeart/2009/3/layout/HorizontalOrganizationChart"/>
    <dgm:cxn modelId="{44149006-6955-4F0D-9A55-34023D8893C9}" type="presParOf" srcId="{E7427B95-31D7-4A6D-8C70-7C1EC8E95900}" destId="{0080F9A7-1131-4D6D-BDB3-725770DCC717}" srcOrd="0" destOrd="0" presId="urn:microsoft.com/office/officeart/2009/3/layout/HorizontalOrganizationChart"/>
    <dgm:cxn modelId="{5543E1ED-9B55-4201-A197-0212903CA0E4}" type="presParOf" srcId="{0080F9A7-1131-4D6D-BDB3-725770DCC717}" destId="{A05DF3F8-4B10-4BFD-960F-F804AB9A2DC8}" srcOrd="0" destOrd="0" presId="urn:microsoft.com/office/officeart/2009/3/layout/HorizontalOrganizationChart"/>
    <dgm:cxn modelId="{24C07736-7905-48BE-9B37-D67FCAB2354E}" type="presParOf" srcId="{0080F9A7-1131-4D6D-BDB3-725770DCC717}" destId="{DF92F95B-D87C-4A81-ACBF-917BC776FA5C}" srcOrd="1" destOrd="0" presId="urn:microsoft.com/office/officeart/2009/3/layout/HorizontalOrganizationChart"/>
    <dgm:cxn modelId="{BDA632EB-410D-40A4-8D2E-0E081EF7CEE0}" type="presParOf" srcId="{E7427B95-31D7-4A6D-8C70-7C1EC8E95900}" destId="{EB03E7EE-1F6B-4019-8F2E-D5B07DFE2E78}" srcOrd="1" destOrd="0" presId="urn:microsoft.com/office/officeart/2009/3/layout/HorizontalOrganizationChart"/>
    <dgm:cxn modelId="{F14E1FB6-2EED-48D0-8A88-F9B76E898374}" type="presParOf" srcId="{E7427B95-31D7-4A6D-8C70-7C1EC8E95900}" destId="{9924255C-9BC9-4988-9689-189189DBC534}" srcOrd="2" destOrd="0" presId="urn:microsoft.com/office/officeart/2009/3/layout/HorizontalOrganizationChart"/>
    <dgm:cxn modelId="{BAE6B2C5-AF41-4192-B035-E8D808917C20}" type="presParOf" srcId="{3BF5D52F-55B9-459B-AD42-79317FAF3115}" destId="{BC73A13A-08ED-4569-9E40-6675EBAE1AAF}" srcOrd="3" destOrd="0" presId="urn:microsoft.com/office/officeart/2009/3/layout/HorizontalOrganizationChart"/>
    <dgm:cxn modelId="{77DA88E2-0A0D-4B37-947B-D7B33C27650A}" type="presParOf" srcId="{BC73A13A-08ED-4569-9E40-6675EBAE1AAF}" destId="{8B18B97F-6594-4ECD-9031-DC555AD61BC9}" srcOrd="0" destOrd="0" presId="urn:microsoft.com/office/officeart/2009/3/layout/HorizontalOrganizationChart"/>
    <dgm:cxn modelId="{7C62B421-B898-464C-9946-3BEFB1395025}" type="presParOf" srcId="{8B18B97F-6594-4ECD-9031-DC555AD61BC9}" destId="{EE0E1A6C-30C4-4D2C-AAE3-F8AF8C00F2EB}" srcOrd="0" destOrd="0" presId="urn:microsoft.com/office/officeart/2009/3/layout/HorizontalOrganizationChart"/>
    <dgm:cxn modelId="{3E46F5ED-D6FC-4A20-852B-9F23E936E738}" type="presParOf" srcId="{8B18B97F-6594-4ECD-9031-DC555AD61BC9}" destId="{CE8B4FAA-19E6-4F2A-9BBB-0A582779ED3E}" srcOrd="1" destOrd="0" presId="urn:microsoft.com/office/officeart/2009/3/layout/HorizontalOrganizationChart"/>
    <dgm:cxn modelId="{21971DEC-0CB4-406D-A071-7B7FD3B0061B}" type="presParOf" srcId="{BC73A13A-08ED-4569-9E40-6675EBAE1AAF}" destId="{8F28CE8E-67E2-4698-BB99-58E7D63BC1ED}" srcOrd="1" destOrd="0" presId="urn:microsoft.com/office/officeart/2009/3/layout/HorizontalOrganizationChart"/>
    <dgm:cxn modelId="{404C2239-8D4A-4578-9E25-B6A1127BD34B}" type="presParOf" srcId="{BC73A13A-08ED-4569-9E40-6675EBAE1AAF}" destId="{F50FCDE8-69D7-430E-AE04-866F64300323}" srcOrd="2" destOrd="0" presId="urn:microsoft.com/office/officeart/2009/3/layout/HorizontalOrganizationChart"/>
    <dgm:cxn modelId="{AC9F9D91-0E1C-40BB-AD92-0C4BBD716A05}" type="presParOf" srcId="{3BF5D52F-55B9-459B-AD42-79317FAF3115}" destId="{3BADCE09-F7F5-4EC6-B2A6-4EC771FA9334}" srcOrd="4" destOrd="0" presId="urn:microsoft.com/office/officeart/2009/3/layout/HorizontalOrganizationChart"/>
    <dgm:cxn modelId="{1A1815A0-58FA-452D-A5F9-381CD0BDAF6F}" type="presParOf" srcId="{3BADCE09-F7F5-4EC6-B2A6-4EC771FA9334}" destId="{1851E2B6-3ED0-40C1-A229-7297BADA2BD4}" srcOrd="0" destOrd="0" presId="urn:microsoft.com/office/officeart/2009/3/layout/HorizontalOrganizationChart"/>
    <dgm:cxn modelId="{5E4848EF-AE01-41F4-B5AE-25D494B68C73}" type="presParOf" srcId="{1851E2B6-3ED0-40C1-A229-7297BADA2BD4}" destId="{41BEC91D-0A13-4AF4-858F-1304C095E76E}" srcOrd="0" destOrd="0" presId="urn:microsoft.com/office/officeart/2009/3/layout/HorizontalOrganizationChart"/>
    <dgm:cxn modelId="{F9613BB8-4103-4993-A764-E5B00AF439F6}" type="presParOf" srcId="{1851E2B6-3ED0-40C1-A229-7297BADA2BD4}" destId="{C7FCA2D1-EE5D-449D-8F26-F79254E20FC8}" srcOrd="1" destOrd="0" presId="urn:microsoft.com/office/officeart/2009/3/layout/HorizontalOrganizationChart"/>
    <dgm:cxn modelId="{5C750718-A4CE-42D4-8BD0-364F442A9C95}" type="presParOf" srcId="{3BADCE09-F7F5-4EC6-B2A6-4EC771FA9334}" destId="{E58ECD5E-5985-45F3-96B2-8E46C6DEAEB2}" srcOrd="1" destOrd="0" presId="urn:microsoft.com/office/officeart/2009/3/layout/HorizontalOrganizationChart"/>
    <dgm:cxn modelId="{905BA77F-3E4F-4C81-83F3-5F439EC99AEA}" type="presParOf" srcId="{3BADCE09-F7F5-4EC6-B2A6-4EC771FA9334}" destId="{03FECB80-D6BE-45DF-AFC1-C75BE353AA0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E6699-554A-4A97-B9AE-9D35C15C9E6E}">
      <dsp:nvSpPr>
        <dsp:cNvPr id="0" name=""/>
        <dsp:cNvSpPr/>
      </dsp:nvSpPr>
      <dsp:spPr>
        <a:xfrm>
          <a:off x="6699" y="627015"/>
          <a:ext cx="2094413" cy="25132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755650">
            <a:lnSpc>
              <a:spcPct val="90000"/>
            </a:lnSpc>
            <a:spcBef>
              <a:spcPct val="0"/>
            </a:spcBef>
            <a:spcAft>
              <a:spcPct val="35000"/>
            </a:spcAft>
            <a:buNone/>
          </a:pPr>
          <a:r>
            <a:rPr lang="en-US" sz="1700" kern="1200" dirty="0"/>
            <a:t>Gather </a:t>
          </a:r>
          <a:r>
            <a:rPr lang="en-US" sz="1700" kern="1200" dirty="0" err="1"/>
            <a:t>alabeled</a:t>
          </a:r>
          <a:r>
            <a:rPr lang="en-US" sz="1700" kern="1200" dirty="0"/>
            <a:t> dental Xray dataset</a:t>
          </a:r>
        </a:p>
      </dsp:txBody>
      <dsp:txXfrm>
        <a:off x="6699" y="1632334"/>
        <a:ext cx="2094413" cy="1507977"/>
      </dsp:txXfrm>
    </dsp:sp>
    <dsp:sp modelId="{A5A0BBC5-EEAF-49CE-865F-A6C559F99610}">
      <dsp:nvSpPr>
        <dsp:cNvPr id="0" name=""/>
        <dsp:cNvSpPr/>
      </dsp:nvSpPr>
      <dsp:spPr>
        <a:xfrm>
          <a:off x="6699" y="627015"/>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p>
      </dsp:txBody>
      <dsp:txXfrm>
        <a:off x="6699" y="627015"/>
        <a:ext cx="2094413" cy="1005318"/>
      </dsp:txXfrm>
    </dsp:sp>
    <dsp:sp modelId="{C736F3C7-90ED-4365-BB9D-2FB70CCFB588}">
      <dsp:nvSpPr>
        <dsp:cNvPr id="0" name=""/>
        <dsp:cNvSpPr/>
      </dsp:nvSpPr>
      <dsp:spPr>
        <a:xfrm>
          <a:off x="2268666" y="627015"/>
          <a:ext cx="2094413" cy="2513296"/>
        </a:xfrm>
        <a:prstGeom prst="rect">
          <a:avLst/>
        </a:prstGeom>
        <a:solidFill>
          <a:schemeClr val="accent2">
            <a:hueOff val="-373728"/>
            <a:satOff val="-105"/>
            <a:lumOff val="1765"/>
            <a:alphaOff val="0"/>
          </a:schemeClr>
        </a:solidFill>
        <a:ln w="12700" cap="flat" cmpd="sng" algn="ctr">
          <a:solidFill>
            <a:schemeClr val="accent2">
              <a:hueOff val="-373728"/>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755650">
            <a:lnSpc>
              <a:spcPct val="90000"/>
            </a:lnSpc>
            <a:spcBef>
              <a:spcPct val="0"/>
            </a:spcBef>
            <a:spcAft>
              <a:spcPct val="35000"/>
            </a:spcAft>
            <a:buNone/>
          </a:pPr>
          <a:r>
            <a:rPr lang="en-US" sz="1700" kern="1200"/>
            <a:t>Initial EDA to understand what is possible with the dataset</a:t>
          </a:r>
        </a:p>
      </dsp:txBody>
      <dsp:txXfrm>
        <a:off x="2268666" y="1632334"/>
        <a:ext cx="2094413" cy="1507977"/>
      </dsp:txXfrm>
    </dsp:sp>
    <dsp:sp modelId="{59EC11B8-9F66-406D-9850-EBFF188DE4D6}">
      <dsp:nvSpPr>
        <dsp:cNvPr id="0" name=""/>
        <dsp:cNvSpPr/>
      </dsp:nvSpPr>
      <dsp:spPr>
        <a:xfrm>
          <a:off x="2268666" y="627015"/>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68666" y="627015"/>
        <a:ext cx="2094413" cy="1005318"/>
      </dsp:txXfrm>
    </dsp:sp>
    <dsp:sp modelId="{F1DAF46C-827E-4A7E-9340-486C071EA303}">
      <dsp:nvSpPr>
        <dsp:cNvPr id="0" name=""/>
        <dsp:cNvSpPr/>
      </dsp:nvSpPr>
      <dsp:spPr>
        <a:xfrm>
          <a:off x="4530633" y="627015"/>
          <a:ext cx="2094413" cy="2513296"/>
        </a:xfrm>
        <a:prstGeom prst="rect">
          <a:avLst/>
        </a:prstGeom>
        <a:solidFill>
          <a:schemeClr val="accent2">
            <a:hueOff val="-747457"/>
            <a:satOff val="-209"/>
            <a:lumOff val="3529"/>
            <a:alphaOff val="0"/>
          </a:schemeClr>
        </a:solidFill>
        <a:ln w="12700" cap="flat" cmpd="sng" algn="ctr">
          <a:solidFill>
            <a:schemeClr val="accent2">
              <a:hueOff val="-747457"/>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755650">
            <a:lnSpc>
              <a:spcPct val="90000"/>
            </a:lnSpc>
            <a:spcBef>
              <a:spcPct val="0"/>
            </a:spcBef>
            <a:spcAft>
              <a:spcPct val="35000"/>
            </a:spcAft>
            <a:buNone/>
          </a:pPr>
          <a:r>
            <a:rPr lang="en-US" sz="1700" kern="1200"/>
            <a:t>Train open source SOTA CV models like Yolo-v8 (free for educational usage)</a:t>
          </a:r>
        </a:p>
      </dsp:txBody>
      <dsp:txXfrm>
        <a:off x="4530633" y="1632334"/>
        <a:ext cx="2094413" cy="1507977"/>
      </dsp:txXfrm>
    </dsp:sp>
    <dsp:sp modelId="{8865F963-1C37-4C98-B120-FB89A1CB4039}">
      <dsp:nvSpPr>
        <dsp:cNvPr id="0" name=""/>
        <dsp:cNvSpPr/>
      </dsp:nvSpPr>
      <dsp:spPr>
        <a:xfrm>
          <a:off x="4530633" y="627015"/>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30633" y="627015"/>
        <a:ext cx="2094413" cy="1005318"/>
      </dsp:txXfrm>
    </dsp:sp>
    <dsp:sp modelId="{0BB64280-0B23-49AA-B97E-D2AA2EA821D2}">
      <dsp:nvSpPr>
        <dsp:cNvPr id="0" name=""/>
        <dsp:cNvSpPr/>
      </dsp:nvSpPr>
      <dsp:spPr>
        <a:xfrm>
          <a:off x="6792599" y="627015"/>
          <a:ext cx="2094413" cy="2513296"/>
        </a:xfrm>
        <a:prstGeom prst="rect">
          <a:avLst/>
        </a:prstGeom>
        <a:solidFill>
          <a:schemeClr val="accent2">
            <a:hueOff val="-1121185"/>
            <a:satOff val="-314"/>
            <a:lumOff val="5294"/>
            <a:alphaOff val="0"/>
          </a:schemeClr>
        </a:solidFill>
        <a:ln w="12700" cap="flat" cmpd="sng" algn="ctr">
          <a:solidFill>
            <a:schemeClr val="accent2">
              <a:hueOff val="-1121185"/>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755650">
            <a:lnSpc>
              <a:spcPct val="90000"/>
            </a:lnSpc>
            <a:spcBef>
              <a:spcPct val="0"/>
            </a:spcBef>
            <a:spcAft>
              <a:spcPct val="35000"/>
            </a:spcAft>
            <a:buNone/>
          </a:pPr>
          <a:r>
            <a:rPr lang="en-US" sz="1700" kern="1200"/>
            <a:t>Compare performance and metrics</a:t>
          </a:r>
        </a:p>
      </dsp:txBody>
      <dsp:txXfrm>
        <a:off x="6792599" y="1632334"/>
        <a:ext cx="2094413" cy="1507977"/>
      </dsp:txXfrm>
    </dsp:sp>
    <dsp:sp modelId="{C9622D70-0335-4646-A2EF-A3760ED26C23}">
      <dsp:nvSpPr>
        <dsp:cNvPr id="0" name=""/>
        <dsp:cNvSpPr/>
      </dsp:nvSpPr>
      <dsp:spPr>
        <a:xfrm>
          <a:off x="6792599" y="627015"/>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04</a:t>
          </a:r>
        </a:p>
      </dsp:txBody>
      <dsp:txXfrm>
        <a:off x="6792599" y="627015"/>
        <a:ext cx="2094413" cy="1005318"/>
      </dsp:txXfrm>
    </dsp:sp>
    <dsp:sp modelId="{1521B738-FE5F-43FF-8302-293831D46F7D}">
      <dsp:nvSpPr>
        <dsp:cNvPr id="0" name=""/>
        <dsp:cNvSpPr/>
      </dsp:nvSpPr>
      <dsp:spPr>
        <a:xfrm>
          <a:off x="9054566" y="627015"/>
          <a:ext cx="2094413" cy="2513296"/>
        </a:xfrm>
        <a:prstGeom prst="rect">
          <a:avLst/>
        </a:prstGeom>
        <a:solidFill>
          <a:schemeClr val="accent2">
            <a:hueOff val="-1494913"/>
            <a:satOff val="-418"/>
            <a:lumOff val="7058"/>
            <a:alphaOff val="0"/>
          </a:schemeClr>
        </a:solidFill>
        <a:ln w="12700" cap="flat" cmpd="sng" algn="ctr">
          <a:solidFill>
            <a:schemeClr val="accent2">
              <a:hueOff val="-1494913"/>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882" tIns="0" rIns="206882" bIns="330200" numCol="1" spcCol="1270" anchor="t" anchorCtr="0">
          <a:noAutofit/>
        </a:bodyPr>
        <a:lstStyle/>
        <a:p>
          <a:pPr marL="0" lvl="0" indent="0" algn="l" defTabSz="755650">
            <a:lnSpc>
              <a:spcPct val="90000"/>
            </a:lnSpc>
            <a:spcBef>
              <a:spcPct val="0"/>
            </a:spcBef>
            <a:spcAft>
              <a:spcPct val="35000"/>
            </a:spcAft>
            <a:buNone/>
          </a:pPr>
          <a:r>
            <a:rPr lang="en-US" sz="1700" kern="1200"/>
            <a:t>Analyze if this is viable for market usage</a:t>
          </a:r>
        </a:p>
      </dsp:txBody>
      <dsp:txXfrm>
        <a:off x="9054566" y="1632334"/>
        <a:ext cx="2094413" cy="1507977"/>
      </dsp:txXfrm>
    </dsp:sp>
    <dsp:sp modelId="{313A9CC7-398B-49E6-89BD-5B03998CC6AC}">
      <dsp:nvSpPr>
        <dsp:cNvPr id="0" name=""/>
        <dsp:cNvSpPr/>
      </dsp:nvSpPr>
      <dsp:spPr>
        <a:xfrm>
          <a:off x="9054566" y="627015"/>
          <a:ext cx="2094413" cy="1005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6882" tIns="165100" rIns="206882" bIns="165100" numCol="1" spcCol="1270" anchor="ctr" anchorCtr="0">
          <a:noAutofit/>
        </a:bodyPr>
        <a:lstStyle/>
        <a:p>
          <a:pPr marL="0" lvl="0" indent="0" algn="l" defTabSz="2178050">
            <a:lnSpc>
              <a:spcPct val="90000"/>
            </a:lnSpc>
            <a:spcBef>
              <a:spcPct val="0"/>
            </a:spcBef>
            <a:spcAft>
              <a:spcPct val="35000"/>
            </a:spcAft>
            <a:buNone/>
          </a:pPr>
          <a:r>
            <a:rPr lang="en-US" sz="4900" kern="1200"/>
            <a:t>05</a:t>
          </a:r>
        </a:p>
      </dsp:txBody>
      <dsp:txXfrm>
        <a:off x="9054566" y="627015"/>
        <a:ext cx="2094413" cy="1005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8BC3A-2F9F-4137-959E-1F6D66CCB380}">
      <dsp:nvSpPr>
        <dsp:cNvPr id="0" name=""/>
        <dsp:cNvSpPr/>
      </dsp:nvSpPr>
      <dsp:spPr>
        <a:xfrm>
          <a:off x="0" y="611"/>
          <a:ext cx="7301068" cy="1431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1E42F-491B-495C-A02D-8585E82A4B15}">
      <dsp:nvSpPr>
        <dsp:cNvPr id="0" name=""/>
        <dsp:cNvSpPr/>
      </dsp:nvSpPr>
      <dsp:spPr>
        <a:xfrm>
          <a:off x="432980" y="322663"/>
          <a:ext cx="787236" cy="7872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45620-906B-42A3-9EBC-94BB4B5D4C1F}">
      <dsp:nvSpPr>
        <dsp:cNvPr id="0" name=""/>
        <dsp:cNvSpPr/>
      </dsp:nvSpPr>
      <dsp:spPr>
        <a:xfrm>
          <a:off x="1653197" y="611"/>
          <a:ext cx="5647870" cy="1431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83" tIns="151483" rIns="151483" bIns="151483" numCol="1" spcCol="1270" anchor="ctr" anchorCtr="0">
          <a:noAutofit/>
        </a:bodyPr>
        <a:lstStyle/>
        <a:p>
          <a:pPr marL="0" lvl="0" indent="0" algn="l" defTabSz="711200">
            <a:lnSpc>
              <a:spcPct val="90000"/>
            </a:lnSpc>
            <a:spcBef>
              <a:spcPct val="0"/>
            </a:spcBef>
            <a:spcAft>
              <a:spcPct val="35000"/>
            </a:spcAft>
            <a:buNone/>
          </a:pPr>
          <a:r>
            <a:rPr lang="en-US" sz="1600" b="0" i="0" kern="1200"/>
            <a:t>incorporates prosthesis information and considers complete restorations such as dental implants and dentures of fixed bridges during the teeth enumeration process, which follows the universal tooth numbering system.  automating dental charting processes.</a:t>
          </a:r>
          <a:endParaRPr lang="en-US" sz="1600" kern="1200"/>
        </a:p>
      </dsp:txBody>
      <dsp:txXfrm>
        <a:off x="1653197" y="611"/>
        <a:ext cx="5647870" cy="1431339"/>
      </dsp:txXfrm>
    </dsp:sp>
    <dsp:sp modelId="{F66D24EE-5CCB-4BED-B8A7-7A6AF2C9FC1E}">
      <dsp:nvSpPr>
        <dsp:cNvPr id="0" name=""/>
        <dsp:cNvSpPr/>
      </dsp:nvSpPr>
      <dsp:spPr>
        <a:xfrm>
          <a:off x="0" y="1789786"/>
          <a:ext cx="7301068" cy="1431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E7D2-9274-42D8-B63B-0760DBEE6C51}">
      <dsp:nvSpPr>
        <dsp:cNvPr id="0" name=""/>
        <dsp:cNvSpPr/>
      </dsp:nvSpPr>
      <dsp:spPr>
        <a:xfrm>
          <a:off x="432980" y="2111837"/>
          <a:ext cx="787236" cy="7872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0DFC3-4010-4500-BB50-BC7E6AE56849}">
      <dsp:nvSpPr>
        <dsp:cNvPr id="0" name=""/>
        <dsp:cNvSpPr/>
      </dsp:nvSpPr>
      <dsp:spPr>
        <a:xfrm>
          <a:off x="1653197" y="1789786"/>
          <a:ext cx="5647870" cy="1431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83" tIns="151483" rIns="151483" bIns="151483" numCol="1" spcCol="1270" anchor="ctr" anchorCtr="0">
          <a:noAutofit/>
        </a:bodyPr>
        <a:lstStyle/>
        <a:p>
          <a:pPr marL="0" lvl="0" indent="0" algn="l" defTabSz="711200">
            <a:lnSpc>
              <a:spcPct val="90000"/>
            </a:lnSpc>
            <a:spcBef>
              <a:spcPct val="0"/>
            </a:spcBef>
            <a:spcAft>
              <a:spcPct val="35000"/>
            </a:spcAft>
            <a:buNone/>
          </a:pPr>
          <a:r>
            <a:rPr lang="en-US" sz="1600" b="0" i="0" kern="1200"/>
            <a:t>The study utilizes a dataset of 3138 radiographs, of which 2553 images contain prostheses, to build a robust model.</a:t>
          </a:r>
          <a:endParaRPr lang="en-US" sz="1600" kern="1200"/>
        </a:p>
      </dsp:txBody>
      <dsp:txXfrm>
        <a:off x="1653197" y="1789786"/>
        <a:ext cx="5647870" cy="1431339"/>
      </dsp:txXfrm>
    </dsp:sp>
    <dsp:sp modelId="{5BCA986B-5400-4BAF-935C-CC209A8737D4}">
      <dsp:nvSpPr>
        <dsp:cNvPr id="0" name=""/>
        <dsp:cNvSpPr/>
      </dsp:nvSpPr>
      <dsp:spPr>
        <a:xfrm>
          <a:off x="0" y="3578960"/>
          <a:ext cx="7301068" cy="1431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3BA6A-4130-4A81-8F7A-20700BB6A6FE}">
      <dsp:nvSpPr>
        <dsp:cNvPr id="0" name=""/>
        <dsp:cNvSpPr/>
      </dsp:nvSpPr>
      <dsp:spPr>
        <a:xfrm>
          <a:off x="432980" y="3901012"/>
          <a:ext cx="787236" cy="7872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19215-4912-4AB7-9BEE-8E3A5FF655FA}">
      <dsp:nvSpPr>
        <dsp:cNvPr id="0" name=""/>
        <dsp:cNvSpPr/>
      </dsp:nvSpPr>
      <dsp:spPr>
        <a:xfrm>
          <a:off x="1653197" y="3578960"/>
          <a:ext cx="5647870" cy="1431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83" tIns="151483" rIns="151483" bIns="151483" numCol="1" spcCol="1270" anchor="ctr" anchorCtr="0">
          <a:noAutofit/>
        </a:bodyPr>
        <a:lstStyle/>
        <a:p>
          <a:pPr marL="0" lvl="0" indent="0" algn="l" defTabSz="711200">
            <a:lnSpc>
              <a:spcPct val="90000"/>
            </a:lnSpc>
            <a:spcBef>
              <a:spcPct val="0"/>
            </a:spcBef>
            <a:spcAft>
              <a:spcPct val="35000"/>
            </a:spcAft>
            <a:buNone/>
          </a:pPr>
          <a:r>
            <a:rPr lang="en-US" sz="1600" b="0" i="0" kern="1200"/>
            <a:t>leveraging two separate CNN-based object detectors, namely YOLOv7, for detecting teeth and prostheses, alongside an optimization algorithm to refine the outcomes.</a:t>
          </a:r>
          <a:endParaRPr lang="en-US" sz="1600" kern="1200"/>
        </a:p>
      </dsp:txBody>
      <dsp:txXfrm>
        <a:off x="1653197" y="3578960"/>
        <a:ext cx="5647870" cy="1431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2CE25-BA24-4F50-9C00-71F831A6F00D}">
      <dsp:nvSpPr>
        <dsp:cNvPr id="0" name=""/>
        <dsp:cNvSpPr/>
      </dsp:nvSpPr>
      <dsp:spPr>
        <a:xfrm>
          <a:off x="0" y="359405"/>
          <a:ext cx="7301068" cy="1392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 model will be developed to be able to detect objects in the dental panoramic x-ray images using Mask R-CNN</a:t>
          </a:r>
          <a:endParaRPr lang="en-US" sz="2000" kern="1200"/>
        </a:p>
      </dsp:txBody>
      <dsp:txXfrm>
        <a:off x="67966" y="427371"/>
        <a:ext cx="7165136" cy="1256368"/>
      </dsp:txXfrm>
    </dsp:sp>
    <dsp:sp modelId="{7D7DF693-50DA-4EA1-B7C6-AC165C80CC83}">
      <dsp:nvSpPr>
        <dsp:cNvPr id="0" name=""/>
        <dsp:cNvSpPr/>
      </dsp:nvSpPr>
      <dsp:spPr>
        <a:xfrm>
          <a:off x="0" y="1809306"/>
          <a:ext cx="7301068" cy="1392300"/>
        </a:xfrm>
        <a:prstGeom prst="roundRect">
          <a:avLst/>
        </a:prstGeom>
        <a:solidFill>
          <a:schemeClr val="accent2">
            <a:hueOff val="-747457"/>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object to be detected is a restoration object. Dental restoration is a treatment to repair cavities or damaged teeth, as well as dental repair treatment after endodontic treatment, to restore the normal function and appearance of teeth</a:t>
          </a:r>
        </a:p>
      </dsp:txBody>
      <dsp:txXfrm>
        <a:off x="67966" y="1877272"/>
        <a:ext cx="7165136" cy="1256368"/>
      </dsp:txXfrm>
    </dsp:sp>
    <dsp:sp modelId="{8203DD9D-FEF1-4ADF-B482-7F078EB31386}">
      <dsp:nvSpPr>
        <dsp:cNvPr id="0" name=""/>
        <dsp:cNvSpPr/>
      </dsp:nvSpPr>
      <dsp:spPr>
        <a:xfrm>
          <a:off x="0" y="3259206"/>
          <a:ext cx="7301068" cy="1392300"/>
        </a:xfrm>
        <a:prstGeom prst="roundRect">
          <a:avLst/>
        </a:prstGeom>
        <a:solidFill>
          <a:schemeClr val="accent2">
            <a:hueOff val="-1494913"/>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With the automatic detection of objects on panoramic x-rays, it is expected save time, improve the quality of dental care, and the quality of diagnosis made by dentists. </a:t>
          </a:r>
        </a:p>
      </dsp:txBody>
      <dsp:txXfrm>
        <a:off x="67966" y="3327172"/>
        <a:ext cx="7165136" cy="12563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4EC50-B4DF-45C4-B908-9DC3F65C75DF}">
      <dsp:nvSpPr>
        <dsp:cNvPr id="0" name=""/>
        <dsp:cNvSpPr/>
      </dsp:nvSpPr>
      <dsp:spPr>
        <a:xfrm>
          <a:off x="848640" y="204815"/>
          <a:ext cx="714287" cy="7142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2DBD4-D213-4944-A738-D256C0532B23}">
      <dsp:nvSpPr>
        <dsp:cNvPr id="0" name=""/>
        <dsp:cNvSpPr/>
      </dsp:nvSpPr>
      <dsp:spPr>
        <a:xfrm>
          <a:off x="412131" y="1257290"/>
          <a:ext cx="1587304" cy="120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Several deep learning architecture are deployed for the detection of COVID-19 such as ResNet, Inception, Googlenet etc</a:t>
          </a:r>
        </a:p>
      </dsp:txBody>
      <dsp:txXfrm>
        <a:off x="412131" y="1257290"/>
        <a:ext cx="1587304" cy="1201639"/>
      </dsp:txXfrm>
    </dsp:sp>
    <dsp:sp modelId="{98FFDB6C-2D51-483C-8D8E-CBB785055EB8}">
      <dsp:nvSpPr>
        <dsp:cNvPr id="0" name=""/>
        <dsp:cNvSpPr/>
      </dsp:nvSpPr>
      <dsp:spPr>
        <a:xfrm>
          <a:off x="2713723" y="204815"/>
          <a:ext cx="714287" cy="7142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49D58-F769-4224-AA7E-83F7DA25AA7E}">
      <dsp:nvSpPr>
        <dsp:cNvPr id="0" name=""/>
        <dsp:cNvSpPr/>
      </dsp:nvSpPr>
      <dsp:spPr>
        <a:xfrm>
          <a:off x="2277214" y="1257290"/>
          <a:ext cx="1587304" cy="120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how the system realize that the pneumonia detection in the chest x-ray is caused by COVID-19</a:t>
          </a:r>
        </a:p>
      </dsp:txBody>
      <dsp:txXfrm>
        <a:off x="2277214" y="1257290"/>
        <a:ext cx="1587304" cy="1201639"/>
      </dsp:txXfrm>
    </dsp:sp>
    <dsp:sp modelId="{32B7275F-8921-4929-AF50-D3B50F1C51CB}">
      <dsp:nvSpPr>
        <dsp:cNvPr id="0" name=""/>
        <dsp:cNvSpPr/>
      </dsp:nvSpPr>
      <dsp:spPr>
        <a:xfrm>
          <a:off x="4578806" y="204815"/>
          <a:ext cx="714287" cy="7142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08F3C-E420-49BF-8F3D-F396F3BC95FD}">
      <dsp:nvSpPr>
        <dsp:cNvPr id="0" name=""/>
        <dsp:cNvSpPr/>
      </dsp:nvSpPr>
      <dsp:spPr>
        <a:xfrm>
          <a:off x="4142297" y="1257290"/>
          <a:ext cx="1587304" cy="120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proposed AI based approaches in the literature for detection of COVID-19 shows promising results such VGG19 with 98% of accuracy, ResNET with 96%, ResNet50 with 95% of accuracy, and InceptionV3 with 96%.</a:t>
          </a:r>
        </a:p>
      </dsp:txBody>
      <dsp:txXfrm>
        <a:off x="4142297" y="1257290"/>
        <a:ext cx="1587304" cy="1201639"/>
      </dsp:txXfrm>
    </dsp:sp>
    <dsp:sp modelId="{27CE86FE-D043-4564-B70F-BAC25F721851}">
      <dsp:nvSpPr>
        <dsp:cNvPr id="0" name=""/>
        <dsp:cNvSpPr/>
      </dsp:nvSpPr>
      <dsp:spPr>
        <a:xfrm>
          <a:off x="1781181" y="2855756"/>
          <a:ext cx="714287" cy="7142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A8122-7EA8-453F-BA98-87DF739B05D1}">
      <dsp:nvSpPr>
        <dsp:cNvPr id="0" name=""/>
        <dsp:cNvSpPr/>
      </dsp:nvSpPr>
      <dsp:spPr>
        <a:xfrm>
          <a:off x="1344673" y="3908231"/>
          <a:ext cx="1587304" cy="120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databases used in most of cases is about 50-100 x-ray images both infected subject with COVID-19 and normal subjects too.</a:t>
          </a:r>
        </a:p>
      </dsp:txBody>
      <dsp:txXfrm>
        <a:off x="1344673" y="3908231"/>
        <a:ext cx="1587304" cy="1201639"/>
      </dsp:txXfrm>
    </dsp:sp>
    <dsp:sp modelId="{4182CDD2-9F69-4630-8004-24B4FCFEC02E}">
      <dsp:nvSpPr>
        <dsp:cNvPr id="0" name=""/>
        <dsp:cNvSpPr/>
      </dsp:nvSpPr>
      <dsp:spPr>
        <a:xfrm>
          <a:off x="3646264" y="2855756"/>
          <a:ext cx="714287" cy="7142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8F502-B389-4079-8C09-BBB68575300D}">
      <dsp:nvSpPr>
        <dsp:cNvPr id="0" name=""/>
        <dsp:cNvSpPr/>
      </dsp:nvSpPr>
      <dsp:spPr>
        <a:xfrm>
          <a:off x="3209756" y="3908231"/>
          <a:ext cx="1587304" cy="120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All the proposed approaches used a binary classification techniques.</a:t>
          </a:r>
        </a:p>
      </dsp:txBody>
      <dsp:txXfrm>
        <a:off x="3209756" y="3908231"/>
        <a:ext cx="1587304" cy="12016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E063C-8C5A-4002-85DD-A5A794CAF158}">
      <dsp:nvSpPr>
        <dsp:cNvPr id="0" name=""/>
        <dsp:cNvSpPr/>
      </dsp:nvSpPr>
      <dsp:spPr>
        <a:xfrm>
          <a:off x="0" y="0"/>
          <a:ext cx="8924544" cy="8288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dataset of 13,887 bitewings from the HUNT4 Oral Health Study were annotated individually by six different experts.</a:t>
          </a:r>
        </a:p>
      </dsp:txBody>
      <dsp:txXfrm>
        <a:off x="24275" y="24275"/>
        <a:ext cx="7960156" cy="780262"/>
      </dsp:txXfrm>
    </dsp:sp>
    <dsp:sp modelId="{AE46DA80-E8E4-4954-B242-2283B26E5FFA}">
      <dsp:nvSpPr>
        <dsp:cNvPr id="0" name=""/>
        <dsp:cNvSpPr/>
      </dsp:nvSpPr>
      <dsp:spPr>
        <a:xfrm>
          <a:off x="747430" y="979505"/>
          <a:ext cx="8924544" cy="828812"/>
        </a:xfrm>
        <a:prstGeom prst="roundRect">
          <a:avLst>
            <a:gd name="adj" fmla="val 10000"/>
          </a:avLst>
        </a:prstGeom>
        <a:solidFill>
          <a:schemeClr val="accent2">
            <a:hueOff val="-498304"/>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And used to train three different object detection deep-learning architectures: RetinaNet (ResNet50), YOLOv5 (M size), and EfficientDet (D0 and D1 sizes).</a:t>
          </a:r>
        </a:p>
      </dsp:txBody>
      <dsp:txXfrm>
        <a:off x="771705" y="1003780"/>
        <a:ext cx="7589835" cy="780262"/>
      </dsp:txXfrm>
    </dsp:sp>
    <dsp:sp modelId="{BB180D6D-2089-4BA7-B891-F05C7E8D0845}">
      <dsp:nvSpPr>
        <dsp:cNvPr id="0" name=""/>
        <dsp:cNvSpPr/>
      </dsp:nvSpPr>
      <dsp:spPr>
        <a:xfrm>
          <a:off x="1483705" y="1959010"/>
          <a:ext cx="8924544" cy="828812"/>
        </a:xfrm>
        <a:prstGeom prst="roundRect">
          <a:avLst>
            <a:gd name="adj" fmla="val 10000"/>
          </a:avLst>
        </a:prstGeom>
        <a:solidFill>
          <a:schemeClr val="accent2">
            <a:hueOff val="-996609"/>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consensus dataset of 197 images, annotated jointly by the same six dental clinicians, was used for evaluation. </a:t>
          </a:r>
        </a:p>
      </dsp:txBody>
      <dsp:txXfrm>
        <a:off x="1507980" y="1983285"/>
        <a:ext cx="7600991" cy="780262"/>
      </dsp:txXfrm>
    </dsp:sp>
    <dsp:sp modelId="{65B1689B-06B5-41AC-A452-892F108DDBF2}">
      <dsp:nvSpPr>
        <dsp:cNvPr id="0" name=""/>
        <dsp:cNvSpPr/>
      </dsp:nvSpPr>
      <dsp:spPr>
        <a:xfrm>
          <a:off x="2231136" y="2938515"/>
          <a:ext cx="8924544" cy="828812"/>
        </a:xfrm>
        <a:prstGeom prst="roundRect">
          <a:avLst>
            <a:gd name="adj" fmla="val 10000"/>
          </a:avLst>
        </a:prstGeom>
        <a:solidFill>
          <a:schemeClr val="accent2">
            <a:hueOff val="-1494913"/>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five-fold cross validation scheme was used to evaluate the performance of the AI models.</a:t>
          </a:r>
        </a:p>
      </dsp:txBody>
      <dsp:txXfrm>
        <a:off x="2255411" y="2962790"/>
        <a:ext cx="7589835" cy="780262"/>
      </dsp:txXfrm>
    </dsp:sp>
    <dsp:sp modelId="{5A671A79-530C-4531-9674-CB3AEA36A4AE}">
      <dsp:nvSpPr>
        <dsp:cNvPr id="0" name=""/>
        <dsp:cNvSpPr/>
      </dsp:nvSpPr>
      <dsp:spPr>
        <a:xfrm>
          <a:off x="8385816" y="634794"/>
          <a:ext cx="538727" cy="53872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07030" y="634794"/>
        <a:ext cx="296299" cy="405392"/>
      </dsp:txXfrm>
    </dsp:sp>
    <dsp:sp modelId="{B3594DC9-77B3-4D83-8BFA-E2626C4575D5}">
      <dsp:nvSpPr>
        <dsp:cNvPr id="0" name=""/>
        <dsp:cNvSpPr/>
      </dsp:nvSpPr>
      <dsp:spPr>
        <a:xfrm>
          <a:off x="9133246" y="1614300"/>
          <a:ext cx="538727" cy="538727"/>
        </a:xfrm>
        <a:prstGeom prst="downArrow">
          <a:avLst>
            <a:gd name="adj1" fmla="val 55000"/>
            <a:gd name="adj2" fmla="val 45000"/>
          </a:avLst>
        </a:prstGeom>
        <a:solidFill>
          <a:schemeClr val="accent2">
            <a:tint val="40000"/>
            <a:alpha val="90000"/>
            <a:hueOff val="-1040771"/>
            <a:satOff val="4162"/>
            <a:lumOff val="708"/>
            <a:alphaOff val="0"/>
          </a:schemeClr>
        </a:solidFill>
        <a:ln w="12700" cap="flat" cmpd="sng" algn="ctr">
          <a:solidFill>
            <a:schemeClr val="accent2">
              <a:tint val="40000"/>
              <a:alpha val="90000"/>
              <a:hueOff val="-1040771"/>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54460" y="1614300"/>
        <a:ext cx="296299" cy="405392"/>
      </dsp:txXfrm>
    </dsp:sp>
    <dsp:sp modelId="{E20F3A3E-6532-489B-8AA5-33903C7D9759}">
      <dsp:nvSpPr>
        <dsp:cNvPr id="0" name=""/>
        <dsp:cNvSpPr/>
      </dsp:nvSpPr>
      <dsp:spPr>
        <a:xfrm>
          <a:off x="9869521" y="2593805"/>
          <a:ext cx="538727" cy="538727"/>
        </a:xfrm>
        <a:prstGeom prst="downArrow">
          <a:avLst>
            <a:gd name="adj1" fmla="val 55000"/>
            <a:gd name="adj2" fmla="val 45000"/>
          </a:avLst>
        </a:prstGeom>
        <a:solidFill>
          <a:schemeClr val="accent2">
            <a:tint val="40000"/>
            <a:alpha val="90000"/>
            <a:hueOff val="-2081541"/>
            <a:satOff val="8325"/>
            <a:lumOff val="1417"/>
            <a:alphaOff val="0"/>
          </a:schemeClr>
        </a:solidFill>
        <a:ln w="12700" cap="flat" cmpd="sng" algn="ctr">
          <a:solidFill>
            <a:schemeClr val="accent2">
              <a:tint val="40000"/>
              <a:alpha val="90000"/>
              <a:hueOff val="-2081541"/>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990735" y="2593805"/>
        <a:ext cx="296299" cy="4053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6B1F6-B1CD-4412-A9F4-2D9712E9F3A9}">
      <dsp:nvSpPr>
        <dsp:cNvPr id="0" name=""/>
        <dsp:cNvSpPr/>
      </dsp:nvSpPr>
      <dsp:spPr>
        <a:xfrm>
          <a:off x="1394245" y="999"/>
          <a:ext cx="3365420" cy="1026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Use object detection or instance segmentation models</a:t>
          </a:r>
        </a:p>
      </dsp:txBody>
      <dsp:txXfrm>
        <a:off x="1394245" y="999"/>
        <a:ext cx="3365420" cy="1026453"/>
      </dsp:txXfrm>
    </dsp:sp>
    <dsp:sp modelId="{C6FB130E-5340-4C56-B8D9-3227A3CF51A9}">
      <dsp:nvSpPr>
        <dsp:cNvPr id="0" name=""/>
        <dsp:cNvSpPr/>
      </dsp:nvSpPr>
      <dsp:spPr>
        <a:xfrm>
          <a:off x="1394245" y="1448129"/>
          <a:ext cx="3365420" cy="1026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Annotate Data by Dentists for specific purpose with good review process</a:t>
          </a:r>
        </a:p>
      </dsp:txBody>
      <dsp:txXfrm>
        <a:off x="1394245" y="1448129"/>
        <a:ext cx="3365420" cy="1026453"/>
      </dsp:txXfrm>
    </dsp:sp>
    <dsp:sp modelId="{DDEAE4C8-E71F-4EC1-A0B4-A04C99653C45}">
      <dsp:nvSpPr>
        <dsp:cNvPr id="0" name=""/>
        <dsp:cNvSpPr/>
      </dsp:nvSpPr>
      <dsp:spPr>
        <a:xfrm>
          <a:off x="1394245" y="2895260"/>
          <a:ext cx="3365420" cy="1026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Get a severity level for a diagnosed issues </a:t>
          </a:r>
        </a:p>
      </dsp:txBody>
      <dsp:txXfrm>
        <a:off x="1394245" y="2895260"/>
        <a:ext cx="3365420" cy="1026453"/>
      </dsp:txXfrm>
    </dsp:sp>
    <dsp:sp modelId="{3590D48C-A568-4225-AED2-1B5BAA514B99}">
      <dsp:nvSpPr>
        <dsp:cNvPr id="0" name=""/>
        <dsp:cNvSpPr/>
      </dsp:nvSpPr>
      <dsp:spPr>
        <a:xfrm>
          <a:off x="1394245" y="4342391"/>
          <a:ext cx="3365420" cy="1026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Treatment recommendations </a:t>
          </a:r>
        </a:p>
      </dsp:txBody>
      <dsp:txXfrm>
        <a:off x="1394245" y="4342391"/>
        <a:ext cx="3365420" cy="1026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9DFA4-4FD4-4EFD-BEBF-3EEFAF251EEA}">
      <dsp:nvSpPr>
        <dsp:cNvPr id="0" name=""/>
        <dsp:cNvSpPr/>
      </dsp:nvSpPr>
      <dsp:spPr>
        <a:xfrm>
          <a:off x="2837320" y="881661"/>
          <a:ext cx="479271" cy="515217"/>
        </a:xfrm>
        <a:custGeom>
          <a:avLst/>
          <a:gdLst/>
          <a:ahLst/>
          <a:cxnLst/>
          <a:rect l="0" t="0" r="0" b="0"/>
          <a:pathLst>
            <a:path>
              <a:moveTo>
                <a:pt x="0" y="0"/>
              </a:moveTo>
              <a:lnTo>
                <a:pt x="239635" y="0"/>
              </a:lnTo>
              <a:lnTo>
                <a:pt x="239635" y="515217"/>
              </a:lnTo>
              <a:lnTo>
                <a:pt x="479271" y="51521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FB2A8-B4FF-4D8A-9519-AB9F3F521FC1}">
      <dsp:nvSpPr>
        <dsp:cNvPr id="0" name=""/>
        <dsp:cNvSpPr/>
      </dsp:nvSpPr>
      <dsp:spPr>
        <a:xfrm>
          <a:off x="2837320" y="366443"/>
          <a:ext cx="479271" cy="515217"/>
        </a:xfrm>
        <a:custGeom>
          <a:avLst/>
          <a:gdLst/>
          <a:ahLst/>
          <a:cxnLst/>
          <a:rect l="0" t="0" r="0" b="0"/>
          <a:pathLst>
            <a:path>
              <a:moveTo>
                <a:pt x="0" y="515217"/>
              </a:moveTo>
              <a:lnTo>
                <a:pt x="239635" y="515217"/>
              </a:lnTo>
              <a:lnTo>
                <a:pt x="239635" y="0"/>
              </a:lnTo>
              <a:lnTo>
                <a:pt x="47927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55B02-5473-4743-9BDF-77A54A537A0E}">
      <dsp:nvSpPr>
        <dsp:cNvPr id="0" name=""/>
        <dsp:cNvSpPr/>
      </dsp:nvSpPr>
      <dsp:spPr>
        <a:xfrm>
          <a:off x="440960" y="516216"/>
          <a:ext cx="2396359" cy="7308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Annotated dataset of 5000 x-rays of cavities</a:t>
          </a:r>
        </a:p>
      </dsp:txBody>
      <dsp:txXfrm>
        <a:off x="440960" y="516216"/>
        <a:ext cx="2396359" cy="730889"/>
      </dsp:txXfrm>
    </dsp:sp>
    <dsp:sp modelId="{953CC61D-7ABD-4542-A7D1-75F6B74EB570}">
      <dsp:nvSpPr>
        <dsp:cNvPr id="0" name=""/>
        <dsp:cNvSpPr/>
      </dsp:nvSpPr>
      <dsp:spPr>
        <a:xfrm>
          <a:off x="3316591" y="999"/>
          <a:ext cx="2396359" cy="7308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- 2,500 panoramic x-rays</a:t>
          </a:r>
        </a:p>
      </dsp:txBody>
      <dsp:txXfrm>
        <a:off x="3316591" y="999"/>
        <a:ext cx="2396359" cy="730889"/>
      </dsp:txXfrm>
    </dsp:sp>
    <dsp:sp modelId="{812C17D5-D83C-4013-B1C8-4FBCB6F2DBE9}">
      <dsp:nvSpPr>
        <dsp:cNvPr id="0" name=""/>
        <dsp:cNvSpPr/>
      </dsp:nvSpPr>
      <dsp:spPr>
        <a:xfrm>
          <a:off x="3316591" y="1031433"/>
          <a:ext cx="2396359" cy="7308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- 2,500 intraoral x-rays</a:t>
          </a:r>
        </a:p>
      </dsp:txBody>
      <dsp:txXfrm>
        <a:off x="3316591" y="1031433"/>
        <a:ext cx="2396359" cy="730889"/>
      </dsp:txXfrm>
    </dsp:sp>
    <dsp:sp modelId="{41674101-795C-4B70-AB9A-04E12CA16645}">
      <dsp:nvSpPr>
        <dsp:cNvPr id="0" name=""/>
        <dsp:cNvSpPr/>
      </dsp:nvSpPr>
      <dsp:spPr>
        <a:xfrm>
          <a:off x="440960" y="1546651"/>
          <a:ext cx="2396359" cy="7308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Ethical and privacy guidelines in place for use of dataset</a:t>
          </a:r>
        </a:p>
      </dsp:txBody>
      <dsp:txXfrm>
        <a:off x="440960" y="1546651"/>
        <a:ext cx="2396359" cy="730889"/>
      </dsp:txXfrm>
    </dsp:sp>
    <dsp:sp modelId="{A05DF3F8-4B10-4BFD-960F-F804AB9A2DC8}">
      <dsp:nvSpPr>
        <dsp:cNvPr id="0" name=""/>
        <dsp:cNvSpPr/>
      </dsp:nvSpPr>
      <dsp:spPr>
        <a:xfrm>
          <a:off x="440960" y="2577085"/>
          <a:ext cx="2396359" cy="7308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Create converter functions for COCO and other formats for object detection and instance segmentation</a:t>
          </a:r>
        </a:p>
      </dsp:txBody>
      <dsp:txXfrm>
        <a:off x="440960" y="2577085"/>
        <a:ext cx="2396359" cy="730889"/>
      </dsp:txXfrm>
    </dsp:sp>
    <dsp:sp modelId="{EE0E1A6C-30C4-4D2C-AAE3-F8AF8C00F2EB}">
      <dsp:nvSpPr>
        <dsp:cNvPr id="0" name=""/>
        <dsp:cNvSpPr/>
      </dsp:nvSpPr>
      <dsp:spPr>
        <a:xfrm>
          <a:off x="440960" y="3607520"/>
          <a:ext cx="2396359" cy="7308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Train opensource SOTA models like Yolo-v8 and Mask RCNN</a:t>
          </a:r>
        </a:p>
      </dsp:txBody>
      <dsp:txXfrm>
        <a:off x="440960" y="3607520"/>
        <a:ext cx="2396359" cy="730889"/>
      </dsp:txXfrm>
    </dsp:sp>
    <dsp:sp modelId="{41BEC91D-0A13-4AF4-858F-1304C095E76E}">
      <dsp:nvSpPr>
        <dsp:cNvPr id="0" name=""/>
        <dsp:cNvSpPr/>
      </dsp:nvSpPr>
      <dsp:spPr>
        <a:xfrm>
          <a:off x="440960" y="4637955"/>
          <a:ext cx="2396359" cy="7308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Compare Results between models </a:t>
          </a:r>
        </a:p>
      </dsp:txBody>
      <dsp:txXfrm>
        <a:off x="440960" y="4637955"/>
        <a:ext cx="2396359" cy="73088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FB66B-B46D-4B7E-BB64-7296C73C8E82}"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AB2D8-62F1-4448-8DF6-2624C96C5723}" type="slidenum">
              <a:rPr lang="en-US" smtClean="0"/>
              <a:t>‹#›</a:t>
            </a:fld>
            <a:endParaRPr lang="en-US"/>
          </a:p>
        </p:txBody>
      </p:sp>
    </p:spTree>
    <p:extLst>
      <p:ext uri="{BB962C8B-B14F-4D97-AF65-F5344CB8AC3E}">
        <p14:creationId xmlns:p14="http://schemas.microsoft.com/office/powerpoint/2010/main" val="207450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1AB2D8-62F1-4448-8DF6-2624C96C5723}" type="slidenum">
              <a:rPr lang="en-US" smtClean="0"/>
              <a:t>1</a:t>
            </a:fld>
            <a:endParaRPr lang="en-US"/>
          </a:p>
        </p:txBody>
      </p:sp>
    </p:spTree>
    <p:extLst>
      <p:ext uri="{BB962C8B-B14F-4D97-AF65-F5344CB8AC3E}">
        <p14:creationId xmlns:p14="http://schemas.microsoft.com/office/powerpoint/2010/main" val="360881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1AB2D8-62F1-4448-8DF6-2624C96C5723}" type="slidenum">
              <a:rPr lang="en-US" smtClean="0"/>
              <a:t>4</a:t>
            </a:fld>
            <a:endParaRPr lang="en-US"/>
          </a:p>
        </p:txBody>
      </p:sp>
    </p:spTree>
    <p:extLst>
      <p:ext uri="{BB962C8B-B14F-4D97-AF65-F5344CB8AC3E}">
        <p14:creationId xmlns:p14="http://schemas.microsoft.com/office/powerpoint/2010/main" val="232020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1AB2D8-62F1-4448-8DF6-2624C96C5723}" type="slidenum">
              <a:rPr lang="en-US" smtClean="0"/>
              <a:t>6</a:t>
            </a:fld>
            <a:endParaRPr lang="en-US"/>
          </a:p>
        </p:txBody>
      </p:sp>
    </p:spTree>
    <p:extLst>
      <p:ext uri="{BB962C8B-B14F-4D97-AF65-F5344CB8AC3E}">
        <p14:creationId xmlns:p14="http://schemas.microsoft.com/office/powerpoint/2010/main" val="157213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1AB2D8-62F1-4448-8DF6-2624C96C5723}" type="slidenum">
              <a:rPr lang="en-US" smtClean="0"/>
              <a:t>9</a:t>
            </a:fld>
            <a:endParaRPr lang="en-US"/>
          </a:p>
        </p:txBody>
      </p:sp>
    </p:spTree>
    <p:extLst>
      <p:ext uri="{BB962C8B-B14F-4D97-AF65-F5344CB8AC3E}">
        <p14:creationId xmlns:p14="http://schemas.microsoft.com/office/powerpoint/2010/main" val="150813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D40562BA-6317-4893-AB17-C443B0173D8C}" type="datetime1">
              <a:rPr lang="en-US" smtClean="0"/>
              <a:t>5/20/2024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28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A4828AF-D3E1-4D24-B8DC-99CD57C30C6A}" type="datetime1">
              <a:rPr lang="en-US" smtClean="0"/>
              <a:t>5/20/2024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0290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DE875009-16CC-46CA-BDB4-F9CD31C7023B}" type="datetime1">
              <a:rPr lang="en-US" smtClean="0"/>
              <a:t>5/20/2024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80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AD1FA391-B5C0-401C-806B-2743C16BD4FB}" type="datetime1">
              <a:rPr lang="en-US" smtClean="0"/>
              <a:t>5/20/2024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543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A787CAA6-CEC4-4299-965E-494374F8A4AC}" type="datetime1">
              <a:rPr lang="en-US" smtClean="0"/>
              <a:t>5/20/2024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0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35C9914-2680-46B5-908A-9F31A98DC89D}" type="datetime1">
              <a:rPr lang="en-US" smtClean="0"/>
              <a:t>5/20/2024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6914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2D9DDEBB-39D8-49F9-B69B-0ACB3110EF73}" type="datetime1">
              <a:rPr lang="en-US" smtClean="0"/>
              <a:t>5/20/2024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215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62DF2E81-6EEB-4882-92C5-D630F2F9A245}" type="datetime1">
              <a:rPr lang="en-US" smtClean="0"/>
              <a:t>5/20/2024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7776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82E0FEEC-C6DD-4EC3-BCF3-27401640379D}" type="datetime1">
              <a:rPr lang="en-US" smtClean="0"/>
              <a:t>5/20/2024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7199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0949A659-CD0F-42B4-8A47-FD3B17567DA8}" type="datetime1">
              <a:rPr lang="en-US" smtClean="0"/>
              <a:t>5/20/2024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751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C714B50-68E9-4FD6-935C-3DF853E1165D}" type="datetime1">
              <a:rPr lang="en-US" smtClean="0"/>
              <a:t>5/20/2024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850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6F0E5616-76C2-4183-ACDF-FFB9D459ECEF}" type="datetime1">
              <a:rPr lang="en-US" smtClean="0"/>
              <a:t>5/20/2024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07361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nature.com/articles/s41598-023-43591-z" TargetMode="External"/><Relationship Id="rId7" Type="http://schemas.openxmlformats.org/officeDocument/2006/relationships/hyperlink" Target="https://link.springer.com/article/10.1186/s12903-024-0412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rxiv.org/abs/2004.05436" TargetMode="External"/><Relationship Id="rId5" Type="http://schemas.openxmlformats.org/officeDocument/2006/relationships/hyperlink" Target="https://iopscience.iop.org/article/10.1088/1757-899X/1073/1/012058" TargetMode="External"/><Relationship Id="rId4" Type="http://schemas.openxmlformats.org/officeDocument/2006/relationships/hyperlink" Target="https://www.ncbi.nlm.nih.gov/pmc/articles/PMC9078756/"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nature.com/articles/s41598-023-43591-z"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907875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iopscience.iop.org/article/10.1088/1757-899X/1073/1/012058"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arxiv.org/abs/2004.05436"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link.springer.com/article/10.1186/s12903-024-04120-0" TargetMode="External"/><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D9BDFCC-8FC4-AD52-E775-856BBA33201F}"/>
              </a:ext>
            </a:extLst>
          </p:cNvPr>
          <p:cNvPicPr>
            <a:picLocks noChangeAspect="1"/>
          </p:cNvPicPr>
          <p:nvPr/>
        </p:nvPicPr>
        <p:blipFill rotWithShape="1">
          <a:blip r:embed="rId3"/>
          <a:srcRect r="-1" b="6226"/>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4C6C5-879F-DB58-05EC-76A283A6ADB6}"/>
              </a:ext>
            </a:extLst>
          </p:cNvPr>
          <p:cNvSpPr>
            <a:spLocks noGrp="1"/>
          </p:cNvSpPr>
          <p:nvPr>
            <p:ph type="ctrTitle"/>
          </p:nvPr>
        </p:nvSpPr>
        <p:spPr>
          <a:xfrm>
            <a:off x="517870" y="978408"/>
            <a:ext cx="8686796" cy="2334247"/>
          </a:xfrm>
        </p:spPr>
        <p:txBody>
          <a:bodyPr anchor="t">
            <a:normAutofit/>
          </a:bodyPr>
          <a:lstStyle/>
          <a:p>
            <a:r>
              <a:rPr lang="en-US">
                <a:solidFill>
                  <a:srgbClr val="FFFFFF"/>
                </a:solidFill>
              </a:rPr>
              <a:t>Dental Xray Anomaly Detection</a:t>
            </a:r>
          </a:p>
        </p:txBody>
      </p:sp>
      <p:sp>
        <p:nvSpPr>
          <p:cNvPr id="3" name="Subtitle 2">
            <a:extLst>
              <a:ext uri="{FF2B5EF4-FFF2-40B4-BE49-F238E27FC236}">
                <a16:creationId xmlns:a16="http://schemas.microsoft.com/office/drawing/2014/main" id="{3EB4F596-DB61-A162-4FAF-0C3236D506B6}"/>
              </a:ext>
            </a:extLst>
          </p:cNvPr>
          <p:cNvSpPr>
            <a:spLocks noGrp="1"/>
          </p:cNvSpPr>
          <p:nvPr>
            <p:ph type="subTitle" idx="1"/>
          </p:nvPr>
        </p:nvSpPr>
        <p:spPr>
          <a:xfrm>
            <a:off x="517870" y="3552826"/>
            <a:ext cx="8720710" cy="2653653"/>
          </a:xfrm>
        </p:spPr>
        <p:txBody>
          <a:bodyPr anchor="t">
            <a:normAutofit/>
          </a:bodyPr>
          <a:lstStyle/>
          <a:p>
            <a:r>
              <a:rPr lang="en-US" dirty="0">
                <a:solidFill>
                  <a:srgbClr val="FFFFFF"/>
                </a:solidFill>
              </a:rPr>
              <a:t>Machine Learning and Neural Networks</a:t>
            </a:r>
          </a:p>
          <a:p>
            <a:r>
              <a:rPr lang="en-US" dirty="0">
                <a:solidFill>
                  <a:srgbClr val="FFFFFF"/>
                </a:solidFill>
              </a:rPr>
              <a:t>Project 2</a:t>
            </a:r>
          </a:p>
        </p:txBody>
      </p:sp>
      <p:sp>
        <p:nvSpPr>
          <p:cNvPr id="24" name="Rectangle 2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52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053D31-0BC6-FED5-0448-865082CDAA86}"/>
              </a:ext>
            </a:extLst>
          </p:cNvPr>
          <p:cNvSpPr>
            <a:spLocks noGrp="1"/>
          </p:cNvSpPr>
          <p:nvPr>
            <p:ph type="title"/>
          </p:nvPr>
        </p:nvSpPr>
        <p:spPr>
          <a:xfrm>
            <a:off x="517870" y="976160"/>
            <a:ext cx="4288536" cy="3364992"/>
          </a:xfrm>
        </p:spPr>
        <p:txBody>
          <a:bodyPr>
            <a:normAutofit/>
          </a:bodyPr>
          <a:lstStyle/>
          <a:p>
            <a:r>
              <a:rPr lang="en-US"/>
              <a:t>Gap Analysis</a:t>
            </a:r>
          </a:p>
        </p:txBody>
      </p:sp>
      <p:sp>
        <p:nvSpPr>
          <p:cNvPr id="6" name="Slide Number Placeholder 5">
            <a:extLst>
              <a:ext uri="{FF2B5EF4-FFF2-40B4-BE49-F238E27FC236}">
                <a16:creationId xmlns:a16="http://schemas.microsoft.com/office/drawing/2014/main" id="{F99CF854-B8BD-4DF8-147B-DBF3FA3DDC7E}"/>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10</a:t>
            </a:fld>
            <a:endParaRPr lang="en-US"/>
          </a:p>
        </p:txBody>
      </p:sp>
      <p:sp>
        <p:nvSpPr>
          <p:cNvPr id="29" name="Rectangle 2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8B3AF99F-B7FD-FF07-1862-2A136D587246}"/>
              </a:ext>
            </a:extLst>
          </p:cNvPr>
          <p:cNvGraphicFramePr>
            <a:graphicFrameLocks noGrp="1"/>
          </p:cNvGraphicFramePr>
          <p:nvPr>
            <p:ph idx="1"/>
            <p:extLst>
              <p:ext uri="{D42A27DB-BD31-4B8C-83A1-F6EECF244321}">
                <p14:modId xmlns:p14="http://schemas.microsoft.com/office/powerpoint/2010/main" val="290177313"/>
              </p:ext>
            </p:extLst>
          </p:nvPr>
        </p:nvGraphicFramePr>
        <p:xfrm>
          <a:off x="5532120" y="976160"/>
          <a:ext cx="6153912" cy="5369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69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28BB8D-E483-93E3-A738-17A59A7406B5}"/>
              </a:ext>
            </a:extLst>
          </p:cNvPr>
          <p:cNvSpPr>
            <a:spLocks noGrp="1"/>
          </p:cNvSpPr>
          <p:nvPr>
            <p:ph type="title"/>
          </p:nvPr>
        </p:nvSpPr>
        <p:spPr>
          <a:xfrm>
            <a:off x="517870" y="976160"/>
            <a:ext cx="4288536" cy="3364992"/>
          </a:xfrm>
        </p:spPr>
        <p:txBody>
          <a:bodyPr>
            <a:normAutofit/>
          </a:bodyPr>
          <a:lstStyle/>
          <a:p>
            <a:r>
              <a:rPr lang="en-US"/>
              <a:t>Evaluation / Expected Outcome</a:t>
            </a:r>
          </a:p>
        </p:txBody>
      </p:sp>
      <p:sp>
        <p:nvSpPr>
          <p:cNvPr id="6" name="Slide Number Placeholder 5">
            <a:extLst>
              <a:ext uri="{FF2B5EF4-FFF2-40B4-BE49-F238E27FC236}">
                <a16:creationId xmlns:a16="http://schemas.microsoft.com/office/drawing/2014/main" id="{6998D7F4-11D2-49B2-A18D-5140F3B1563B}"/>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11</a:t>
            </a:fld>
            <a:endParaRPr lang="en-US"/>
          </a:p>
        </p:txBody>
      </p:sp>
      <p:sp>
        <p:nvSpPr>
          <p:cNvPr id="21" name="Rectangle 2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7D6E27DA-CA3C-5B81-4D42-509107E23E7D}"/>
              </a:ext>
            </a:extLst>
          </p:cNvPr>
          <p:cNvGraphicFramePr>
            <a:graphicFrameLocks noGrp="1"/>
          </p:cNvGraphicFramePr>
          <p:nvPr>
            <p:ph idx="1"/>
            <p:extLst>
              <p:ext uri="{D42A27DB-BD31-4B8C-83A1-F6EECF244321}">
                <p14:modId xmlns:p14="http://schemas.microsoft.com/office/powerpoint/2010/main" val="3664180703"/>
              </p:ext>
            </p:extLst>
          </p:nvPr>
        </p:nvGraphicFramePr>
        <p:xfrm>
          <a:off x="5532120" y="976160"/>
          <a:ext cx="6153912" cy="5369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005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A94A07-0213-8C93-4A06-A14D157059FF}"/>
              </a:ext>
            </a:extLst>
          </p:cNvPr>
          <p:cNvSpPr>
            <a:spLocks noGrp="1"/>
          </p:cNvSpPr>
          <p:nvPr>
            <p:ph type="title"/>
          </p:nvPr>
        </p:nvSpPr>
        <p:spPr>
          <a:xfrm>
            <a:off x="517869" y="976160"/>
            <a:ext cx="11153214" cy="1463040"/>
          </a:xfrm>
        </p:spPr>
        <p:txBody>
          <a:bodyPr>
            <a:normAutofit/>
          </a:bodyPr>
          <a:lstStyle/>
          <a:p>
            <a:r>
              <a:rPr lang="en-US" sz="4400"/>
              <a:t>Introduction and Motivation </a:t>
            </a:r>
          </a:p>
        </p:txBody>
      </p:sp>
      <p:sp>
        <p:nvSpPr>
          <p:cNvPr id="3" name="Content Placeholder 2">
            <a:extLst>
              <a:ext uri="{FF2B5EF4-FFF2-40B4-BE49-F238E27FC236}">
                <a16:creationId xmlns:a16="http://schemas.microsoft.com/office/drawing/2014/main" id="{3BCC291C-0C61-C176-6C04-99A38E828481}"/>
              </a:ext>
            </a:extLst>
          </p:cNvPr>
          <p:cNvSpPr>
            <a:spLocks noGrp="1"/>
          </p:cNvSpPr>
          <p:nvPr>
            <p:ph idx="1"/>
          </p:nvPr>
        </p:nvSpPr>
        <p:spPr>
          <a:xfrm>
            <a:off x="517869" y="2578608"/>
            <a:ext cx="11153214" cy="3767328"/>
          </a:xfrm>
        </p:spPr>
        <p:txBody>
          <a:bodyPr>
            <a:normAutofit/>
          </a:bodyPr>
          <a:lstStyle/>
          <a:p>
            <a:r>
              <a:rPr lang="en-US" dirty="0"/>
              <a:t>Diagnosis in the dental industry has long been different between professionals. </a:t>
            </a:r>
          </a:p>
          <a:p>
            <a:endParaRPr lang="en-US" dirty="0"/>
          </a:p>
          <a:p>
            <a:r>
              <a:rPr lang="en-US" dirty="0"/>
              <a:t>Since dentist sometimes have varied opinions on the issue, treatment plans can change, and patients do not have a standardized way to know how to proceed. </a:t>
            </a:r>
          </a:p>
          <a:p>
            <a:endParaRPr lang="en-US" dirty="0"/>
          </a:p>
          <a:p>
            <a:r>
              <a:rPr lang="en-US" dirty="0"/>
              <a:t>If AI models can accurately diagnose x-rays, patients and dentist will have a resource for standardized care. </a:t>
            </a:r>
          </a:p>
        </p:txBody>
      </p:sp>
      <p:sp>
        <p:nvSpPr>
          <p:cNvPr id="6" name="Slide Number Placeholder 5">
            <a:extLst>
              <a:ext uri="{FF2B5EF4-FFF2-40B4-BE49-F238E27FC236}">
                <a16:creationId xmlns:a16="http://schemas.microsoft.com/office/drawing/2014/main" id="{B8BCD853-C2BA-3A56-E2CF-9FFE4FEE8AA0}"/>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2</a:t>
            </a:fld>
            <a:endParaRPr lang="en-US"/>
          </a:p>
        </p:txBody>
      </p:sp>
      <p:sp>
        <p:nvSpPr>
          <p:cNvPr id="13" name="Freeform: Shape 12">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6958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CBEDAB-CBB8-1B23-28CD-533DE439BAE9}"/>
              </a:ext>
            </a:extLst>
          </p:cNvPr>
          <p:cNvSpPr>
            <a:spLocks noGrp="1"/>
          </p:cNvSpPr>
          <p:nvPr>
            <p:ph type="title"/>
          </p:nvPr>
        </p:nvSpPr>
        <p:spPr>
          <a:xfrm>
            <a:off x="521208" y="976160"/>
            <a:ext cx="11155680" cy="1463040"/>
          </a:xfrm>
        </p:spPr>
        <p:txBody>
          <a:bodyPr>
            <a:normAutofit/>
          </a:bodyPr>
          <a:lstStyle/>
          <a:p>
            <a:r>
              <a:rPr lang="en-US" sz="4400" dirty="0"/>
              <a:t>Aims</a:t>
            </a:r>
          </a:p>
        </p:txBody>
      </p:sp>
      <p:sp>
        <p:nvSpPr>
          <p:cNvPr id="4" name="Date Placeholder 3">
            <a:extLst>
              <a:ext uri="{FF2B5EF4-FFF2-40B4-BE49-F238E27FC236}">
                <a16:creationId xmlns:a16="http://schemas.microsoft.com/office/drawing/2014/main" id="{961BC73E-E4C9-FDA1-ABB1-C6150FBCC172}"/>
              </a:ext>
            </a:extLst>
          </p:cNvPr>
          <p:cNvSpPr>
            <a:spLocks noGrp="1"/>
          </p:cNvSpPr>
          <p:nvPr>
            <p:ph type="dt" sz="half" idx="10"/>
          </p:nvPr>
        </p:nvSpPr>
        <p:spPr>
          <a:xfrm>
            <a:off x="517870" y="6420414"/>
            <a:ext cx="2743200" cy="365125"/>
          </a:xfrm>
        </p:spPr>
        <p:txBody>
          <a:bodyPr>
            <a:normAutofit/>
          </a:bodyPr>
          <a:lstStyle/>
          <a:p>
            <a:pPr>
              <a:spcAft>
                <a:spcPts val="600"/>
              </a:spcAft>
            </a:pPr>
            <a:fld id="{AD1FA391-B5C0-401C-806B-2743C16BD4FB}" type="datetime1">
              <a:rPr lang="en-US" smtClean="0"/>
              <a:pPr>
                <a:spcAft>
                  <a:spcPts val="600"/>
                </a:spcAft>
              </a:pPr>
              <a:t>5/20/2024</a:t>
            </a:fld>
            <a:endParaRPr lang="en-US"/>
          </a:p>
        </p:txBody>
      </p:sp>
      <p:sp>
        <p:nvSpPr>
          <p:cNvPr id="5" name="Footer Placeholder 4">
            <a:extLst>
              <a:ext uri="{FF2B5EF4-FFF2-40B4-BE49-F238E27FC236}">
                <a16:creationId xmlns:a16="http://schemas.microsoft.com/office/drawing/2014/main" id="{DB3D3E66-71DB-AA1C-708C-DAA7AC6004FE}"/>
              </a:ext>
            </a:extLst>
          </p:cNvPr>
          <p:cNvSpPr>
            <a:spLocks noGrp="1"/>
          </p:cNvSpPr>
          <p:nvPr>
            <p:ph type="ftr" sz="quarter" idx="11"/>
          </p:nvPr>
        </p:nvSpPr>
        <p:spPr>
          <a:xfrm>
            <a:off x="517870" y="97713"/>
            <a:ext cx="4114800"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370C7845-F234-B8D3-9905-DC23E43F5E02}"/>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3</a:t>
            </a:fld>
            <a:endParaRPr lang="en-US"/>
          </a:p>
        </p:txBody>
      </p:sp>
      <p:sp>
        <p:nvSpPr>
          <p:cNvPr id="19" name="Rectangle 18">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F9070081-C200-11BD-E94E-217A401FA7BE}"/>
              </a:ext>
            </a:extLst>
          </p:cNvPr>
          <p:cNvGraphicFramePr>
            <a:graphicFrameLocks noGrp="1"/>
          </p:cNvGraphicFramePr>
          <p:nvPr>
            <p:ph idx="1"/>
            <p:extLst>
              <p:ext uri="{D42A27DB-BD31-4B8C-83A1-F6EECF244321}">
                <p14:modId xmlns:p14="http://schemas.microsoft.com/office/powerpoint/2010/main" val="838032958"/>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43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72A6E4-923B-3B03-1E9A-5AABC5E86971}"/>
              </a:ext>
            </a:extLst>
          </p:cNvPr>
          <p:cNvSpPr>
            <a:spLocks noGrp="1"/>
          </p:cNvSpPr>
          <p:nvPr>
            <p:ph type="title"/>
          </p:nvPr>
        </p:nvSpPr>
        <p:spPr>
          <a:xfrm>
            <a:off x="517869" y="976160"/>
            <a:ext cx="11153214" cy="1463040"/>
          </a:xfrm>
        </p:spPr>
        <p:txBody>
          <a:bodyPr>
            <a:normAutofit/>
          </a:bodyPr>
          <a:lstStyle/>
          <a:p>
            <a:r>
              <a:rPr lang="en-US" sz="4400"/>
              <a:t>Background Research </a:t>
            </a:r>
          </a:p>
        </p:txBody>
      </p:sp>
      <p:sp>
        <p:nvSpPr>
          <p:cNvPr id="3" name="Content Placeholder 2">
            <a:extLst>
              <a:ext uri="{FF2B5EF4-FFF2-40B4-BE49-F238E27FC236}">
                <a16:creationId xmlns:a16="http://schemas.microsoft.com/office/drawing/2014/main" id="{4CFA771D-5AF7-130E-16B7-3F1CDA16FD7C}"/>
              </a:ext>
            </a:extLst>
          </p:cNvPr>
          <p:cNvSpPr>
            <a:spLocks noGrp="1"/>
          </p:cNvSpPr>
          <p:nvPr>
            <p:ph idx="1"/>
          </p:nvPr>
        </p:nvSpPr>
        <p:spPr>
          <a:xfrm>
            <a:off x="517869" y="2578608"/>
            <a:ext cx="11153214" cy="3767328"/>
          </a:xfrm>
        </p:spPr>
        <p:txBody>
          <a:bodyPr>
            <a:norm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Teeth and prostheses detection in dental panoramic X-rays using CNN-based object detector and a priori knowledge-based algorithm</a:t>
            </a:r>
            <a:endParaRPr lang="en-US" dirty="0">
              <a:solidFill>
                <a:schemeClr val="accent2"/>
              </a:solidFill>
            </a:endParaRPr>
          </a:p>
          <a:p>
            <a:r>
              <a:rPr lang="en-US" dirty="0">
                <a:solidFill>
                  <a:schemeClr val="accent2"/>
                </a:solidFill>
                <a:hlinkClick r:id="rId4">
                  <a:extLst>
                    <a:ext uri="{A12FA001-AC4F-418D-AE19-62706E023703}">
                      <ahyp:hlinkClr xmlns:ahyp="http://schemas.microsoft.com/office/drawing/2018/hyperlinkcolor" val="tx"/>
                    </a:ext>
                  </a:extLst>
                </a:hlinkClick>
              </a:rPr>
              <a:t>Detection of Dental Diseases through X-Ray Images Using Neural Search Architecture Network</a:t>
            </a:r>
            <a:endParaRPr lang="en-US" dirty="0">
              <a:solidFill>
                <a:schemeClr val="accent2"/>
              </a:solidFill>
            </a:endParaRPr>
          </a:p>
          <a:p>
            <a:r>
              <a:rPr lang="en-US" dirty="0">
                <a:solidFill>
                  <a:schemeClr val="accent2"/>
                </a:solidFill>
                <a:hlinkClick r:id="rId5">
                  <a:extLst>
                    <a:ext uri="{A12FA001-AC4F-418D-AE19-62706E023703}">
                      <ahyp:hlinkClr xmlns:ahyp="http://schemas.microsoft.com/office/drawing/2018/hyperlinkcolor" val="tx"/>
                    </a:ext>
                  </a:extLst>
                </a:hlinkClick>
              </a:rPr>
              <a:t>Object detection on dental x-ray images using deep learning method</a:t>
            </a:r>
            <a:endParaRPr lang="en-US" dirty="0">
              <a:solidFill>
                <a:schemeClr val="accent2"/>
              </a:solidFill>
            </a:endParaRPr>
          </a:p>
          <a:p>
            <a:r>
              <a:rPr lang="en-US" dirty="0">
                <a:solidFill>
                  <a:schemeClr val="accent2"/>
                </a:solidFill>
                <a:hlinkClick r:id="rId6">
                  <a:extLst>
                    <a:ext uri="{A12FA001-AC4F-418D-AE19-62706E023703}">
                      <ahyp:hlinkClr xmlns:ahyp="http://schemas.microsoft.com/office/drawing/2018/hyperlinkcolor" val="tx"/>
                    </a:ext>
                  </a:extLst>
                </a:hlinkClick>
              </a:rPr>
              <a:t>Detection of Covid-19 From Chest X-ray Images Using Artificial Intelligence: An Early Review</a:t>
            </a:r>
            <a:endParaRPr lang="en-US" dirty="0">
              <a:solidFill>
                <a:schemeClr val="accent2"/>
              </a:solidFill>
            </a:endParaRPr>
          </a:p>
          <a:p>
            <a:r>
              <a:rPr lang="en-US" dirty="0">
                <a:solidFill>
                  <a:schemeClr val="accent2"/>
                </a:solidFill>
                <a:hlinkClick r:id="rId7">
                  <a:extLst>
                    <a:ext uri="{A12FA001-AC4F-418D-AE19-62706E023703}">
                      <ahyp:hlinkClr xmlns:ahyp="http://schemas.microsoft.com/office/drawing/2018/hyperlinkcolor" val="tx"/>
                    </a:ext>
                  </a:extLst>
                </a:hlinkClick>
              </a:rPr>
              <a:t>AI-</a:t>
            </a:r>
            <a:r>
              <a:rPr lang="en-US" dirty="0" err="1">
                <a:solidFill>
                  <a:schemeClr val="accent2"/>
                </a:solidFill>
                <a:hlinkClick r:id="rId7">
                  <a:extLst>
                    <a:ext uri="{A12FA001-AC4F-418D-AE19-62706E023703}">
                      <ahyp:hlinkClr xmlns:ahyp="http://schemas.microsoft.com/office/drawing/2018/hyperlinkcolor" val="tx"/>
                    </a:ext>
                  </a:extLst>
                </a:hlinkClick>
              </a:rPr>
              <a:t>Dentify</a:t>
            </a:r>
            <a:r>
              <a:rPr lang="en-US" dirty="0">
                <a:solidFill>
                  <a:schemeClr val="accent2"/>
                </a:solidFill>
                <a:hlinkClick r:id="rId7">
                  <a:extLst>
                    <a:ext uri="{A12FA001-AC4F-418D-AE19-62706E023703}">
                      <ahyp:hlinkClr xmlns:ahyp="http://schemas.microsoft.com/office/drawing/2018/hyperlinkcolor" val="tx"/>
                    </a:ext>
                  </a:extLst>
                </a:hlinkClick>
              </a:rPr>
              <a:t>: deep learning for proximal caries detection on bitewing x-ray - HUNT4 Oral Health Study</a:t>
            </a:r>
            <a:r>
              <a:rPr lang="en-US" dirty="0">
                <a:solidFill>
                  <a:schemeClr val="accent2"/>
                </a:solidFill>
              </a:rPr>
              <a:t> </a:t>
            </a:r>
          </a:p>
        </p:txBody>
      </p:sp>
      <p:sp>
        <p:nvSpPr>
          <p:cNvPr id="6" name="Slide Number Placeholder 5">
            <a:extLst>
              <a:ext uri="{FF2B5EF4-FFF2-40B4-BE49-F238E27FC236}">
                <a16:creationId xmlns:a16="http://schemas.microsoft.com/office/drawing/2014/main" id="{ACE3E890-1B96-4528-1FFD-CEA52884448F}"/>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a:pPr>
                <a:spcAft>
                  <a:spcPts val="600"/>
                </a:spcAft>
              </a:pPr>
              <a:t>4</a:t>
            </a:fld>
            <a:endParaRPr lang="en-US"/>
          </a:p>
        </p:txBody>
      </p:sp>
      <p:sp>
        <p:nvSpPr>
          <p:cNvPr id="23" name="Freeform: Shape 22">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715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B5E728-25CA-88F6-7DE7-715A15890AE8}"/>
              </a:ext>
            </a:extLst>
          </p:cNvPr>
          <p:cNvSpPr>
            <a:spLocks noGrp="1"/>
          </p:cNvSpPr>
          <p:nvPr>
            <p:ph type="title"/>
          </p:nvPr>
        </p:nvSpPr>
        <p:spPr>
          <a:xfrm>
            <a:off x="521207" y="978408"/>
            <a:ext cx="3154680" cy="4069080"/>
          </a:xfrm>
        </p:spPr>
        <p:txBody>
          <a:bodyPr anchor="t">
            <a:normAutofit/>
          </a:bodyPr>
          <a:lstStyle/>
          <a:p>
            <a:pPr>
              <a:lnSpc>
                <a:spcPct val="90000"/>
              </a:lnSpc>
            </a:pPr>
            <a:r>
              <a:rPr lang="en-US" sz="2800" dirty="0">
                <a:solidFill>
                  <a:schemeClr val="accent2"/>
                </a:solidFill>
                <a:hlinkClick r:id="rId2">
                  <a:extLst>
                    <a:ext uri="{A12FA001-AC4F-418D-AE19-62706E023703}">
                      <ahyp:hlinkClr xmlns:ahyp="http://schemas.microsoft.com/office/drawing/2018/hyperlinkcolor" val="tx"/>
                    </a:ext>
                  </a:extLst>
                </a:hlinkClick>
              </a:rPr>
              <a:t>Teeth and prostheses detection in dental panoramic X-rays using CNN-based object detector and a priori knowledge-based algorithm</a:t>
            </a:r>
            <a:br>
              <a:rPr lang="en-US" sz="2800" dirty="0"/>
            </a:br>
            <a:endParaRPr lang="en-US" sz="2800" dirty="0"/>
          </a:p>
        </p:txBody>
      </p:sp>
      <p:sp>
        <p:nvSpPr>
          <p:cNvPr id="6" name="Slide Number Placeholder 5">
            <a:extLst>
              <a:ext uri="{FF2B5EF4-FFF2-40B4-BE49-F238E27FC236}">
                <a16:creationId xmlns:a16="http://schemas.microsoft.com/office/drawing/2014/main" id="{CAC31993-82E7-A4D9-7A91-992CF83AC448}"/>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a:pPr>
                <a:spcAft>
                  <a:spcPts val="600"/>
                </a:spcAft>
              </a:pPr>
              <a:t>5</a:t>
            </a:fld>
            <a:endParaRPr lang="en-US"/>
          </a:p>
        </p:txBody>
      </p:sp>
      <p:sp>
        <p:nvSpPr>
          <p:cNvPr id="28" name="Rectangle 27">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2C01D99C-04F2-84B3-2FE1-885A0E7DA354}"/>
              </a:ext>
            </a:extLst>
          </p:cNvPr>
          <p:cNvGraphicFramePr>
            <a:graphicFrameLocks noGrp="1"/>
          </p:cNvGraphicFramePr>
          <p:nvPr>
            <p:ph idx="1"/>
            <p:extLst>
              <p:ext uri="{D42A27DB-BD31-4B8C-83A1-F6EECF244321}">
                <p14:modId xmlns:p14="http://schemas.microsoft.com/office/powerpoint/2010/main" val="2901361346"/>
              </p:ext>
            </p:extLst>
          </p:nvPr>
        </p:nvGraphicFramePr>
        <p:xfrm>
          <a:off x="4384964" y="978406"/>
          <a:ext cx="7301068" cy="501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506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7" name="Rectangle 26">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DB5E728-25CA-88F6-7DE7-715A15890AE8}"/>
              </a:ext>
            </a:extLst>
          </p:cNvPr>
          <p:cNvSpPr>
            <a:spLocks noGrp="1"/>
          </p:cNvSpPr>
          <p:nvPr>
            <p:ph type="title"/>
          </p:nvPr>
        </p:nvSpPr>
        <p:spPr>
          <a:xfrm>
            <a:off x="517871" y="976160"/>
            <a:ext cx="4288536" cy="5371798"/>
          </a:xfrm>
        </p:spPr>
        <p:txBody>
          <a:bodyPr>
            <a:normAutofit/>
          </a:bodyPr>
          <a:lstStyle/>
          <a:p>
            <a:pPr>
              <a:lnSpc>
                <a:spcPct val="90000"/>
              </a:lnSpc>
            </a:pPr>
            <a:r>
              <a:rPr lang="en-US" sz="4400" dirty="0">
                <a:solidFill>
                  <a:schemeClr val="accent2"/>
                </a:solidFill>
                <a:hlinkClick r:id="rId3">
                  <a:extLst>
                    <a:ext uri="{A12FA001-AC4F-418D-AE19-62706E023703}">
                      <ahyp:hlinkClr xmlns:ahyp="http://schemas.microsoft.com/office/drawing/2018/hyperlinkcolor" val="tx"/>
                    </a:ext>
                  </a:extLst>
                </a:hlinkClick>
              </a:rPr>
              <a:t>Detection of Dental Diseases through X-Ray Images Using Neural Search Architecture Network</a:t>
            </a:r>
            <a:endParaRPr lang="en-US" sz="4400" dirty="0">
              <a:solidFill>
                <a:schemeClr val="accent2"/>
              </a:solidFill>
            </a:endParaRPr>
          </a:p>
        </p:txBody>
      </p:sp>
      <p:sp>
        <p:nvSpPr>
          <p:cNvPr id="3" name="Content Placeholder 2">
            <a:extLst>
              <a:ext uri="{FF2B5EF4-FFF2-40B4-BE49-F238E27FC236}">
                <a16:creationId xmlns:a16="http://schemas.microsoft.com/office/drawing/2014/main" id="{2CA3C700-A276-1B86-37CB-1EED89B9FB8A}"/>
              </a:ext>
            </a:extLst>
          </p:cNvPr>
          <p:cNvSpPr>
            <a:spLocks noGrp="1"/>
          </p:cNvSpPr>
          <p:nvPr>
            <p:ph idx="1"/>
          </p:nvPr>
        </p:nvSpPr>
        <p:spPr>
          <a:xfrm>
            <a:off x="5520210" y="1106424"/>
            <a:ext cx="6141734" cy="5314686"/>
          </a:xfrm>
        </p:spPr>
        <p:txBody>
          <a:bodyPr>
            <a:normAutofit/>
          </a:bodyPr>
          <a:lstStyle/>
          <a:p>
            <a:r>
              <a:rPr lang="en-US" dirty="0"/>
              <a:t>For panoramic radiographs, this paper proposes a convolutional neural network (CNN) that can do multitask classification by classifying the X-ray images into three classes: cavity, filling, and implant. </a:t>
            </a:r>
          </a:p>
          <a:p>
            <a:pPr marL="0" lvl="4"/>
            <a:r>
              <a:rPr lang="en-US" dirty="0" err="1"/>
              <a:t>NASNet</a:t>
            </a:r>
            <a:r>
              <a:rPr lang="en-US" dirty="0"/>
              <a:t> model </a:t>
            </a:r>
          </a:p>
          <a:p>
            <a:pPr marL="0" lvl="4"/>
            <a:r>
              <a:rPr lang="en-US" dirty="0"/>
              <a:t>The model has achieved an accuracy of greater </a:t>
            </a:r>
            <a:r>
              <a:rPr lang="en-US" b="0" i="0" dirty="0">
                <a:solidFill>
                  <a:srgbClr val="212121"/>
                </a:solidFill>
                <a:effectLst/>
                <a:highlight>
                  <a:srgbClr val="FFFFFF"/>
                </a:highlight>
                <a:latin typeface="Cambria" panose="02040503050406030204" pitchFamily="18" charset="0"/>
              </a:rPr>
              <a:t>than 96%.</a:t>
            </a:r>
            <a:endParaRPr lang="en-US" dirty="0"/>
          </a:p>
        </p:txBody>
      </p:sp>
      <p:sp>
        <p:nvSpPr>
          <p:cNvPr id="6" name="Slide Number Placeholder 5">
            <a:extLst>
              <a:ext uri="{FF2B5EF4-FFF2-40B4-BE49-F238E27FC236}">
                <a16:creationId xmlns:a16="http://schemas.microsoft.com/office/drawing/2014/main" id="{CAC31993-82E7-A4D9-7A91-992CF83AC448}"/>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solidFill>
                  <a:srgbClr val="000000"/>
                </a:solidFill>
              </a:rPr>
              <a:pPr>
                <a:spcAft>
                  <a:spcPts val="600"/>
                </a:spcAft>
              </a:pPr>
              <a:t>6</a:t>
            </a:fld>
            <a:endParaRPr lang="en-US">
              <a:solidFill>
                <a:srgbClr val="000000"/>
              </a:solidFill>
            </a:endParaRPr>
          </a:p>
        </p:txBody>
      </p:sp>
    </p:spTree>
    <p:extLst>
      <p:ext uri="{BB962C8B-B14F-4D97-AF65-F5344CB8AC3E}">
        <p14:creationId xmlns:p14="http://schemas.microsoft.com/office/powerpoint/2010/main" val="23460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B5E728-25CA-88F6-7DE7-715A15890AE8}"/>
              </a:ext>
            </a:extLst>
          </p:cNvPr>
          <p:cNvSpPr>
            <a:spLocks noGrp="1"/>
          </p:cNvSpPr>
          <p:nvPr>
            <p:ph type="title"/>
          </p:nvPr>
        </p:nvSpPr>
        <p:spPr>
          <a:xfrm>
            <a:off x="521207" y="978408"/>
            <a:ext cx="3154680" cy="4069080"/>
          </a:xfrm>
        </p:spPr>
        <p:txBody>
          <a:bodyPr anchor="t">
            <a:normAutofit/>
          </a:bodyPr>
          <a:lstStyle/>
          <a:p>
            <a:pPr>
              <a:lnSpc>
                <a:spcPct val="90000"/>
              </a:lnSpc>
            </a:pPr>
            <a:r>
              <a:rPr lang="en-US" sz="4000" dirty="0">
                <a:solidFill>
                  <a:schemeClr val="accent2"/>
                </a:solidFill>
                <a:hlinkClick r:id="rId2">
                  <a:extLst>
                    <a:ext uri="{A12FA001-AC4F-418D-AE19-62706E023703}">
                      <ahyp:hlinkClr xmlns:ahyp="http://schemas.microsoft.com/office/drawing/2018/hyperlinkcolor" val="tx"/>
                    </a:ext>
                  </a:extLst>
                </a:hlinkClick>
              </a:rPr>
              <a:t>Object detection on dental x-ray images using deep learning method</a:t>
            </a:r>
            <a:endParaRPr lang="en-US" sz="4000" dirty="0">
              <a:solidFill>
                <a:schemeClr val="accent2"/>
              </a:solidFill>
            </a:endParaRPr>
          </a:p>
        </p:txBody>
      </p:sp>
      <p:sp>
        <p:nvSpPr>
          <p:cNvPr id="6" name="Slide Number Placeholder 5">
            <a:extLst>
              <a:ext uri="{FF2B5EF4-FFF2-40B4-BE49-F238E27FC236}">
                <a16:creationId xmlns:a16="http://schemas.microsoft.com/office/drawing/2014/main" id="{CAC31993-82E7-A4D9-7A91-992CF83AC448}"/>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a:pPr>
                <a:spcAft>
                  <a:spcPts val="600"/>
                </a:spcAft>
              </a:pPr>
              <a:t>7</a:t>
            </a:fld>
            <a:endParaRPr lang="en-US"/>
          </a:p>
        </p:txBody>
      </p:sp>
      <p:sp>
        <p:nvSpPr>
          <p:cNvPr id="42" name="Rectangle 4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FC11F642-B633-9DCA-5066-7BCA38AA963C}"/>
              </a:ext>
            </a:extLst>
          </p:cNvPr>
          <p:cNvGraphicFramePr>
            <a:graphicFrameLocks noGrp="1"/>
          </p:cNvGraphicFramePr>
          <p:nvPr>
            <p:ph idx="1"/>
            <p:extLst>
              <p:ext uri="{D42A27DB-BD31-4B8C-83A1-F6EECF244321}">
                <p14:modId xmlns:p14="http://schemas.microsoft.com/office/powerpoint/2010/main" val="3839667842"/>
              </p:ext>
            </p:extLst>
          </p:nvPr>
        </p:nvGraphicFramePr>
        <p:xfrm>
          <a:off x="4384964" y="978406"/>
          <a:ext cx="7301068" cy="501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782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1" name="Rectangle 4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DB5E728-25CA-88F6-7DE7-715A15890AE8}"/>
              </a:ext>
            </a:extLst>
          </p:cNvPr>
          <p:cNvSpPr>
            <a:spLocks noGrp="1"/>
          </p:cNvSpPr>
          <p:nvPr>
            <p:ph type="title"/>
          </p:nvPr>
        </p:nvSpPr>
        <p:spPr>
          <a:xfrm>
            <a:off x="517871" y="976160"/>
            <a:ext cx="4288536" cy="5371798"/>
          </a:xfrm>
        </p:spPr>
        <p:txBody>
          <a:bodyPr>
            <a:normAutofit/>
          </a:bodyPr>
          <a:lstStyle/>
          <a:p>
            <a:r>
              <a:rPr lang="en-US" sz="4400" dirty="0">
                <a:solidFill>
                  <a:schemeClr val="accent2"/>
                </a:solidFill>
                <a:hlinkClick r:id="rId2">
                  <a:extLst>
                    <a:ext uri="{A12FA001-AC4F-418D-AE19-62706E023703}">
                      <ahyp:hlinkClr xmlns:ahyp="http://schemas.microsoft.com/office/drawing/2018/hyperlinkcolor" val="tx"/>
                    </a:ext>
                  </a:extLst>
                </a:hlinkClick>
              </a:rPr>
              <a:t>Detection of Covid-19 From Chest X-ray Images Using Artificial Intelligence: An Early Review</a:t>
            </a:r>
            <a:endParaRPr lang="en-US" sz="4400" dirty="0">
              <a:solidFill>
                <a:schemeClr val="accent2"/>
              </a:solidFill>
            </a:endParaRPr>
          </a:p>
        </p:txBody>
      </p:sp>
      <p:graphicFrame>
        <p:nvGraphicFramePr>
          <p:cNvPr id="43" name="Content Placeholder 2">
            <a:extLst>
              <a:ext uri="{FF2B5EF4-FFF2-40B4-BE49-F238E27FC236}">
                <a16:creationId xmlns:a16="http://schemas.microsoft.com/office/drawing/2014/main" id="{E7974AEA-C0E6-0F2F-42ED-66DA140ED00D}"/>
              </a:ext>
            </a:extLst>
          </p:cNvPr>
          <p:cNvGraphicFramePr>
            <a:graphicFrameLocks noGrp="1"/>
          </p:cNvGraphicFramePr>
          <p:nvPr>
            <p:ph idx="1"/>
          </p:nvPr>
        </p:nvGraphicFramePr>
        <p:xfrm>
          <a:off x="5520210" y="1106424"/>
          <a:ext cx="614173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CAC31993-82E7-A4D9-7A91-992CF83AC448}"/>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a:solidFill>
                  <a:srgbClr val="000000"/>
                </a:solidFill>
              </a:rPr>
              <a:pPr>
                <a:spcAft>
                  <a:spcPts val="600"/>
                </a:spcAft>
              </a:pPr>
              <a:t>8</a:t>
            </a:fld>
            <a:endParaRPr lang="en-US">
              <a:solidFill>
                <a:srgbClr val="000000"/>
              </a:solidFill>
            </a:endParaRPr>
          </a:p>
        </p:txBody>
      </p:sp>
    </p:spTree>
    <p:extLst>
      <p:ext uri="{BB962C8B-B14F-4D97-AF65-F5344CB8AC3E}">
        <p14:creationId xmlns:p14="http://schemas.microsoft.com/office/powerpoint/2010/main" val="142083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B5E728-25CA-88F6-7DE7-715A15890AE8}"/>
              </a:ext>
            </a:extLst>
          </p:cNvPr>
          <p:cNvSpPr>
            <a:spLocks noGrp="1"/>
          </p:cNvSpPr>
          <p:nvPr>
            <p:ph type="title"/>
          </p:nvPr>
        </p:nvSpPr>
        <p:spPr>
          <a:xfrm>
            <a:off x="521208" y="976160"/>
            <a:ext cx="11155680" cy="1463040"/>
          </a:xfrm>
        </p:spPr>
        <p:txBody>
          <a:bodyPr>
            <a:normAutofit/>
          </a:bodyPr>
          <a:lstStyle/>
          <a:p>
            <a:pPr>
              <a:lnSpc>
                <a:spcPct val="90000"/>
              </a:lnSpc>
            </a:pPr>
            <a:r>
              <a:rPr lang="en-US" sz="3400">
                <a:hlinkClick r:id="rId3">
                  <a:extLst>
                    <a:ext uri="{A12FA001-AC4F-418D-AE19-62706E023703}">
                      <ahyp:hlinkClr xmlns:ahyp="http://schemas.microsoft.com/office/drawing/2018/hyperlinkcolor" val="tx"/>
                    </a:ext>
                  </a:extLst>
                </a:hlinkClick>
              </a:rPr>
              <a:t>AI-Dentify: deep learning for proximal caries detection on bitewing x-ray - HUNT4 Oral Health Study</a:t>
            </a:r>
            <a:r>
              <a:rPr lang="en-US" sz="3400"/>
              <a:t> </a:t>
            </a:r>
          </a:p>
        </p:txBody>
      </p:sp>
      <p:sp>
        <p:nvSpPr>
          <p:cNvPr id="6" name="Slide Number Placeholder 5">
            <a:extLst>
              <a:ext uri="{FF2B5EF4-FFF2-40B4-BE49-F238E27FC236}">
                <a16:creationId xmlns:a16="http://schemas.microsoft.com/office/drawing/2014/main" id="{CAC31993-82E7-A4D9-7A91-992CF83AC448}"/>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a:pPr>
                <a:spcAft>
                  <a:spcPts val="600"/>
                </a:spcAft>
              </a:pPr>
              <a:t>9</a:t>
            </a:fld>
            <a:endParaRPr lang="en-US"/>
          </a:p>
        </p:txBody>
      </p:sp>
      <p:sp>
        <p:nvSpPr>
          <p:cNvPr id="56" name="Rectangle 55">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Content Placeholder 2">
            <a:extLst>
              <a:ext uri="{FF2B5EF4-FFF2-40B4-BE49-F238E27FC236}">
                <a16:creationId xmlns:a16="http://schemas.microsoft.com/office/drawing/2014/main" id="{08A7B25B-E7ED-9573-A894-BFE048D6234C}"/>
              </a:ext>
            </a:extLst>
          </p:cNvPr>
          <p:cNvGraphicFramePr>
            <a:graphicFrameLocks noGrp="1"/>
          </p:cNvGraphicFramePr>
          <p:nvPr>
            <p:ph idx="1"/>
            <p:extLst>
              <p:ext uri="{D42A27DB-BD31-4B8C-83A1-F6EECF244321}">
                <p14:modId xmlns:p14="http://schemas.microsoft.com/office/powerpoint/2010/main" val="4272447043"/>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2906848"/>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231B32"/>
      </a:dk2>
      <a:lt2>
        <a:srgbClr val="F0F3F2"/>
      </a:lt2>
      <a:accent1>
        <a:srgbClr val="C34D7D"/>
      </a:accent1>
      <a:accent2>
        <a:srgbClr val="B13B9D"/>
      </a:accent2>
      <a:accent3>
        <a:srgbClr val="A64DC3"/>
      </a:accent3>
      <a:accent4>
        <a:srgbClr val="633BB1"/>
      </a:accent4>
      <a:accent5>
        <a:srgbClr val="4D56C3"/>
      </a:accent5>
      <a:accent6>
        <a:srgbClr val="3B75B1"/>
      </a:accent6>
      <a:hlink>
        <a:srgbClr val="655CC8"/>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1655</TotalTime>
  <Words>776</Words>
  <Application>Microsoft Office PowerPoint</Application>
  <PresentationFormat>Widescreen</PresentationFormat>
  <Paragraphs>77</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Bierstadt</vt:lpstr>
      <vt:lpstr>Cambria</vt:lpstr>
      <vt:lpstr>GestaltVTI</vt:lpstr>
      <vt:lpstr>Dental Xray Anomaly Detection</vt:lpstr>
      <vt:lpstr>Introduction and Motivation </vt:lpstr>
      <vt:lpstr>Aims</vt:lpstr>
      <vt:lpstr>Background Research </vt:lpstr>
      <vt:lpstr>Teeth and prostheses detection in dental panoramic X-rays using CNN-based object detector and a priori knowledge-based algorithm </vt:lpstr>
      <vt:lpstr>Detection of Dental Diseases through X-Ray Images Using Neural Search Architecture Network</vt:lpstr>
      <vt:lpstr>Object detection on dental x-ray images using deep learning method</vt:lpstr>
      <vt:lpstr>Detection of Covid-19 From Chest X-ray Images Using Artificial Intelligence: An Early Review</vt:lpstr>
      <vt:lpstr>AI-Dentify: deep learning for proximal caries detection on bitewing x-ray - HUNT4 Oral Health Study </vt:lpstr>
      <vt:lpstr>Gap Analysis</vt:lpstr>
      <vt:lpstr>Evaluation / 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Xray Anomaly Detection</dc:title>
  <dc:creator>Pranav Prasad</dc:creator>
  <cp:lastModifiedBy>Pranav Prasad</cp:lastModifiedBy>
  <cp:revision>3</cp:revision>
  <dcterms:created xsi:type="dcterms:W3CDTF">2024-05-19T15:44:34Z</dcterms:created>
  <dcterms:modified xsi:type="dcterms:W3CDTF">2024-05-20T22:29:54Z</dcterms:modified>
</cp:coreProperties>
</file>