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24"/>
  </p:handoutMasterIdLst>
  <p:sldIdLst>
    <p:sldId id="256" r:id="rId5"/>
    <p:sldId id="293" r:id="rId6"/>
    <p:sldId id="282" r:id="rId7"/>
    <p:sldId id="296" r:id="rId8"/>
    <p:sldId id="321" r:id="rId9"/>
    <p:sldId id="297" r:id="rId10"/>
    <p:sldId id="318" r:id="rId11"/>
    <p:sldId id="328" r:id="rId12"/>
    <p:sldId id="322" r:id="rId13"/>
    <p:sldId id="329" r:id="rId14"/>
    <p:sldId id="323" r:id="rId15"/>
    <p:sldId id="324" r:id="rId16"/>
    <p:sldId id="325" r:id="rId17"/>
    <p:sldId id="326" r:id="rId18"/>
    <p:sldId id="327" r:id="rId19"/>
    <p:sldId id="330" r:id="rId20"/>
    <p:sldId id="331" r:id="rId21"/>
    <p:sldId id="332" r:id="rId22"/>
    <p:sldId id="3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210514-5D21-493A-81C4-3BB3300E96B8}">
          <p14:sldIdLst>
            <p14:sldId id="256"/>
            <p14:sldId id="293"/>
            <p14:sldId id="282"/>
            <p14:sldId id="296"/>
            <p14:sldId id="321"/>
            <p14:sldId id="297"/>
            <p14:sldId id="318"/>
            <p14:sldId id="328"/>
            <p14:sldId id="322"/>
            <p14:sldId id="329"/>
            <p14:sldId id="323"/>
            <p14:sldId id="324"/>
            <p14:sldId id="325"/>
            <p14:sldId id="326"/>
            <p14:sldId id="327"/>
            <p14:sldId id="330"/>
            <p14:sldId id="331"/>
            <p14:sldId id="332"/>
            <p14:sldId id="3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4D97"/>
    <a:srgbClr val="0080B7"/>
    <a:srgbClr val="C3D1DA"/>
    <a:srgbClr val="BFBFBF"/>
    <a:srgbClr val="1D1D1B"/>
    <a:srgbClr val="E42918"/>
    <a:srgbClr val="1DAB9E"/>
    <a:srgbClr val="FFA600"/>
    <a:srgbClr val="FF0000"/>
    <a:srgbClr val="F7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34696-507F-B4F7-9544-265530252923}" v="1" dt="2021-11-18T12:15:11.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4660"/>
  </p:normalViewPr>
  <p:slideViewPr>
    <p:cSldViewPr snapToGrid="0" showGuides="1">
      <p:cViewPr varScale="1">
        <p:scale>
          <a:sx n="73" d="100"/>
          <a:sy n="73" d="100"/>
        </p:scale>
        <p:origin x="738"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3" d="100"/>
          <a:sy n="63"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55"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5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tika Kohli" userId="ec54a00a-1ce7-4a77-888f-69b38a1b3dc8" providerId="ADAL" clId="{7C834359-B1A6-4D31-8831-F02C7970D4DA}"/>
    <pc:docChg chg="custSel modMainMaster">
      <pc:chgData name="Reetika Kohli" userId="ec54a00a-1ce7-4a77-888f-69b38a1b3dc8" providerId="ADAL" clId="{7C834359-B1A6-4D31-8831-F02C7970D4DA}" dt="2021-11-15T07:30:54.086" v="59" actId="1035"/>
      <pc:docMkLst>
        <pc:docMk/>
      </pc:docMkLst>
      <pc:sldMasterChg chg="modSldLayout">
        <pc:chgData name="Reetika Kohli" userId="ec54a00a-1ce7-4a77-888f-69b38a1b3dc8" providerId="ADAL" clId="{7C834359-B1A6-4D31-8831-F02C7970D4DA}" dt="2021-11-15T07:30:54.086" v="59" actId="1035"/>
        <pc:sldMasterMkLst>
          <pc:docMk/>
          <pc:sldMasterMk cId="2030746995" sldId="2147483648"/>
        </pc:sldMasterMkLst>
        <pc:sldLayoutChg chg="modSp">
          <pc:chgData name="Reetika Kohli" userId="ec54a00a-1ce7-4a77-888f-69b38a1b3dc8" providerId="ADAL" clId="{7C834359-B1A6-4D31-8831-F02C7970D4DA}" dt="2021-11-12T13:22:11.186" v="2" actId="207"/>
          <pc:sldLayoutMkLst>
            <pc:docMk/>
            <pc:sldMasterMk cId="2030746995" sldId="2147483648"/>
            <pc:sldLayoutMk cId="2920375753" sldId="2147483661"/>
          </pc:sldLayoutMkLst>
          <pc:spChg chg="mod">
            <ac:chgData name="Reetika Kohli" userId="ec54a00a-1ce7-4a77-888f-69b38a1b3dc8" providerId="ADAL" clId="{7C834359-B1A6-4D31-8831-F02C7970D4DA}" dt="2021-11-12T13:22:11.186" v="2" actId="207"/>
            <ac:spMkLst>
              <pc:docMk/>
              <pc:sldMasterMk cId="2030746995" sldId="2147483648"/>
              <pc:sldLayoutMk cId="2920375753" sldId="2147483661"/>
              <ac:spMk id="3" creationId="{00000000-0000-0000-0000-000000000000}"/>
            </ac:spMkLst>
          </pc:spChg>
          <pc:spChg chg="mod">
            <ac:chgData name="Reetika Kohli" userId="ec54a00a-1ce7-4a77-888f-69b38a1b3dc8" providerId="ADAL" clId="{7C834359-B1A6-4D31-8831-F02C7970D4DA}" dt="2021-11-12T13:22:11.186" v="2" actId="207"/>
            <ac:spMkLst>
              <pc:docMk/>
              <pc:sldMasterMk cId="2030746995" sldId="2147483648"/>
              <pc:sldLayoutMk cId="2920375753" sldId="2147483661"/>
              <ac:spMk id="42" creationId="{00000000-0000-0000-0000-000000000000}"/>
            </ac:spMkLst>
          </pc:spChg>
        </pc:sldLayoutChg>
        <pc:sldLayoutChg chg="modSp">
          <pc:chgData name="Reetika Kohli" userId="ec54a00a-1ce7-4a77-888f-69b38a1b3dc8" providerId="ADAL" clId="{7C834359-B1A6-4D31-8831-F02C7970D4DA}" dt="2021-11-12T13:22:15.563" v="3" actId="207"/>
          <pc:sldLayoutMkLst>
            <pc:docMk/>
            <pc:sldMasterMk cId="2030746995" sldId="2147483648"/>
            <pc:sldLayoutMk cId="1266626029" sldId="2147483662"/>
          </pc:sldLayoutMkLst>
          <pc:spChg chg="mod">
            <ac:chgData name="Reetika Kohli" userId="ec54a00a-1ce7-4a77-888f-69b38a1b3dc8" providerId="ADAL" clId="{7C834359-B1A6-4D31-8831-F02C7970D4DA}" dt="2021-11-12T13:22:15.563" v="3" actId="207"/>
            <ac:spMkLst>
              <pc:docMk/>
              <pc:sldMasterMk cId="2030746995" sldId="2147483648"/>
              <pc:sldLayoutMk cId="1266626029" sldId="2147483662"/>
              <ac:spMk id="9" creationId="{00000000-0000-0000-0000-000000000000}"/>
            </ac:spMkLst>
          </pc:spChg>
          <pc:spChg chg="mod">
            <ac:chgData name="Reetika Kohli" userId="ec54a00a-1ce7-4a77-888f-69b38a1b3dc8" providerId="ADAL" clId="{7C834359-B1A6-4D31-8831-F02C7970D4DA}" dt="2021-11-12T13:22:15.563" v="3" actId="207"/>
            <ac:spMkLst>
              <pc:docMk/>
              <pc:sldMasterMk cId="2030746995" sldId="2147483648"/>
              <pc:sldLayoutMk cId="1266626029" sldId="2147483662"/>
              <ac:spMk id="17" creationId="{00000000-0000-0000-0000-000000000000}"/>
            </ac:spMkLst>
          </pc:spChg>
        </pc:sldLayoutChg>
        <pc:sldLayoutChg chg="modSp">
          <pc:chgData name="Reetika Kohli" userId="ec54a00a-1ce7-4a77-888f-69b38a1b3dc8" providerId="ADAL" clId="{7C834359-B1A6-4D31-8831-F02C7970D4DA}" dt="2021-11-12T13:22:20.217" v="4" actId="207"/>
          <pc:sldLayoutMkLst>
            <pc:docMk/>
            <pc:sldMasterMk cId="2030746995" sldId="2147483648"/>
            <pc:sldLayoutMk cId="3253086378" sldId="2147483663"/>
          </pc:sldLayoutMkLst>
          <pc:spChg chg="mod">
            <ac:chgData name="Reetika Kohli" userId="ec54a00a-1ce7-4a77-888f-69b38a1b3dc8" providerId="ADAL" clId="{7C834359-B1A6-4D31-8831-F02C7970D4DA}" dt="2021-11-12T13:22:20.217" v="4" actId="207"/>
            <ac:spMkLst>
              <pc:docMk/>
              <pc:sldMasterMk cId="2030746995" sldId="2147483648"/>
              <pc:sldLayoutMk cId="3253086378" sldId="2147483663"/>
              <ac:spMk id="29" creationId="{00000000-0000-0000-0000-000000000000}"/>
            </ac:spMkLst>
          </pc:spChg>
        </pc:sldLayoutChg>
        <pc:sldLayoutChg chg="modSp">
          <pc:chgData name="Reetika Kohli" userId="ec54a00a-1ce7-4a77-888f-69b38a1b3dc8" providerId="ADAL" clId="{7C834359-B1A6-4D31-8831-F02C7970D4DA}" dt="2021-11-12T13:22:25.519" v="5" actId="207"/>
          <pc:sldLayoutMkLst>
            <pc:docMk/>
            <pc:sldMasterMk cId="2030746995" sldId="2147483648"/>
            <pc:sldLayoutMk cId="3092152500" sldId="2147483664"/>
          </pc:sldLayoutMkLst>
          <pc:spChg chg="mod">
            <ac:chgData name="Reetika Kohli" userId="ec54a00a-1ce7-4a77-888f-69b38a1b3dc8" providerId="ADAL" clId="{7C834359-B1A6-4D31-8831-F02C7970D4DA}" dt="2021-11-12T13:22:25.519" v="5" actId="207"/>
            <ac:spMkLst>
              <pc:docMk/>
              <pc:sldMasterMk cId="2030746995" sldId="2147483648"/>
              <pc:sldLayoutMk cId="3092152500" sldId="2147483664"/>
              <ac:spMk id="18" creationId="{00000000-0000-0000-0000-000000000000}"/>
            </ac:spMkLst>
          </pc:spChg>
          <pc:spChg chg="mod">
            <ac:chgData name="Reetika Kohli" userId="ec54a00a-1ce7-4a77-888f-69b38a1b3dc8" providerId="ADAL" clId="{7C834359-B1A6-4D31-8831-F02C7970D4DA}" dt="2021-11-12T13:22:25.519" v="5" actId="207"/>
            <ac:spMkLst>
              <pc:docMk/>
              <pc:sldMasterMk cId="2030746995" sldId="2147483648"/>
              <pc:sldLayoutMk cId="3092152500" sldId="2147483664"/>
              <ac:spMk id="20" creationId="{00000000-0000-0000-0000-000000000000}"/>
            </ac:spMkLst>
          </pc:spChg>
          <pc:spChg chg="mod">
            <ac:chgData name="Reetika Kohli" userId="ec54a00a-1ce7-4a77-888f-69b38a1b3dc8" providerId="ADAL" clId="{7C834359-B1A6-4D31-8831-F02C7970D4DA}" dt="2021-11-12T13:22:25.519" v="5" actId="207"/>
            <ac:spMkLst>
              <pc:docMk/>
              <pc:sldMasterMk cId="2030746995" sldId="2147483648"/>
              <pc:sldLayoutMk cId="3092152500" sldId="2147483664"/>
              <ac:spMk id="21" creationId="{00000000-0000-0000-0000-000000000000}"/>
            </ac:spMkLst>
          </pc:spChg>
          <pc:spChg chg="mod">
            <ac:chgData name="Reetika Kohli" userId="ec54a00a-1ce7-4a77-888f-69b38a1b3dc8" providerId="ADAL" clId="{7C834359-B1A6-4D31-8831-F02C7970D4DA}" dt="2021-11-12T13:22:25.519" v="5" actId="207"/>
            <ac:spMkLst>
              <pc:docMk/>
              <pc:sldMasterMk cId="2030746995" sldId="2147483648"/>
              <pc:sldLayoutMk cId="3092152500" sldId="2147483664"/>
              <ac:spMk id="29" creationId="{00000000-0000-0000-0000-000000000000}"/>
            </ac:spMkLst>
          </pc:spChg>
        </pc:sldLayoutChg>
        <pc:sldLayoutChg chg="modSp">
          <pc:chgData name="Reetika Kohli" userId="ec54a00a-1ce7-4a77-888f-69b38a1b3dc8" providerId="ADAL" clId="{7C834359-B1A6-4D31-8831-F02C7970D4DA}" dt="2021-11-12T13:22:31.148" v="6" actId="207"/>
          <pc:sldLayoutMkLst>
            <pc:docMk/>
            <pc:sldMasterMk cId="2030746995" sldId="2147483648"/>
            <pc:sldLayoutMk cId="1360763867" sldId="2147483665"/>
          </pc:sldLayoutMkLst>
          <pc:spChg chg="mod">
            <ac:chgData name="Reetika Kohli" userId="ec54a00a-1ce7-4a77-888f-69b38a1b3dc8" providerId="ADAL" clId="{7C834359-B1A6-4D31-8831-F02C7970D4DA}" dt="2021-11-12T13:22:31.148" v="6" actId="207"/>
            <ac:spMkLst>
              <pc:docMk/>
              <pc:sldMasterMk cId="2030746995" sldId="2147483648"/>
              <pc:sldLayoutMk cId="1360763867" sldId="2147483665"/>
              <ac:spMk id="14" creationId="{00000000-0000-0000-0000-000000000000}"/>
            </ac:spMkLst>
          </pc:spChg>
          <pc:spChg chg="mod">
            <ac:chgData name="Reetika Kohli" userId="ec54a00a-1ce7-4a77-888f-69b38a1b3dc8" providerId="ADAL" clId="{7C834359-B1A6-4D31-8831-F02C7970D4DA}" dt="2021-11-12T13:22:31.148" v="6" actId="207"/>
            <ac:spMkLst>
              <pc:docMk/>
              <pc:sldMasterMk cId="2030746995" sldId="2147483648"/>
              <pc:sldLayoutMk cId="1360763867" sldId="2147483665"/>
              <ac:spMk id="22" creationId="{00000000-0000-0000-0000-000000000000}"/>
            </ac:spMkLst>
          </pc:spChg>
          <pc:spChg chg="mod">
            <ac:chgData name="Reetika Kohli" userId="ec54a00a-1ce7-4a77-888f-69b38a1b3dc8" providerId="ADAL" clId="{7C834359-B1A6-4D31-8831-F02C7970D4DA}" dt="2021-11-12T13:22:31.148" v="6" actId="207"/>
            <ac:spMkLst>
              <pc:docMk/>
              <pc:sldMasterMk cId="2030746995" sldId="2147483648"/>
              <pc:sldLayoutMk cId="1360763867" sldId="2147483665"/>
              <ac:spMk id="30" creationId="{00000000-0000-0000-0000-000000000000}"/>
            </ac:spMkLst>
          </pc:spChg>
          <pc:spChg chg="mod">
            <ac:chgData name="Reetika Kohli" userId="ec54a00a-1ce7-4a77-888f-69b38a1b3dc8" providerId="ADAL" clId="{7C834359-B1A6-4D31-8831-F02C7970D4DA}" dt="2021-11-12T13:22:31.148" v="6" actId="207"/>
            <ac:spMkLst>
              <pc:docMk/>
              <pc:sldMasterMk cId="2030746995" sldId="2147483648"/>
              <pc:sldLayoutMk cId="1360763867" sldId="2147483665"/>
              <ac:spMk id="32" creationId="{00000000-0000-0000-0000-000000000000}"/>
            </ac:spMkLst>
          </pc:spChg>
          <pc:spChg chg="mod">
            <ac:chgData name="Reetika Kohli" userId="ec54a00a-1ce7-4a77-888f-69b38a1b3dc8" providerId="ADAL" clId="{7C834359-B1A6-4D31-8831-F02C7970D4DA}" dt="2021-11-12T13:22:31.148" v="6" actId="207"/>
            <ac:spMkLst>
              <pc:docMk/>
              <pc:sldMasterMk cId="2030746995" sldId="2147483648"/>
              <pc:sldLayoutMk cId="1360763867" sldId="2147483665"/>
              <ac:spMk id="35" creationId="{00000000-0000-0000-0000-000000000000}"/>
            </ac:spMkLst>
          </pc:spChg>
          <pc:spChg chg="mod">
            <ac:chgData name="Reetika Kohli" userId="ec54a00a-1ce7-4a77-888f-69b38a1b3dc8" providerId="ADAL" clId="{7C834359-B1A6-4D31-8831-F02C7970D4DA}" dt="2021-11-12T13:22:31.148" v="6" actId="207"/>
            <ac:spMkLst>
              <pc:docMk/>
              <pc:sldMasterMk cId="2030746995" sldId="2147483648"/>
              <pc:sldLayoutMk cId="1360763867" sldId="2147483665"/>
              <ac:spMk id="36" creationId="{00000000-0000-0000-0000-000000000000}"/>
            </ac:spMkLst>
          </pc:spChg>
        </pc:sldLayoutChg>
        <pc:sldLayoutChg chg="modSp">
          <pc:chgData name="Reetika Kohli" userId="ec54a00a-1ce7-4a77-888f-69b38a1b3dc8" providerId="ADAL" clId="{7C834359-B1A6-4D31-8831-F02C7970D4DA}" dt="2021-11-12T13:22:40.502" v="7" actId="207"/>
          <pc:sldLayoutMkLst>
            <pc:docMk/>
            <pc:sldMasterMk cId="2030746995" sldId="2147483648"/>
            <pc:sldLayoutMk cId="330242345" sldId="2147483666"/>
          </pc:sldLayoutMkLst>
          <pc:spChg chg="mod">
            <ac:chgData name="Reetika Kohli" userId="ec54a00a-1ce7-4a77-888f-69b38a1b3dc8" providerId="ADAL" clId="{7C834359-B1A6-4D31-8831-F02C7970D4DA}" dt="2021-11-12T13:22:40.502" v="7" actId="207"/>
            <ac:spMkLst>
              <pc:docMk/>
              <pc:sldMasterMk cId="2030746995" sldId="2147483648"/>
              <pc:sldLayoutMk cId="330242345" sldId="2147483666"/>
              <ac:spMk id="20" creationId="{00000000-0000-0000-0000-000000000000}"/>
            </ac:spMkLst>
          </pc:spChg>
          <pc:spChg chg="mod">
            <ac:chgData name="Reetika Kohli" userId="ec54a00a-1ce7-4a77-888f-69b38a1b3dc8" providerId="ADAL" clId="{7C834359-B1A6-4D31-8831-F02C7970D4DA}" dt="2021-11-12T13:22:40.502" v="7" actId="207"/>
            <ac:spMkLst>
              <pc:docMk/>
              <pc:sldMasterMk cId="2030746995" sldId="2147483648"/>
              <pc:sldLayoutMk cId="330242345" sldId="2147483666"/>
              <ac:spMk id="21" creationId="{00000000-0000-0000-0000-000000000000}"/>
            </ac:spMkLst>
          </pc:spChg>
          <pc:spChg chg="mod">
            <ac:chgData name="Reetika Kohli" userId="ec54a00a-1ce7-4a77-888f-69b38a1b3dc8" providerId="ADAL" clId="{7C834359-B1A6-4D31-8831-F02C7970D4DA}" dt="2021-11-12T13:22:40.502" v="7" actId="207"/>
            <ac:spMkLst>
              <pc:docMk/>
              <pc:sldMasterMk cId="2030746995" sldId="2147483648"/>
              <pc:sldLayoutMk cId="330242345" sldId="2147483666"/>
              <ac:spMk id="22" creationId="{00000000-0000-0000-0000-000000000000}"/>
            </ac:spMkLst>
          </pc:spChg>
          <pc:spChg chg="mod">
            <ac:chgData name="Reetika Kohli" userId="ec54a00a-1ce7-4a77-888f-69b38a1b3dc8" providerId="ADAL" clId="{7C834359-B1A6-4D31-8831-F02C7970D4DA}" dt="2021-11-12T13:22:40.502" v="7" actId="207"/>
            <ac:spMkLst>
              <pc:docMk/>
              <pc:sldMasterMk cId="2030746995" sldId="2147483648"/>
              <pc:sldLayoutMk cId="330242345" sldId="2147483666"/>
              <ac:spMk id="34" creationId="{00000000-0000-0000-0000-000000000000}"/>
            </ac:spMkLst>
          </pc:spChg>
          <pc:spChg chg="mod">
            <ac:chgData name="Reetika Kohli" userId="ec54a00a-1ce7-4a77-888f-69b38a1b3dc8" providerId="ADAL" clId="{7C834359-B1A6-4D31-8831-F02C7970D4DA}" dt="2021-11-12T13:22:40.502" v="7" actId="207"/>
            <ac:spMkLst>
              <pc:docMk/>
              <pc:sldMasterMk cId="2030746995" sldId="2147483648"/>
              <pc:sldLayoutMk cId="330242345" sldId="2147483666"/>
              <ac:spMk id="36" creationId="{00000000-0000-0000-0000-000000000000}"/>
            </ac:spMkLst>
          </pc:spChg>
          <pc:spChg chg="mod">
            <ac:chgData name="Reetika Kohli" userId="ec54a00a-1ce7-4a77-888f-69b38a1b3dc8" providerId="ADAL" clId="{7C834359-B1A6-4D31-8831-F02C7970D4DA}" dt="2021-11-12T13:22:40.502" v="7" actId="207"/>
            <ac:spMkLst>
              <pc:docMk/>
              <pc:sldMasterMk cId="2030746995" sldId="2147483648"/>
              <pc:sldLayoutMk cId="330242345" sldId="2147483666"/>
              <ac:spMk id="51" creationId="{00000000-0000-0000-0000-000000000000}"/>
            </ac:spMkLst>
          </pc:spChg>
          <pc:spChg chg="mod">
            <ac:chgData name="Reetika Kohli" userId="ec54a00a-1ce7-4a77-888f-69b38a1b3dc8" providerId="ADAL" clId="{7C834359-B1A6-4D31-8831-F02C7970D4DA}" dt="2021-11-12T13:22:40.502" v="7" actId="207"/>
            <ac:spMkLst>
              <pc:docMk/>
              <pc:sldMasterMk cId="2030746995" sldId="2147483648"/>
              <pc:sldLayoutMk cId="330242345" sldId="2147483666"/>
              <ac:spMk id="56" creationId="{00000000-0000-0000-0000-000000000000}"/>
            </ac:spMkLst>
          </pc:spChg>
        </pc:sldLayoutChg>
        <pc:sldLayoutChg chg="modSp">
          <pc:chgData name="Reetika Kohli" userId="ec54a00a-1ce7-4a77-888f-69b38a1b3dc8" providerId="ADAL" clId="{7C834359-B1A6-4D31-8831-F02C7970D4DA}" dt="2021-11-12T13:22:47.302" v="8" actId="207"/>
          <pc:sldLayoutMkLst>
            <pc:docMk/>
            <pc:sldMasterMk cId="2030746995" sldId="2147483648"/>
            <pc:sldLayoutMk cId="605160080" sldId="2147483667"/>
          </pc:sldLayoutMkLst>
          <pc:spChg chg="mod">
            <ac:chgData name="Reetika Kohli" userId="ec54a00a-1ce7-4a77-888f-69b38a1b3dc8" providerId="ADAL" clId="{7C834359-B1A6-4D31-8831-F02C7970D4DA}" dt="2021-11-12T13:22:47.302" v="8" actId="207"/>
            <ac:spMkLst>
              <pc:docMk/>
              <pc:sldMasterMk cId="2030746995" sldId="2147483648"/>
              <pc:sldLayoutMk cId="605160080" sldId="2147483667"/>
              <ac:spMk id="22" creationId="{00000000-0000-0000-0000-000000000000}"/>
            </ac:spMkLst>
          </pc:spChg>
          <pc:spChg chg="mod">
            <ac:chgData name="Reetika Kohli" userId="ec54a00a-1ce7-4a77-888f-69b38a1b3dc8" providerId="ADAL" clId="{7C834359-B1A6-4D31-8831-F02C7970D4DA}" dt="2021-11-12T13:22:47.302" v="8" actId="207"/>
            <ac:spMkLst>
              <pc:docMk/>
              <pc:sldMasterMk cId="2030746995" sldId="2147483648"/>
              <pc:sldLayoutMk cId="605160080" sldId="2147483667"/>
              <ac:spMk id="23" creationId="{00000000-0000-0000-0000-000000000000}"/>
            </ac:spMkLst>
          </pc:spChg>
          <pc:spChg chg="mod">
            <ac:chgData name="Reetika Kohli" userId="ec54a00a-1ce7-4a77-888f-69b38a1b3dc8" providerId="ADAL" clId="{7C834359-B1A6-4D31-8831-F02C7970D4DA}" dt="2021-11-12T13:22:47.302" v="8" actId="207"/>
            <ac:spMkLst>
              <pc:docMk/>
              <pc:sldMasterMk cId="2030746995" sldId="2147483648"/>
              <pc:sldLayoutMk cId="605160080" sldId="2147483667"/>
              <ac:spMk id="28" creationId="{00000000-0000-0000-0000-000000000000}"/>
            </ac:spMkLst>
          </pc:spChg>
          <pc:spChg chg="mod">
            <ac:chgData name="Reetika Kohli" userId="ec54a00a-1ce7-4a77-888f-69b38a1b3dc8" providerId="ADAL" clId="{7C834359-B1A6-4D31-8831-F02C7970D4DA}" dt="2021-11-12T13:22:47.302" v="8" actId="207"/>
            <ac:spMkLst>
              <pc:docMk/>
              <pc:sldMasterMk cId="2030746995" sldId="2147483648"/>
              <pc:sldLayoutMk cId="605160080" sldId="2147483667"/>
              <ac:spMk id="29" creationId="{00000000-0000-0000-0000-000000000000}"/>
            </ac:spMkLst>
          </pc:spChg>
          <pc:spChg chg="mod">
            <ac:chgData name="Reetika Kohli" userId="ec54a00a-1ce7-4a77-888f-69b38a1b3dc8" providerId="ADAL" clId="{7C834359-B1A6-4D31-8831-F02C7970D4DA}" dt="2021-11-12T13:22:47.302" v="8" actId="207"/>
            <ac:spMkLst>
              <pc:docMk/>
              <pc:sldMasterMk cId="2030746995" sldId="2147483648"/>
              <pc:sldLayoutMk cId="605160080" sldId="2147483667"/>
              <ac:spMk id="31" creationId="{00000000-0000-0000-0000-000000000000}"/>
            </ac:spMkLst>
          </pc:spChg>
          <pc:spChg chg="mod">
            <ac:chgData name="Reetika Kohli" userId="ec54a00a-1ce7-4a77-888f-69b38a1b3dc8" providerId="ADAL" clId="{7C834359-B1A6-4D31-8831-F02C7970D4DA}" dt="2021-11-12T13:22:47.302" v="8" actId="207"/>
            <ac:spMkLst>
              <pc:docMk/>
              <pc:sldMasterMk cId="2030746995" sldId="2147483648"/>
              <pc:sldLayoutMk cId="605160080" sldId="2147483667"/>
              <ac:spMk id="32" creationId="{00000000-0000-0000-0000-000000000000}"/>
            </ac:spMkLst>
          </pc:spChg>
        </pc:sldLayoutChg>
        <pc:sldLayoutChg chg="modSp">
          <pc:chgData name="Reetika Kohli" userId="ec54a00a-1ce7-4a77-888f-69b38a1b3dc8" providerId="ADAL" clId="{7C834359-B1A6-4D31-8831-F02C7970D4DA}" dt="2021-11-12T13:23:00.042" v="10" actId="207"/>
          <pc:sldLayoutMkLst>
            <pc:docMk/>
            <pc:sldMasterMk cId="2030746995" sldId="2147483648"/>
            <pc:sldLayoutMk cId="4086832259" sldId="2147483668"/>
          </pc:sldLayoutMkLst>
          <pc:spChg chg="mod">
            <ac:chgData name="Reetika Kohli" userId="ec54a00a-1ce7-4a77-888f-69b38a1b3dc8" providerId="ADAL" clId="{7C834359-B1A6-4D31-8831-F02C7970D4DA}" dt="2021-11-12T13:23:00.042" v="10" actId="207"/>
            <ac:spMkLst>
              <pc:docMk/>
              <pc:sldMasterMk cId="2030746995" sldId="2147483648"/>
              <pc:sldLayoutMk cId="4086832259" sldId="2147483668"/>
              <ac:spMk id="7" creationId="{00000000-0000-0000-0000-000000000000}"/>
            </ac:spMkLst>
          </pc:spChg>
          <pc:spChg chg="mod">
            <ac:chgData name="Reetika Kohli" userId="ec54a00a-1ce7-4a77-888f-69b38a1b3dc8" providerId="ADAL" clId="{7C834359-B1A6-4D31-8831-F02C7970D4DA}" dt="2021-11-12T13:22:55.807" v="9" actId="207"/>
            <ac:spMkLst>
              <pc:docMk/>
              <pc:sldMasterMk cId="2030746995" sldId="2147483648"/>
              <pc:sldLayoutMk cId="4086832259" sldId="2147483668"/>
              <ac:spMk id="22" creationId="{00000000-0000-0000-0000-000000000000}"/>
            </ac:spMkLst>
          </pc:spChg>
          <pc:spChg chg="mod">
            <ac:chgData name="Reetika Kohli" userId="ec54a00a-1ce7-4a77-888f-69b38a1b3dc8" providerId="ADAL" clId="{7C834359-B1A6-4D31-8831-F02C7970D4DA}" dt="2021-11-12T13:22:55.807" v="9" actId="207"/>
            <ac:spMkLst>
              <pc:docMk/>
              <pc:sldMasterMk cId="2030746995" sldId="2147483648"/>
              <pc:sldLayoutMk cId="4086832259" sldId="2147483668"/>
              <ac:spMk id="23" creationId="{00000000-0000-0000-0000-000000000000}"/>
            </ac:spMkLst>
          </pc:spChg>
          <pc:spChg chg="mod">
            <ac:chgData name="Reetika Kohli" userId="ec54a00a-1ce7-4a77-888f-69b38a1b3dc8" providerId="ADAL" clId="{7C834359-B1A6-4D31-8831-F02C7970D4DA}" dt="2021-11-12T13:22:55.807" v="9" actId="207"/>
            <ac:spMkLst>
              <pc:docMk/>
              <pc:sldMasterMk cId="2030746995" sldId="2147483648"/>
              <pc:sldLayoutMk cId="4086832259" sldId="2147483668"/>
              <ac:spMk id="24" creationId="{00000000-0000-0000-0000-000000000000}"/>
            </ac:spMkLst>
          </pc:spChg>
          <pc:spChg chg="mod">
            <ac:chgData name="Reetika Kohli" userId="ec54a00a-1ce7-4a77-888f-69b38a1b3dc8" providerId="ADAL" clId="{7C834359-B1A6-4D31-8831-F02C7970D4DA}" dt="2021-11-12T13:22:55.807" v="9" actId="207"/>
            <ac:spMkLst>
              <pc:docMk/>
              <pc:sldMasterMk cId="2030746995" sldId="2147483648"/>
              <pc:sldLayoutMk cId="4086832259" sldId="2147483668"/>
              <ac:spMk id="25" creationId="{00000000-0000-0000-0000-000000000000}"/>
            </ac:spMkLst>
          </pc:spChg>
          <pc:spChg chg="mod">
            <ac:chgData name="Reetika Kohli" userId="ec54a00a-1ce7-4a77-888f-69b38a1b3dc8" providerId="ADAL" clId="{7C834359-B1A6-4D31-8831-F02C7970D4DA}" dt="2021-11-12T13:22:55.807" v="9" actId="207"/>
            <ac:spMkLst>
              <pc:docMk/>
              <pc:sldMasterMk cId="2030746995" sldId="2147483648"/>
              <pc:sldLayoutMk cId="4086832259" sldId="2147483668"/>
              <ac:spMk id="26" creationId="{00000000-0000-0000-0000-000000000000}"/>
            </ac:spMkLst>
          </pc:spChg>
          <pc:spChg chg="mod">
            <ac:chgData name="Reetika Kohli" userId="ec54a00a-1ce7-4a77-888f-69b38a1b3dc8" providerId="ADAL" clId="{7C834359-B1A6-4D31-8831-F02C7970D4DA}" dt="2021-11-12T13:22:55.807" v="9" actId="207"/>
            <ac:spMkLst>
              <pc:docMk/>
              <pc:sldMasterMk cId="2030746995" sldId="2147483648"/>
              <pc:sldLayoutMk cId="4086832259" sldId="2147483668"/>
              <ac:spMk id="27" creationId="{00000000-0000-0000-0000-000000000000}"/>
            </ac:spMkLst>
          </pc:spChg>
          <pc:spChg chg="mod">
            <ac:chgData name="Reetika Kohli" userId="ec54a00a-1ce7-4a77-888f-69b38a1b3dc8" providerId="ADAL" clId="{7C834359-B1A6-4D31-8831-F02C7970D4DA}" dt="2021-11-12T13:22:55.807" v="9" actId="207"/>
            <ac:spMkLst>
              <pc:docMk/>
              <pc:sldMasterMk cId="2030746995" sldId="2147483648"/>
              <pc:sldLayoutMk cId="4086832259" sldId="2147483668"/>
              <ac:spMk id="28" creationId="{00000000-0000-0000-0000-000000000000}"/>
            </ac:spMkLst>
          </pc:spChg>
          <pc:spChg chg="mod">
            <ac:chgData name="Reetika Kohli" userId="ec54a00a-1ce7-4a77-888f-69b38a1b3dc8" providerId="ADAL" clId="{7C834359-B1A6-4D31-8831-F02C7970D4DA}" dt="2021-11-12T13:22:55.807" v="9" actId="207"/>
            <ac:spMkLst>
              <pc:docMk/>
              <pc:sldMasterMk cId="2030746995" sldId="2147483648"/>
              <pc:sldLayoutMk cId="4086832259" sldId="2147483668"/>
              <ac:spMk id="29" creationId="{00000000-0000-0000-0000-000000000000}"/>
            </ac:spMkLst>
          </pc:spChg>
        </pc:sldLayoutChg>
        <pc:sldLayoutChg chg="modSp">
          <pc:chgData name="Reetika Kohli" userId="ec54a00a-1ce7-4a77-888f-69b38a1b3dc8" providerId="ADAL" clId="{7C834359-B1A6-4D31-8831-F02C7970D4DA}" dt="2021-11-12T13:23:21.866" v="12" actId="207"/>
          <pc:sldLayoutMkLst>
            <pc:docMk/>
            <pc:sldMasterMk cId="2030746995" sldId="2147483648"/>
            <pc:sldLayoutMk cId="1944211054" sldId="2147483671"/>
          </pc:sldLayoutMkLst>
          <pc:spChg chg="mod">
            <ac:chgData name="Reetika Kohli" userId="ec54a00a-1ce7-4a77-888f-69b38a1b3dc8" providerId="ADAL" clId="{7C834359-B1A6-4D31-8831-F02C7970D4DA}" dt="2021-11-12T13:23:21.866" v="12" actId="207"/>
            <ac:spMkLst>
              <pc:docMk/>
              <pc:sldMasterMk cId="2030746995" sldId="2147483648"/>
              <pc:sldLayoutMk cId="1944211054" sldId="2147483671"/>
              <ac:spMk id="29" creationId="{00000000-0000-0000-0000-000000000000}"/>
            </ac:spMkLst>
          </pc:spChg>
          <pc:spChg chg="mod">
            <ac:chgData name="Reetika Kohli" userId="ec54a00a-1ce7-4a77-888f-69b38a1b3dc8" providerId="ADAL" clId="{7C834359-B1A6-4D31-8831-F02C7970D4DA}" dt="2021-11-12T13:23:21.866" v="12" actId="207"/>
            <ac:spMkLst>
              <pc:docMk/>
              <pc:sldMasterMk cId="2030746995" sldId="2147483648"/>
              <pc:sldLayoutMk cId="1944211054" sldId="2147483671"/>
              <ac:spMk id="47" creationId="{00000000-0000-0000-0000-000000000000}"/>
            </ac:spMkLst>
          </pc:spChg>
          <pc:spChg chg="mod">
            <ac:chgData name="Reetika Kohli" userId="ec54a00a-1ce7-4a77-888f-69b38a1b3dc8" providerId="ADAL" clId="{7C834359-B1A6-4D31-8831-F02C7970D4DA}" dt="2021-11-12T13:23:21.866" v="12" actId="207"/>
            <ac:spMkLst>
              <pc:docMk/>
              <pc:sldMasterMk cId="2030746995" sldId="2147483648"/>
              <pc:sldLayoutMk cId="1944211054" sldId="2147483671"/>
              <ac:spMk id="56" creationId="{00000000-0000-0000-0000-000000000000}"/>
            </ac:spMkLst>
          </pc:spChg>
          <pc:spChg chg="mod">
            <ac:chgData name="Reetika Kohli" userId="ec54a00a-1ce7-4a77-888f-69b38a1b3dc8" providerId="ADAL" clId="{7C834359-B1A6-4D31-8831-F02C7970D4DA}" dt="2021-11-12T13:23:21.866" v="12" actId="207"/>
            <ac:spMkLst>
              <pc:docMk/>
              <pc:sldMasterMk cId="2030746995" sldId="2147483648"/>
              <pc:sldLayoutMk cId="1944211054" sldId="2147483671"/>
              <ac:spMk id="57" creationId="{00000000-0000-0000-0000-000000000000}"/>
            </ac:spMkLst>
          </pc:spChg>
          <pc:spChg chg="mod">
            <ac:chgData name="Reetika Kohli" userId="ec54a00a-1ce7-4a77-888f-69b38a1b3dc8" providerId="ADAL" clId="{7C834359-B1A6-4D31-8831-F02C7970D4DA}" dt="2021-11-12T13:23:21.866" v="12" actId="207"/>
            <ac:spMkLst>
              <pc:docMk/>
              <pc:sldMasterMk cId="2030746995" sldId="2147483648"/>
              <pc:sldLayoutMk cId="1944211054" sldId="2147483671"/>
              <ac:spMk id="58" creationId="{00000000-0000-0000-0000-000000000000}"/>
            </ac:spMkLst>
          </pc:spChg>
          <pc:spChg chg="mod">
            <ac:chgData name="Reetika Kohli" userId="ec54a00a-1ce7-4a77-888f-69b38a1b3dc8" providerId="ADAL" clId="{7C834359-B1A6-4D31-8831-F02C7970D4DA}" dt="2021-11-12T13:23:21.866" v="12" actId="207"/>
            <ac:spMkLst>
              <pc:docMk/>
              <pc:sldMasterMk cId="2030746995" sldId="2147483648"/>
              <pc:sldLayoutMk cId="1944211054" sldId="2147483671"/>
              <ac:spMk id="62" creationId="{00000000-0000-0000-0000-000000000000}"/>
            </ac:spMkLst>
          </pc:spChg>
          <pc:spChg chg="mod">
            <ac:chgData name="Reetika Kohli" userId="ec54a00a-1ce7-4a77-888f-69b38a1b3dc8" providerId="ADAL" clId="{7C834359-B1A6-4D31-8831-F02C7970D4DA}" dt="2021-11-12T13:23:21.866" v="12" actId="207"/>
            <ac:spMkLst>
              <pc:docMk/>
              <pc:sldMasterMk cId="2030746995" sldId="2147483648"/>
              <pc:sldLayoutMk cId="1944211054" sldId="2147483671"/>
              <ac:spMk id="63" creationId="{00000000-0000-0000-0000-000000000000}"/>
            </ac:spMkLst>
          </pc:spChg>
          <pc:spChg chg="mod">
            <ac:chgData name="Reetika Kohli" userId="ec54a00a-1ce7-4a77-888f-69b38a1b3dc8" providerId="ADAL" clId="{7C834359-B1A6-4D31-8831-F02C7970D4DA}" dt="2021-11-12T13:23:21.866" v="12" actId="207"/>
            <ac:spMkLst>
              <pc:docMk/>
              <pc:sldMasterMk cId="2030746995" sldId="2147483648"/>
              <pc:sldLayoutMk cId="1944211054" sldId="2147483671"/>
              <ac:spMk id="64" creationId="{00000000-0000-0000-0000-000000000000}"/>
            </ac:spMkLst>
          </pc:spChg>
        </pc:sldLayoutChg>
        <pc:sldLayoutChg chg="modSp">
          <pc:chgData name="Reetika Kohli" userId="ec54a00a-1ce7-4a77-888f-69b38a1b3dc8" providerId="ADAL" clId="{7C834359-B1A6-4D31-8831-F02C7970D4DA}" dt="2021-11-12T13:23:33.652" v="14" actId="207"/>
          <pc:sldLayoutMkLst>
            <pc:docMk/>
            <pc:sldMasterMk cId="2030746995" sldId="2147483648"/>
            <pc:sldLayoutMk cId="4006257909" sldId="2147483674"/>
          </pc:sldLayoutMkLst>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17"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21"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22"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36"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37" creationId="{00000000-0000-0000-0000-000000000000}"/>
            </ac:spMkLst>
          </pc:spChg>
          <pc:spChg chg="mod">
            <ac:chgData name="Reetika Kohli" userId="ec54a00a-1ce7-4a77-888f-69b38a1b3dc8" providerId="ADAL" clId="{7C834359-B1A6-4D31-8831-F02C7970D4DA}" dt="2021-11-12T13:23:33.652" v="14" actId="207"/>
            <ac:spMkLst>
              <pc:docMk/>
              <pc:sldMasterMk cId="2030746995" sldId="2147483648"/>
              <pc:sldLayoutMk cId="4006257909" sldId="2147483674"/>
              <ac:spMk id="38"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47"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48"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49"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50"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75"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76"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77" creationId="{00000000-0000-0000-0000-000000000000}"/>
            </ac:spMkLst>
          </pc:spChg>
          <pc:spChg chg="mod">
            <ac:chgData name="Reetika Kohli" userId="ec54a00a-1ce7-4a77-888f-69b38a1b3dc8" providerId="ADAL" clId="{7C834359-B1A6-4D31-8831-F02C7970D4DA}" dt="2021-11-12T13:23:28.656" v="13" actId="207"/>
            <ac:spMkLst>
              <pc:docMk/>
              <pc:sldMasterMk cId="2030746995" sldId="2147483648"/>
              <pc:sldLayoutMk cId="4006257909" sldId="2147483674"/>
              <ac:spMk id="78" creationId="{00000000-0000-0000-0000-000000000000}"/>
            </ac:spMkLst>
          </pc:spChg>
        </pc:sldLayoutChg>
        <pc:sldLayoutChg chg="modSp">
          <pc:chgData name="Reetika Kohli" userId="ec54a00a-1ce7-4a77-888f-69b38a1b3dc8" providerId="ADAL" clId="{7C834359-B1A6-4D31-8831-F02C7970D4DA}" dt="2021-11-12T13:23:40.736" v="15" actId="207"/>
          <pc:sldLayoutMkLst>
            <pc:docMk/>
            <pc:sldMasterMk cId="2030746995" sldId="2147483648"/>
            <pc:sldLayoutMk cId="1343309331" sldId="2147483675"/>
          </pc:sldLayoutMkLst>
          <pc:spChg chg="mod">
            <ac:chgData name="Reetika Kohli" userId="ec54a00a-1ce7-4a77-888f-69b38a1b3dc8" providerId="ADAL" clId="{7C834359-B1A6-4D31-8831-F02C7970D4DA}" dt="2021-11-12T13:23:40.736" v="15" actId="207"/>
            <ac:spMkLst>
              <pc:docMk/>
              <pc:sldMasterMk cId="2030746995" sldId="2147483648"/>
              <pc:sldLayoutMk cId="1343309331" sldId="2147483675"/>
              <ac:spMk id="29" creationId="{00000000-0000-0000-0000-000000000000}"/>
            </ac:spMkLst>
          </pc:spChg>
          <pc:spChg chg="mod">
            <ac:chgData name="Reetika Kohli" userId="ec54a00a-1ce7-4a77-888f-69b38a1b3dc8" providerId="ADAL" clId="{7C834359-B1A6-4D31-8831-F02C7970D4DA}" dt="2021-11-12T13:23:40.736" v="15" actId="207"/>
            <ac:spMkLst>
              <pc:docMk/>
              <pc:sldMasterMk cId="2030746995" sldId="2147483648"/>
              <pc:sldLayoutMk cId="1343309331" sldId="2147483675"/>
              <ac:spMk id="31" creationId="{00000000-0000-0000-0000-000000000000}"/>
            </ac:spMkLst>
          </pc:spChg>
          <pc:spChg chg="mod">
            <ac:chgData name="Reetika Kohli" userId="ec54a00a-1ce7-4a77-888f-69b38a1b3dc8" providerId="ADAL" clId="{7C834359-B1A6-4D31-8831-F02C7970D4DA}" dt="2021-11-12T13:23:40.736" v="15" actId="207"/>
            <ac:spMkLst>
              <pc:docMk/>
              <pc:sldMasterMk cId="2030746995" sldId="2147483648"/>
              <pc:sldLayoutMk cId="1343309331" sldId="2147483675"/>
              <ac:spMk id="36" creationId="{00000000-0000-0000-0000-000000000000}"/>
            </ac:spMkLst>
          </pc:spChg>
          <pc:spChg chg="mod">
            <ac:chgData name="Reetika Kohli" userId="ec54a00a-1ce7-4a77-888f-69b38a1b3dc8" providerId="ADAL" clId="{7C834359-B1A6-4D31-8831-F02C7970D4DA}" dt="2021-11-12T13:23:40.736" v="15" actId="207"/>
            <ac:spMkLst>
              <pc:docMk/>
              <pc:sldMasterMk cId="2030746995" sldId="2147483648"/>
              <pc:sldLayoutMk cId="1343309331" sldId="2147483675"/>
              <ac:spMk id="37" creationId="{00000000-0000-0000-0000-000000000000}"/>
            </ac:spMkLst>
          </pc:spChg>
          <pc:spChg chg="mod">
            <ac:chgData name="Reetika Kohli" userId="ec54a00a-1ce7-4a77-888f-69b38a1b3dc8" providerId="ADAL" clId="{7C834359-B1A6-4D31-8831-F02C7970D4DA}" dt="2021-11-12T13:23:40.736" v="15" actId="207"/>
            <ac:spMkLst>
              <pc:docMk/>
              <pc:sldMasterMk cId="2030746995" sldId="2147483648"/>
              <pc:sldLayoutMk cId="1343309331" sldId="2147483675"/>
              <ac:spMk id="38" creationId="{00000000-0000-0000-0000-000000000000}"/>
            </ac:spMkLst>
          </pc:spChg>
          <pc:spChg chg="mod">
            <ac:chgData name="Reetika Kohli" userId="ec54a00a-1ce7-4a77-888f-69b38a1b3dc8" providerId="ADAL" clId="{7C834359-B1A6-4D31-8831-F02C7970D4DA}" dt="2021-11-12T13:23:40.736" v="15" actId="207"/>
            <ac:spMkLst>
              <pc:docMk/>
              <pc:sldMasterMk cId="2030746995" sldId="2147483648"/>
              <pc:sldLayoutMk cId="1343309331" sldId="2147483675"/>
              <ac:spMk id="43" creationId="{00000000-0000-0000-0000-000000000000}"/>
            </ac:spMkLst>
          </pc:spChg>
          <pc:spChg chg="mod">
            <ac:chgData name="Reetika Kohli" userId="ec54a00a-1ce7-4a77-888f-69b38a1b3dc8" providerId="ADAL" clId="{7C834359-B1A6-4D31-8831-F02C7970D4DA}" dt="2021-11-12T13:23:40.736" v="15" actId="207"/>
            <ac:spMkLst>
              <pc:docMk/>
              <pc:sldMasterMk cId="2030746995" sldId="2147483648"/>
              <pc:sldLayoutMk cId="1343309331" sldId="2147483675"/>
              <ac:spMk id="44" creationId="{00000000-0000-0000-0000-000000000000}"/>
            </ac:spMkLst>
          </pc:spChg>
          <pc:spChg chg="mod">
            <ac:chgData name="Reetika Kohli" userId="ec54a00a-1ce7-4a77-888f-69b38a1b3dc8" providerId="ADAL" clId="{7C834359-B1A6-4D31-8831-F02C7970D4DA}" dt="2021-11-12T13:23:40.736" v="15" actId="207"/>
            <ac:spMkLst>
              <pc:docMk/>
              <pc:sldMasterMk cId="2030746995" sldId="2147483648"/>
              <pc:sldLayoutMk cId="1343309331" sldId="2147483675"/>
              <ac:spMk id="45" creationId="{00000000-0000-0000-0000-000000000000}"/>
            </ac:spMkLst>
          </pc:spChg>
          <pc:spChg chg="mod">
            <ac:chgData name="Reetika Kohli" userId="ec54a00a-1ce7-4a77-888f-69b38a1b3dc8" providerId="ADAL" clId="{7C834359-B1A6-4D31-8831-F02C7970D4DA}" dt="2021-11-12T13:23:40.736" v="15" actId="207"/>
            <ac:spMkLst>
              <pc:docMk/>
              <pc:sldMasterMk cId="2030746995" sldId="2147483648"/>
              <pc:sldLayoutMk cId="1343309331" sldId="2147483675"/>
              <ac:spMk id="46" creationId="{00000000-0000-0000-0000-000000000000}"/>
            </ac:spMkLst>
          </pc:spChg>
        </pc:sldLayoutChg>
        <pc:sldLayoutChg chg="modSp">
          <pc:chgData name="Reetika Kohli" userId="ec54a00a-1ce7-4a77-888f-69b38a1b3dc8" providerId="ADAL" clId="{7C834359-B1A6-4D31-8831-F02C7970D4DA}" dt="2021-11-12T13:23:46.978" v="16" actId="207"/>
          <pc:sldLayoutMkLst>
            <pc:docMk/>
            <pc:sldMasterMk cId="2030746995" sldId="2147483648"/>
            <pc:sldLayoutMk cId="353886118" sldId="2147483676"/>
          </pc:sldLayoutMkLst>
          <pc:spChg chg="mod">
            <ac:chgData name="Reetika Kohli" userId="ec54a00a-1ce7-4a77-888f-69b38a1b3dc8" providerId="ADAL" clId="{7C834359-B1A6-4D31-8831-F02C7970D4DA}" dt="2021-11-12T13:23:46.978" v="16" actId="207"/>
            <ac:spMkLst>
              <pc:docMk/>
              <pc:sldMasterMk cId="2030746995" sldId="2147483648"/>
              <pc:sldLayoutMk cId="353886118" sldId="2147483676"/>
              <ac:spMk id="26" creationId="{00000000-0000-0000-0000-000000000000}"/>
            </ac:spMkLst>
          </pc:spChg>
          <pc:spChg chg="mod">
            <ac:chgData name="Reetika Kohli" userId="ec54a00a-1ce7-4a77-888f-69b38a1b3dc8" providerId="ADAL" clId="{7C834359-B1A6-4D31-8831-F02C7970D4DA}" dt="2021-11-12T13:23:46.978" v="16" actId="207"/>
            <ac:spMkLst>
              <pc:docMk/>
              <pc:sldMasterMk cId="2030746995" sldId="2147483648"/>
              <pc:sldLayoutMk cId="353886118" sldId="2147483676"/>
              <ac:spMk id="27" creationId="{00000000-0000-0000-0000-000000000000}"/>
            </ac:spMkLst>
          </pc:spChg>
          <pc:spChg chg="mod">
            <ac:chgData name="Reetika Kohli" userId="ec54a00a-1ce7-4a77-888f-69b38a1b3dc8" providerId="ADAL" clId="{7C834359-B1A6-4D31-8831-F02C7970D4DA}" dt="2021-11-12T13:23:46.978" v="16" actId="207"/>
            <ac:spMkLst>
              <pc:docMk/>
              <pc:sldMasterMk cId="2030746995" sldId="2147483648"/>
              <pc:sldLayoutMk cId="353886118" sldId="2147483676"/>
              <ac:spMk id="28" creationId="{00000000-0000-0000-0000-000000000000}"/>
            </ac:spMkLst>
          </pc:spChg>
          <pc:spChg chg="mod">
            <ac:chgData name="Reetika Kohli" userId="ec54a00a-1ce7-4a77-888f-69b38a1b3dc8" providerId="ADAL" clId="{7C834359-B1A6-4D31-8831-F02C7970D4DA}" dt="2021-11-12T13:23:46.978" v="16" actId="207"/>
            <ac:spMkLst>
              <pc:docMk/>
              <pc:sldMasterMk cId="2030746995" sldId="2147483648"/>
              <pc:sldLayoutMk cId="353886118" sldId="2147483676"/>
              <ac:spMk id="34" creationId="{00000000-0000-0000-0000-000000000000}"/>
            </ac:spMkLst>
          </pc:spChg>
          <pc:spChg chg="mod">
            <ac:chgData name="Reetika Kohli" userId="ec54a00a-1ce7-4a77-888f-69b38a1b3dc8" providerId="ADAL" clId="{7C834359-B1A6-4D31-8831-F02C7970D4DA}" dt="2021-11-12T13:23:46.978" v="16" actId="207"/>
            <ac:spMkLst>
              <pc:docMk/>
              <pc:sldMasterMk cId="2030746995" sldId="2147483648"/>
              <pc:sldLayoutMk cId="353886118" sldId="2147483676"/>
              <ac:spMk id="35" creationId="{00000000-0000-0000-0000-000000000000}"/>
            </ac:spMkLst>
          </pc:spChg>
        </pc:sldLayoutChg>
        <pc:sldLayoutChg chg="modSp">
          <pc:chgData name="Reetika Kohli" userId="ec54a00a-1ce7-4a77-888f-69b38a1b3dc8" providerId="ADAL" clId="{7C834359-B1A6-4D31-8831-F02C7970D4DA}" dt="2021-11-12T13:23:05.143" v="11" actId="207"/>
          <pc:sldLayoutMkLst>
            <pc:docMk/>
            <pc:sldMasterMk cId="2030746995" sldId="2147483648"/>
            <pc:sldLayoutMk cId="74446268" sldId="2147483680"/>
          </pc:sldLayoutMkLst>
          <pc:spChg chg="mod">
            <ac:chgData name="Reetika Kohli" userId="ec54a00a-1ce7-4a77-888f-69b38a1b3dc8" providerId="ADAL" clId="{7C834359-B1A6-4D31-8831-F02C7970D4DA}" dt="2021-11-12T13:23:05.143" v="11" actId="207"/>
            <ac:spMkLst>
              <pc:docMk/>
              <pc:sldMasterMk cId="2030746995" sldId="2147483648"/>
              <pc:sldLayoutMk cId="74446268" sldId="2147483680"/>
              <ac:spMk id="17" creationId="{00000000-0000-0000-0000-000000000000}"/>
            </ac:spMkLst>
          </pc:spChg>
          <pc:spChg chg="mod">
            <ac:chgData name="Reetika Kohli" userId="ec54a00a-1ce7-4a77-888f-69b38a1b3dc8" providerId="ADAL" clId="{7C834359-B1A6-4D31-8831-F02C7970D4DA}" dt="2021-11-12T13:23:05.143" v="11" actId="207"/>
            <ac:spMkLst>
              <pc:docMk/>
              <pc:sldMasterMk cId="2030746995" sldId="2147483648"/>
              <pc:sldLayoutMk cId="74446268" sldId="2147483680"/>
              <ac:spMk id="18" creationId="{00000000-0000-0000-0000-000000000000}"/>
            </ac:spMkLst>
          </pc:spChg>
          <pc:spChg chg="mod">
            <ac:chgData name="Reetika Kohli" userId="ec54a00a-1ce7-4a77-888f-69b38a1b3dc8" providerId="ADAL" clId="{7C834359-B1A6-4D31-8831-F02C7970D4DA}" dt="2021-11-12T13:23:05.143" v="11" actId="207"/>
            <ac:spMkLst>
              <pc:docMk/>
              <pc:sldMasterMk cId="2030746995" sldId="2147483648"/>
              <pc:sldLayoutMk cId="74446268" sldId="2147483680"/>
              <ac:spMk id="19" creationId="{00000000-0000-0000-0000-000000000000}"/>
            </ac:spMkLst>
          </pc:spChg>
          <pc:spChg chg="mod">
            <ac:chgData name="Reetika Kohli" userId="ec54a00a-1ce7-4a77-888f-69b38a1b3dc8" providerId="ADAL" clId="{7C834359-B1A6-4D31-8831-F02C7970D4DA}" dt="2021-11-12T13:23:05.143" v="11" actId="207"/>
            <ac:spMkLst>
              <pc:docMk/>
              <pc:sldMasterMk cId="2030746995" sldId="2147483648"/>
              <pc:sldLayoutMk cId="74446268" sldId="2147483680"/>
              <ac:spMk id="20" creationId="{00000000-0000-0000-0000-000000000000}"/>
            </ac:spMkLst>
          </pc:spChg>
          <pc:spChg chg="mod">
            <ac:chgData name="Reetika Kohli" userId="ec54a00a-1ce7-4a77-888f-69b38a1b3dc8" providerId="ADAL" clId="{7C834359-B1A6-4D31-8831-F02C7970D4DA}" dt="2021-11-12T13:23:05.143" v="11" actId="207"/>
            <ac:spMkLst>
              <pc:docMk/>
              <pc:sldMasterMk cId="2030746995" sldId="2147483648"/>
              <pc:sldLayoutMk cId="74446268" sldId="2147483680"/>
              <ac:spMk id="176" creationId="{00000000-0000-0000-0000-000000000000}"/>
            </ac:spMkLst>
          </pc:spChg>
          <pc:spChg chg="mod">
            <ac:chgData name="Reetika Kohli" userId="ec54a00a-1ce7-4a77-888f-69b38a1b3dc8" providerId="ADAL" clId="{7C834359-B1A6-4D31-8831-F02C7970D4DA}" dt="2021-11-12T13:23:05.143" v="11" actId="207"/>
            <ac:spMkLst>
              <pc:docMk/>
              <pc:sldMasterMk cId="2030746995" sldId="2147483648"/>
              <pc:sldLayoutMk cId="74446268" sldId="2147483680"/>
              <ac:spMk id="178" creationId="{00000000-0000-0000-0000-000000000000}"/>
            </ac:spMkLst>
          </pc:spChg>
          <pc:spChg chg="mod">
            <ac:chgData name="Reetika Kohli" userId="ec54a00a-1ce7-4a77-888f-69b38a1b3dc8" providerId="ADAL" clId="{7C834359-B1A6-4D31-8831-F02C7970D4DA}" dt="2021-11-12T13:23:05.143" v="11" actId="207"/>
            <ac:spMkLst>
              <pc:docMk/>
              <pc:sldMasterMk cId="2030746995" sldId="2147483648"/>
              <pc:sldLayoutMk cId="74446268" sldId="2147483680"/>
              <ac:spMk id="180" creationId="{00000000-0000-0000-0000-000000000000}"/>
            </ac:spMkLst>
          </pc:spChg>
          <pc:spChg chg="mod">
            <ac:chgData name="Reetika Kohli" userId="ec54a00a-1ce7-4a77-888f-69b38a1b3dc8" providerId="ADAL" clId="{7C834359-B1A6-4D31-8831-F02C7970D4DA}" dt="2021-11-12T13:23:05.143" v="11" actId="207"/>
            <ac:spMkLst>
              <pc:docMk/>
              <pc:sldMasterMk cId="2030746995" sldId="2147483648"/>
              <pc:sldLayoutMk cId="74446268" sldId="2147483680"/>
              <ac:spMk id="182" creationId="{00000000-0000-0000-0000-000000000000}"/>
            </ac:spMkLst>
          </pc:spChg>
        </pc:sldLayoutChg>
        <pc:sldLayoutChg chg="modSp">
          <pc:chgData name="Reetika Kohli" userId="ec54a00a-1ce7-4a77-888f-69b38a1b3dc8" providerId="ADAL" clId="{7C834359-B1A6-4D31-8831-F02C7970D4DA}" dt="2021-11-12T13:23:53.340" v="18" actId="207"/>
          <pc:sldLayoutMkLst>
            <pc:docMk/>
            <pc:sldMasterMk cId="2030746995" sldId="2147483648"/>
            <pc:sldLayoutMk cId="3384200494" sldId="2147483682"/>
          </pc:sldLayoutMkLst>
          <pc:spChg chg="mod">
            <ac:chgData name="Reetika Kohli" userId="ec54a00a-1ce7-4a77-888f-69b38a1b3dc8" providerId="ADAL" clId="{7C834359-B1A6-4D31-8831-F02C7970D4DA}" dt="2021-11-12T13:23:53.340" v="18" actId="207"/>
            <ac:spMkLst>
              <pc:docMk/>
              <pc:sldMasterMk cId="2030746995" sldId="2147483648"/>
              <pc:sldLayoutMk cId="3384200494" sldId="2147483682"/>
              <ac:spMk id="38" creationId="{00000000-0000-0000-0000-000000000000}"/>
            </ac:spMkLst>
          </pc:spChg>
        </pc:sldLayoutChg>
        <pc:sldLayoutChg chg="modSp">
          <pc:chgData name="Reetika Kohli" userId="ec54a00a-1ce7-4a77-888f-69b38a1b3dc8" providerId="ADAL" clId="{7C834359-B1A6-4D31-8831-F02C7970D4DA}" dt="2021-11-12T13:23:50.674" v="17" actId="207"/>
          <pc:sldLayoutMkLst>
            <pc:docMk/>
            <pc:sldMasterMk cId="2030746995" sldId="2147483648"/>
            <pc:sldLayoutMk cId="2334240139" sldId="2147483683"/>
          </pc:sldLayoutMkLst>
          <pc:spChg chg="mod">
            <ac:chgData name="Reetika Kohli" userId="ec54a00a-1ce7-4a77-888f-69b38a1b3dc8" providerId="ADAL" clId="{7C834359-B1A6-4D31-8831-F02C7970D4DA}" dt="2021-11-12T13:23:50.674" v="17" actId="207"/>
            <ac:spMkLst>
              <pc:docMk/>
              <pc:sldMasterMk cId="2030746995" sldId="2147483648"/>
              <pc:sldLayoutMk cId="2334240139" sldId="2147483683"/>
              <ac:spMk id="28" creationId="{00000000-0000-0000-0000-000000000000}"/>
            </ac:spMkLst>
          </pc:spChg>
        </pc:sldLayoutChg>
        <pc:sldLayoutChg chg="delSp modSp">
          <pc:chgData name="Reetika Kohli" userId="ec54a00a-1ce7-4a77-888f-69b38a1b3dc8" providerId="ADAL" clId="{7C834359-B1A6-4D31-8831-F02C7970D4DA}" dt="2021-11-15T07:30:54.086" v="59" actId="1035"/>
          <pc:sldLayoutMkLst>
            <pc:docMk/>
            <pc:sldMasterMk cId="2030746995" sldId="2147483648"/>
            <pc:sldLayoutMk cId="1774746792" sldId="2147483684"/>
          </pc:sldLayoutMkLst>
          <pc:spChg chg="mod">
            <ac:chgData name="Reetika Kohli" userId="ec54a00a-1ce7-4a77-888f-69b38a1b3dc8" providerId="ADAL" clId="{7C834359-B1A6-4D31-8831-F02C7970D4DA}" dt="2021-11-15T07:30:54.086" v="59" actId="1035"/>
            <ac:spMkLst>
              <pc:docMk/>
              <pc:sldMasterMk cId="2030746995" sldId="2147483648"/>
              <pc:sldLayoutMk cId="1774746792" sldId="2147483684"/>
              <ac:spMk id="66" creationId="{AC18B837-F0DE-4688-8BCD-87C260C93AFD}"/>
            </ac:spMkLst>
          </pc:spChg>
          <pc:picChg chg="del">
            <ac:chgData name="Reetika Kohli" userId="ec54a00a-1ce7-4a77-888f-69b38a1b3dc8" providerId="ADAL" clId="{7C834359-B1A6-4D31-8831-F02C7970D4DA}" dt="2021-11-15T07:30:46.621" v="39" actId="478"/>
            <ac:picMkLst>
              <pc:docMk/>
              <pc:sldMasterMk cId="2030746995" sldId="2147483648"/>
              <pc:sldLayoutMk cId="1774746792" sldId="2147483684"/>
              <ac:picMk id="56" creationId="{FD8FD98C-7F85-4770-ACB9-81AA7C356613}"/>
            </ac:picMkLst>
          </pc:picChg>
        </pc:sldLayoutChg>
        <pc:sldLayoutChg chg="modSp">
          <pc:chgData name="Reetika Kohli" userId="ec54a00a-1ce7-4a77-888f-69b38a1b3dc8" providerId="ADAL" clId="{7C834359-B1A6-4D31-8831-F02C7970D4DA}" dt="2021-11-12T13:22:05.745" v="1" actId="207"/>
          <pc:sldLayoutMkLst>
            <pc:docMk/>
            <pc:sldMasterMk cId="2030746995" sldId="2147483648"/>
            <pc:sldLayoutMk cId="2281394596" sldId="2147483687"/>
          </pc:sldLayoutMkLst>
          <pc:spChg chg="mod">
            <ac:chgData name="Reetika Kohli" userId="ec54a00a-1ce7-4a77-888f-69b38a1b3dc8" providerId="ADAL" clId="{7C834359-B1A6-4D31-8831-F02C7970D4DA}" dt="2021-11-12T13:22:05.745" v="1" actId="207"/>
            <ac:spMkLst>
              <pc:docMk/>
              <pc:sldMasterMk cId="2030746995" sldId="2147483648"/>
              <pc:sldLayoutMk cId="2281394596" sldId="2147483687"/>
              <ac:spMk id="38" creationId="{00000000-0000-0000-0000-000000000000}"/>
            </ac:spMkLst>
          </pc:spChg>
        </pc:sldLayoutChg>
        <pc:sldLayoutChg chg="modSp">
          <pc:chgData name="Reetika Kohli" userId="ec54a00a-1ce7-4a77-888f-69b38a1b3dc8" providerId="ADAL" clId="{7C834359-B1A6-4D31-8831-F02C7970D4DA}" dt="2021-11-12T13:22:02.847" v="0" actId="207"/>
          <pc:sldLayoutMkLst>
            <pc:docMk/>
            <pc:sldMasterMk cId="2030746995" sldId="2147483648"/>
            <pc:sldLayoutMk cId="1757726284" sldId="2147483688"/>
          </pc:sldLayoutMkLst>
          <pc:spChg chg="mod">
            <ac:chgData name="Reetika Kohli" userId="ec54a00a-1ce7-4a77-888f-69b38a1b3dc8" providerId="ADAL" clId="{7C834359-B1A6-4D31-8831-F02C7970D4DA}" dt="2021-11-12T13:22:02.847" v="0" actId="207"/>
            <ac:spMkLst>
              <pc:docMk/>
              <pc:sldMasterMk cId="2030746995" sldId="2147483648"/>
              <pc:sldLayoutMk cId="1757726284" sldId="2147483688"/>
              <ac:spMk id="28" creationId="{00000000-0000-0000-0000-000000000000}"/>
            </ac:spMkLst>
          </pc:spChg>
          <pc:spChg chg="mod">
            <ac:chgData name="Reetika Kohli" userId="ec54a00a-1ce7-4a77-888f-69b38a1b3dc8" providerId="ADAL" clId="{7C834359-B1A6-4D31-8831-F02C7970D4DA}" dt="2021-11-12T13:22:02.847" v="0" actId="207"/>
            <ac:spMkLst>
              <pc:docMk/>
              <pc:sldMasterMk cId="2030746995" sldId="2147483648"/>
              <pc:sldLayoutMk cId="1757726284" sldId="2147483688"/>
              <ac:spMk id="38" creationId="{CFA007C2-FFF8-49F2-9B63-D68D77A02B76}"/>
            </ac:spMkLst>
          </pc:spChg>
          <pc:spChg chg="mod">
            <ac:chgData name="Reetika Kohli" userId="ec54a00a-1ce7-4a77-888f-69b38a1b3dc8" providerId="ADAL" clId="{7C834359-B1A6-4D31-8831-F02C7970D4DA}" dt="2021-11-12T13:22:02.847" v="0" actId="207"/>
            <ac:spMkLst>
              <pc:docMk/>
              <pc:sldMasterMk cId="2030746995" sldId="2147483648"/>
              <pc:sldLayoutMk cId="1757726284" sldId="2147483688"/>
              <ac:spMk id="40" creationId="{B1AF48C2-DB18-4E79-B36B-38507C758795}"/>
            </ac:spMkLst>
          </pc:spChg>
          <pc:spChg chg="mod">
            <ac:chgData name="Reetika Kohli" userId="ec54a00a-1ce7-4a77-888f-69b38a1b3dc8" providerId="ADAL" clId="{7C834359-B1A6-4D31-8831-F02C7970D4DA}" dt="2021-11-12T13:22:02.847" v="0" actId="207"/>
            <ac:spMkLst>
              <pc:docMk/>
              <pc:sldMasterMk cId="2030746995" sldId="2147483648"/>
              <pc:sldLayoutMk cId="1757726284" sldId="2147483688"/>
              <ac:spMk id="43" creationId="{72360D8A-FFD7-49C9-90D8-0765E6183F77}"/>
            </ac:spMkLst>
          </pc:spChg>
          <pc:spChg chg="mod">
            <ac:chgData name="Reetika Kohli" userId="ec54a00a-1ce7-4a77-888f-69b38a1b3dc8" providerId="ADAL" clId="{7C834359-B1A6-4D31-8831-F02C7970D4DA}" dt="2021-11-12T13:22:02.847" v="0" actId="207"/>
            <ac:spMkLst>
              <pc:docMk/>
              <pc:sldMasterMk cId="2030746995" sldId="2147483648"/>
              <pc:sldLayoutMk cId="1757726284" sldId="2147483688"/>
              <ac:spMk id="45" creationId="{E36FA99B-60BB-4502-8985-41F41E084EC4}"/>
            </ac:spMkLst>
          </pc:spChg>
        </pc:sldLayoutChg>
      </pc:sldMasterChg>
    </pc:docChg>
  </pc:docChgLst>
  <pc:docChgLst>
    <pc:chgData name="Reetika Kohli" userId="ec54a00a-1ce7-4a77-888f-69b38a1b3dc8" providerId="ADAL" clId="{CF420DBF-B46B-42D3-B6EE-C31EDB754B48}"/>
    <pc:docChg chg="modSld modMainMaster">
      <pc:chgData name="Reetika Kohli" userId="ec54a00a-1ce7-4a77-888f-69b38a1b3dc8" providerId="ADAL" clId="{CF420DBF-B46B-42D3-B6EE-C31EDB754B48}" dt="2021-09-17T04:24:50.026" v="8" actId="18131"/>
      <pc:docMkLst>
        <pc:docMk/>
      </pc:docMkLst>
      <pc:sldChg chg="modSp">
        <pc:chgData name="Reetika Kohli" userId="ec54a00a-1ce7-4a77-888f-69b38a1b3dc8" providerId="ADAL" clId="{CF420DBF-B46B-42D3-B6EE-C31EDB754B48}" dt="2021-09-17T04:24:50.026" v="8" actId="18131"/>
        <pc:sldMkLst>
          <pc:docMk/>
          <pc:sldMk cId="1427418979" sldId="289"/>
        </pc:sldMkLst>
        <pc:picChg chg="mod modCrop">
          <ac:chgData name="Reetika Kohli" userId="ec54a00a-1ce7-4a77-888f-69b38a1b3dc8" providerId="ADAL" clId="{CF420DBF-B46B-42D3-B6EE-C31EDB754B48}" dt="2021-09-17T04:24:50.026" v="8" actId="18131"/>
          <ac:picMkLst>
            <pc:docMk/>
            <pc:sldMk cId="1427418979" sldId="289"/>
            <ac:picMk id="5" creationId="{CA097F74-3E19-4008-804C-BA9968CD3D1F}"/>
          </ac:picMkLst>
        </pc:picChg>
      </pc:sldChg>
      <pc:sldMasterChg chg="modSp modSldLayout">
        <pc:chgData name="Reetika Kohli" userId="ec54a00a-1ce7-4a77-888f-69b38a1b3dc8" providerId="ADAL" clId="{CF420DBF-B46B-42D3-B6EE-C31EDB754B48}" dt="2021-09-16T14:17:49.064" v="7" actId="403"/>
        <pc:sldMasterMkLst>
          <pc:docMk/>
          <pc:sldMasterMk cId="2030746995" sldId="2147483648"/>
        </pc:sldMasterMkLst>
        <pc:spChg chg="mod">
          <ac:chgData name="Reetika Kohli" userId="ec54a00a-1ce7-4a77-888f-69b38a1b3dc8" providerId="ADAL" clId="{CF420DBF-B46B-42D3-B6EE-C31EDB754B48}" dt="2021-09-16T14:17:49.064" v="7" actId="403"/>
          <ac:spMkLst>
            <pc:docMk/>
            <pc:sldMasterMk cId="2030746995" sldId="2147483648"/>
            <ac:spMk id="19" creationId="{3A3A01D6-7C62-481B-AFEB-AE1CB8A80B50}"/>
          </ac:spMkLst>
        </pc:spChg>
        <pc:sldLayoutChg chg="modSp">
          <pc:chgData name="Reetika Kohli" userId="ec54a00a-1ce7-4a77-888f-69b38a1b3dc8" providerId="ADAL" clId="{CF420DBF-B46B-42D3-B6EE-C31EDB754B48}" dt="2021-09-16T14:11:15.934" v="1" actId="207"/>
          <pc:sldLayoutMkLst>
            <pc:docMk/>
            <pc:sldMasterMk cId="2030746995" sldId="2147483648"/>
            <pc:sldLayoutMk cId="194889762" sldId="2147483649"/>
          </pc:sldLayoutMkLst>
          <pc:spChg chg="mod">
            <ac:chgData name="Reetika Kohli" userId="ec54a00a-1ce7-4a77-888f-69b38a1b3dc8" providerId="ADAL" clId="{CF420DBF-B46B-42D3-B6EE-C31EDB754B48}" dt="2021-09-16T14:10:56.886" v="0" actId="207"/>
            <ac:spMkLst>
              <pc:docMk/>
              <pc:sldMasterMk cId="2030746995" sldId="2147483648"/>
              <pc:sldLayoutMk cId="194889762" sldId="2147483649"/>
              <ac:spMk id="21" creationId="{00000000-0000-0000-0000-000000000000}"/>
            </ac:spMkLst>
          </pc:spChg>
          <pc:spChg chg="mod">
            <ac:chgData name="Reetika Kohli" userId="ec54a00a-1ce7-4a77-888f-69b38a1b3dc8" providerId="ADAL" clId="{CF420DBF-B46B-42D3-B6EE-C31EDB754B48}" dt="2021-09-16T14:11:15.934" v="1" actId="207"/>
            <ac:spMkLst>
              <pc:docMk/>
              <pc:sldMasterMk cId="2030746995" sldId="2147483648"/>
              <pc:sldLayoutMk cId="194889762" sldId="2147483649"/>
              <ac:spMk id="24" creationId="{00000000-0000-0000-0000-000000000000}"/>
            </ac:spMkLst>
          </pc:spChg>
        </pc:sldLayoutChg>
      </pc:sldMasterChg>
    </pc:docChg>
  </pc:docChgLst>
  <pc:docChgLst>
    <pc:chgData name="Reetika Kohli" userId="ec54a00a-1ce7-4a77-888f-69b38a1b3dc8" providerId="ADAL" clId="{08493284-04EA-49F5-A433-2EC74B6BB6F0}"/>
    <pc:docChg chg="undo custSel addSld delSld modSld sldOrd modMainMaster">
      <pc:chgData name="Reetika Kohli" userId="ec54a00a-1ce7-4a77-888f-69b38a1b3dc8" providerId="ADAL" clId="{08493284-04EA-49F5-A433-2EC74B6BB6F0}" dt="2021-09-15T09:06:22.212" v="1314" actId="1035"/>
      <pc:docMkLst>
        <pc:docMk/>
      </pc:docMkLst>
      <pc:sldChg chg="addSp delSp modSp">
        <pc:chgData name="Reetika Kohli" userId="ec54a00a-1ce7-4a77-888f-69b38a1b3dc8" providerId="ADAL" clId="{08493284-04EA-49F5-A433-2EC74B6BB6F0}" dt="2021-09-15T09:02:14.385" v="1307" actId="478"/>
        <pc:sldMkLst>
          <pc:docMk/>
          <pc:sldMk cId="2024733326" sldId="256"/>
        </pc:sldMkLst>
        <pc:spChg chg="add del mod">
          <ac:chgData name="Reetika Kohli" userId="ec54a00a-1ce7-4a77-888f-69b38a1b3dc8" providerId="ADAL" clId="{08493284-04EA-49F5-A433-2EC74B6BB6F0}" dt="2021-09-14T10:54:46.472" v="38"/>
          <ac:spMkLst>
            <pc:docMk/>
            <pc:sldMk cId="2024733326" sldId="256"/>
            <ac:spMk id="4" creationId="{551AFE48-FC4D-4B60-B739-700494978CA7}"/>
          </ac:spMkLst>
        </pc:spChg>
        <pc:spChg chg="add del mod">
          <ac:chgData name="Reetika Kohli" userId="ec54a00a-1ce7-4a77-888f-69b38a1b3dc8" providerId="ADAL" clId="{08493284-04EA-49F5-A433-2EC74B6BB6F0}" dt="2021-09-15T07:50:36.587" v="1292" actId="478"/>
          <ac:spMkLst>
            <pc:docMk/>
            <pc:sldMk cId="2024733326" sldId="256"/>
            <ac:spMk id="4" creationId="{6CCA514D-D0B8-4954-968C-F4FD8A8310C1}"/>
          </ac:spMkLst>
        </pc:spChg>
        <pc:spChg chg="add del mod">
          <ac:chgData name="Reetika Kohli" userId="ec54a00a-1ce7-4a77-888f-69b38a1b3dc8" providerId="ADAL" clId="{08493284-04EA-49F5-A433-2EC74B6BB6F0}" dt="2021-09-15T09:02:14.385" v="1307" actId="478"/>
          <ac:spMkLst>
            <pc:docMk/>
            <pc:sldMk cId="2024733326" sldId="256"/>
            <ac:spMk id="4" creationId="{9DCF8A5F-FC06-41F3-8345-1CF3A1D18ED0}"/>
          </ac:spMkLst>
        </pc:spChg>
      </pc:sldChg>
      <pc:sldChg chg="addSp delSp modSp">
        <pc:chgData name="Reetika Kohli" userId="ec54a00a-1ce7-4a77-888f-69b38a1b3dc8" providerId="ADAL" clId="{08493284-04EA-49F5-A433-2EC74B6BB6F0}" dt="2021-09-14T10:16:31.071" v="34"/>
        <pc:sldMkLst>
          <pc:docMk/>
          <pc:sldMk cId="42643363" sldId="259"/>
        </pc:sldMkLst>
        <pc:spChg chg="add del mod">
          <ac:chgData name="Reetika Kohli" userId="ec54a00a-1ce7-4a77-888f-69b38a1b3dc8" providerId="ADAL" clId="{08493284-04EA-49F5-A433-2EC74B6BB6F0}" dt="2021-09-14T10:16:31.071" v="34"/>
          <ac:spMkLst>
            <pc:docMk/>
            <pc:sldMk cId="42643363" sldId="259"/>
            <ac:spMk id="2" creationId="{DCBE1375-43D9-46BE-B649-C08144C24C67}"/>
          </ac:spMkLst>
        </pc:spChg>
      </pc:sldChg>
      <pc:sldChg chg="addSp delSp modSp">
        <pc:chgData name="Reetika Kohli" userId="ec54a00a-1ce7-4a77-888f-69b38a1b3dc8" providerId="ADAL" clId="{08493284-04EA-49F5-A433-2EC74B6BB6F0}" dt="2021-09-14T09:45:20.918" v="18"/>
        <pc:sldMkLst>
          <pc:docMk/>
          <pc:sldMk cId="222292901" sldId="260"/>
        </pc:sldMkLst>
        <pc:spChg chg="add del mod">
          <ac:chgData name="Reetika Kohli" userId="ec54a00a-1ce7-4a77-888f-69b38a1b3dc8" providerId="ADAL" clId="{08493284-04EA-49F5-A433-2EC74B6BB6F0}" dt="2021-09-14T09:45:20.918" v="18"/>
          <ac:spMkLst>
            <pc:docMk/>
            <pc:sldMk cId="222292901" sldId="260"/>
            <ac:spMk id="2" creationId="{938DAC7F-8D3C-4405-97D2-2B6DAA04CD95}"/>
          </ac:spMkLst>
        </pc:spChg>
        <pc:spChg chg="add del mod">
          <ac:chgData name="Reetika Kohli" userId="ec54a00a-1ce7-4a77-888f-69b38a1b3dc8" providerId="ADAL" clId="{08493284-04EA-49F5-A433-2EC74B6BB6F0}" dt="2021-09-14T09:45:20.918" v="18"/>
          <ac:spMkLst>
            <pc:docMk/>
            <pc:sldMk cId="222292901" sldId="260"/>
            <ac:spMk id="3" creationId="{AB52CFB6-151F-4DD3-8DBE-CB174D798C51}"/>
          </ac:spMkLst>
        </pc:spChg>
        <pc:spChg chg="add del">
          <ac:chgData name="Reetika Kohli" userId="ec54a00a-1ce7-4a77-888f-69b38a1b3dc8" providerId="ADAL" clId="{08493284-04EA-49F5-A433-2EC74B6BB6F0}" dt="2021-09-14T09:45:20.918" v="18"/>
          <ac:spMkLst>
            <pc:docMk/>
            <pc:sldMk cId="222292901" sldId="260"/>
            <ac:spMk id="6" creationId="{00000000-0000-0000-0000-000000000000}"/>
          </ac:spMkLst>
        </pc:spChg>
        <pc:spChg chg="add del">
          <ac:chgData name="Reetika Kohli" userId="ec54a00a-1ce7-4a77-888f-69b38a1b3dc8" providerId="ADAL" clId="{08493284-04EA-49F5-A433-2EC74B6BB6F0}" dt="2021-09-14T09:45:20.918" v="18"/>
          <ac:spMkLst>
            <pc:docMk/>
            <pc:sldMk cId="222292901" sldId="260"/>
            <ac:spMk id="7" creationId="{00000000-0000-0000-0000-000000000000}"/>
          </ac:spMkLst>
        </pc:spChg>
        <pc:spChg chg="add del">
          <ac:chgData name="Reetika Kohli" userId="ec54a00a-1ce7-4a77-888f-69b38a1b3dc8" providerId="ADAL" clId="{08493284-04EA-49F5-A433-2EC74B6BB6F0}" dt="2021-09-14T09:45:20.918" v="18"/>
          <ac:spMkLst>
            <pc:docMk/>
            <pc:sldMk cId="222292901" sldId="260"/>
            <ac:spMk id="8" creationId="{00000000-0000-0000-0000-000000000000}"/>
          </ac:spMkLst>
        </pc:spChg>
        <pc:spChg chg="add del">
          <ac:chgData name="Reetika Kohli" userId="ec54a00a-1ce7-4a77-888f-69b38a1b3dc8" providerId="ADAL" clId="{08493284-04EA-49F5-A433-2EC74B6BB6F0}" dt="2021-09-14T09:45:20.918" v="18"/>
          <ac:spMkLst>
            <pc:docMk/>
            <pc:sldMk cId="222292901" sldId="260"/>
            <ac:spMk id="9" creationId="{00000000-0000-0000-0000-000000000000}"/>
          </ac:spMkLst>
        </pc:spChg>
        <pc:spChg chg="add del">
          <ac:chgData name="Reetika Kohli" userId="ec54a00a-1ce7-4a77-888f-69b38a1b3dc8" providerId="ADAL" clId="{08493284-04EA-49F5-A433-2EC74B6BB6F0}" dt="2021-09-14T09:45:20.918" v="18"/>
          <ac:spMkLst>
            <pc:docMk/>
            <pc:sldMk cId="222292901" sldId="260"/>
            <ac:spMk id="10" creationId="{00000000-0000-0000-0000-000000000000}"/>
          </ac:spMkLst>
        </pc:spChg>
        <pc:spChg chg="add del">
          <ac:chgData name="Reetika Kohli" userId="ec54a00a-1ce7-4a77-888f-69b38a1b3dc8" providerId="ADAL" clId="{08493284-04EA-49F5-A433-2EC74B6BB6F0}" dt="2021-09-14T09:45:20.918" v="18"/>
          <ac:spMkLst>
            <pc:docMk/>
            <pc:sldMk cId="222292901" sldId="260"/>
            <ac:spMk id="11" creationId="{00000000-0000-0000-0000-000000000000}"/>
          </ac:spMkLst>
        </pc:spChg>
      </pc:sldChg>
      <pc:sldChg chg="ord">
        <pc:chgData name="Reetika Kohli" userId="ec54a00a-1ce7-4a77-888f-69b38a1b3dc8" providerId="ADAL" clId="{08493284-04EA-49F5-A433-2EC74B6BB6F0}" dt="2021-09-14T13:14:52.982" v="1126"/>
        <pc:sldMkLst>
          <pc:docMk/>
          <pc:sldMk cId="3804261110" sldId="264"/>
        </pc:sldMkLst>
      </pc:sldChg>
      <pc:sldChg chg="ord">
        <pc:chgData name="Reetika Kohli" userId="ec54a00a-1ce7-4a77-888f-69b38a1b3dc8" providerId="ADAL" clId="{08493284-04EA-49F5-A433-2EC74B6BB6F0}" dt="2021-09-14T13:14:57.628" v="1127"/>
        <pc:sldMkLst>
          <pc:docMk/>
          <pc:sldMk cId="3922008148" sldId="265"/>
        </pc:sldMkLst>
      </pc:sldChg>
      <pc:sldChg chg="ord">
        <pc:chgData name="Reetika Kohli" userId="ec54a00a-1ce7-4a77-888f-69b38a1b3dc8" providerId="ADAL" clId="{08493284-04EA-49F5-A433-2EC74B6BB6F0}" dt="2021-09-14T13:15:01.889" v="1128"/>
        <pc:sldMkLst>
          <pc:docMk/>
          <pc:sldMk cId="2795654748" sldId="266"/>
        </pc:sldMkLst>
      </pc:sldChg>
      <pc:sldChg chg="addSp delSp modSp">
        <pc:chgData name="Reetika Kohli" userId="ec54a00a-1ce7-4a77-888f-69b38a1b3dc8" providerId="ADAL" clId="{08493284-04EA-49F5-A433-2EC74B6BB6F0}" dt="2021-09-14T13:24:06.958" v="1190" actId="931"/>
        <pc:sldMkLst>
          <pc:docMk/>
          <pc:sldMk cId="3831938418" sldId="269"/>
        </pc:sldMkLst>
        <pc:spChg chg="del">
          <ac:chgData name="Reetika Kohli" userId="ec54a00a-1ce7-4a77-888f-69b38a1b3dc8" providerId="ADAL" clId="{08493284-04EA-49F5-A433-2EC74B6BB6F0}" dt="2021-09-14T13:24:06.958" v="1190" actId="931"/>
          <ac:spMkLst>
            <pc:docMk/>
            <pc:sldMk cId="3831938418" sldId="269"/>
            <ac:spMk id="5" creationId="{00000000-0000-0000-0000-000000000000}"/>
          </ac:spMkLst>
        </pc:spChg>
        <pc:picChg chg="add mod">
          <ac:chgData name="Reetika Kohli" userId="ec54a00a-1ce7-4a77-888f-69b38a1b3dc8" providerId="ADAL" clId="{08493284-04EA-49F5-A433-2EC74B6BB6F0}" dt="2021-09-14T13:24:06.958" v="1190" actId="931"/>
          <ac:picMkLst>
            <pc:docMk/>
            <pc:sldMk cId="3831938418" sldId="269"/>
            <ac:picMk id="3" creationId="{64FA18D3-353E-4E40-9D36-B3701F8042AB}"/>
          </ac:picMkLst>
        </pc:picChg>
      </pc:sldChg>
      <pc:sldChg chg="ord">
        <pc:chgData name="Reetika Kohli" userId="ec54a00a-1ce7-4a77-888f-69b38a1b3dc8" providerId="ADAL" clId="{08493284-04EA-49F5-A433-2EC74B6BB6F0}" dt="2021-09-14T13:16:51.767" v="1136"/>
        <pc:sldMkLst>
          <pc:docMk/>
          <pc:sldMk cId="3937416741" sldId="272"/>
        </pc:sldMkLst>
      </pc:sldChg>
      <pc:sldChg chg="addSp delSp modSp">
        <pc:chgData name="Reetika Kohli" userId="ec54a00a-1ce7-4a77-888f-69b38a1b3dc8" providerId="ADAL" clId="{08493284-04EA-49F5-A433-2EC74B6BB6F0}" dt="2021-09-14T13:18:09.208" v="1139"/>
        <pc:sldMkLst>
          <pc:docMk/>
          <pc:sldMk cId="1980560246" sldId="274"/>
        </pc:sldMkLst>
        <pc:spChg chg="del">
          <ac:chgData name="Reetika Kohli" userId="ec54a00a-1ce7-4a77-888f-69b38a1b3dc8" providerId="ADAL" clId="{08493284-04EA-49F5-A433-2EC74B6BB6F0}" dt="2021-09-14T13:18:09.208" v="1139"/>
          <ac:spMkLst>
            <pc:docMk/>
            <pc:sldMk cId="1980560246" sldId="274"/>
            <ac:spMk id="2" creationId="{00000000-0000-0000-0000-000000000000}"/>
          </ac:spMkLst>
        </pc:spChg>
        <pc:spChg chg="del mod">
          <ac:chgData name="Reetika Kohli" userId="ec54a00a-1ce7-4a77-888f-69b38a1b3dc8" providerId="ADAL" clId="{08493284-04EA-49F5-A433-2EC74B6BB6F0}" dt="2021-09-14T13:18:09.208" v="1139"/>
          <ac:spMkLst>
            <pc:docMk/>
            <pc:sldMk cId="1980560246" sldId="274"/>
            <ac:spMk id="3" creationId="{00000000-0000-0000-0000-000000000000}"/>
          </ac:spMkLst>
        </pc:spChg>
        <pc:spChg chg="add mod">
          <ac:chgData name="Reetika Kohli" userId="ec54a00a-1ce7-4a77-888f-69b38a1b3dc8" providerId="ADAL" clId="{08493284-04EA-49F5-A433-2EC74B6BB6F0}" dt="2021-09-14T13:18:09.208" v="1139"/>
          <ac:spMkLst>
            <pc:docMk/>
            <pc:sldMk cId="1980560246" sldId="274"/>
            <ac:spMk id="4" creationId="{12C9C802-11FB-4E32-8EE3-AC3DC9D8FA0A}"/>
          </ac:spMkLst>
        </pc:spChg>
        <pc:spChg chg="add mod">
          <ac:chgData name="Reetika Kohli" userId="ec54a00a-1ce7-4a77-888f-69b38a1b3dc8" providerId="ADAL" clId="{08493284-04EA-49F5-A433-2EC74B6BB6F0}" dt="2021-09-14T13:18:09.208" v="1139"/>
          <ac:spMkLst>
            <pc:docMk/>
            <pc:sldMk cId="1980560246" sldId="274"/>
            <ac:spMk id="6" creationId="{4DD83E51-C623-4B4A-8C2E-F04A4130A988}"/>
          </ac:spMkLst>
        </pc:spChg>
      </pc:sldChg>
      <pc:sldChg chg="addSp delSp modSp">
        <pc:chgData name="Reetika Kohli" userId="ec54a00a-1ce7-4a77-888f-69b38a1b3dc8" providerId="ADAL" clId="{08493284-04EA-49F5-A433-2EC74B6BB6F0}" dt="2021-09-14T13:18:13.261" v="1140"/>
        <pc:sldMkLst>
          <pc:docMk/>
          <pc:sldMk cId="3647393798" sldId="275"/>
        </pc:sldMkLst>
        <pc:spChg chg="del">
          <ac:chgData name="Reetika Kohli" userId="ec54a00a-1ce7-4a77-888f-69b38a1b3dc8" providerId="ADAL" clId="{08493284-04EA-49F5-A433-2EC74B6BB6F0}" dt="2021-09-14T13:18:13.261" v="1140"/>
          <ac:spMkLst>
            <pc:docMk/>
            <pc:sldMk cId="3647393798" sldId="275"/>
            <ac:spMk id="2" creationId="{00000000-0000-0000-0000-000000000000}"/>
          </ac:spMkLst>
        </pc:spChg>
        <pc:spChg chg="del">
          <ac:chgData name="Reetika Kohli" userId="ec54a00a-1ce7-4a77-888f-69b38a1b3dc8" providerId="ADAL" clId="{08493284-04EA-49F5-A433-2EC74B6BB6F0}" dt="2021-09-14T13:18:13.261" v="1140"/>
          <ac:spMkLst>
            <pc:docMk/>
            <pc:sldMk cId="3647393798" sldId="275"/>
            <ac:spMk id="3" creationId="{00000000-0000-0000-0000-000000000000}"/>
          </ac:spMkLst>
        </pc:spChg>
        <pc:spChg chg="add mod">
          <ac:chgData name="Reetika Kohli" userId="ec54a00a-1ce7-4a77-888f-69b38a1b3dc8" providerId="ADAL" clId="{08493284-04EA-49F5-A433-2EC74B6BB6F0}" dt="2021-09-14T13:18:13.261" v="1140"/>
          <ac:spMkLst>
            <pc:docMk/>
            <pc:sldMk cId="3647393798" sldId="275"/>
            <ac:spMk id="4" creationId="{9E156657-1852-4176-9396-E41D5439BA2C}"/>
          </ac:spMkLst>
        </pc:spChg>
        <pc:spChg chg="add mod">
          <ac:chgData name="Reetika Kohli" userId="ec54a00a-1ce7-4a77-888f-69b38a1b3dc8" providerId="ADAL" clId="{08493284-04EA-49F5-A433-2EC74B6BB6F0}" dt="2021-09-14T13:18:13.261" v="1140"/>
          <ac:spMkLst>
            <pc:docMk/>
            <pc:sldMk cId="3647393798" sldId="275"/>
            <ac:spMk id="6" creationId="{5118E6AF-496D-4A96-9374-03C1BEFF654A}"/>
          </ac:spMkLst>
        </pc:spChg>
      </pc:sldChg>
      <pc:sldChg chg="addSp delSp modSp">
        <pc:chgData name="Reetika Kohli" userId="ec54a00a-1ce7-4a77-888f-69b38a1b3dc8" providerId="ADAL" clId="{08493284-04EA-49F5-A433-2EC74B6BB6F0}" dt="2021-09-14T13:18:16.323" v="1141"/>
        <pc:sldMkLst>
          <pc:docMk/>
          <pc:sldMk cId="1850273721" sldId="276"/>
        </pc:sldMkLst>
        <pc:spChg chg="del">
          <ac:chgData name="Reetika Kohli" userId="ec54a00a-1ce7-4a77-888f-69b38a1b3dc8" providerId="ADAL" clId="{08493284-04EA-49F5-A433-2EC74B6BB6F0}" dt="2021-09-14T13:18:16.323" v="1141"/>
          <ac:spMkLst>
            <pc:docMk/>
            <pc:sldMk cId="1850273721" sldId="276"/>
            <ac:spMk id="2" creationId="{00000000-0000-0000-0000-000000000000}"/>
          </ac:spMkLst>
        </pc:spChg>
        <pc:spChg chg="del">
          <ac:chgData name="Reetika Kohli" userId="ec54a00a-1ce7-4a77-888f-69b38a1b3dc8" providerId="ADAL" clId="{08493284-04EA-49F5-A433-2EC74B6BB6F0}" dt="2021-09-14T13:18:16.323" v="1141"/>
          <ac:spMkLst>
            <pc:docMk/>
            <pc:sldMk cId="1850273721" sldId="276"/>
            <ac:spMk id="3" creationId="{00000000-0000-0000-0000-000000000000}"/>
          </ac:spMkLst>
        </pc:spChg>
        <pc:spChg chg="add mod">
          <ac:chgData name="Reetika Kohli" userId="ec54a00a-1ce7-4a77-888f-69b38a1b3dc8" providerId="ADAL" clId="{08493284-04EA-49F5-A433-2EC74B6BB6F0}" dt="2021-09-14T13:18:16.323" v="1141"/>
          <ac:spMkLst>
            <pc:docMk/>
            <pc:sldMk cId="1850273721" sldId="276"/>
            <ac:spMk id="4" creationId="{BB28EFE0-7DC4-4226-AE67-62E5919C2DD4}"/>
          </ac:spMkLst>
        </pc:spChg>
        <pc:spChg chg="add mod">
          <ac:chgData name="Reetika Kohli" userId="ec54a00a-1ce7-4a77-888f-69b38a1b3dc8" providerId="ADAL" clId="{08493284-04EA-49F5-A433-2EC74B6BB6F0}" dt="2021-09-14T13:18:16.323" v="1141"/>
          <ac:spMkLst>
            <pc:docMk/>
            <pc:sldMk cId="1850273721" sldId="276"/>
            <ac:spMk id="6" creationId="{65F46523-5B48-4110-A113-6EE5B7B5BA6A}"/>
          </ac:spMkLst>
        </pc:spChg>
      </pc:sldChg>
      <pc:sldChg chg="addSp delSp modSp">
        <pc:chgData name="Reetika Kohli" userId="ec54a00a-1ce7-4a77-888f-69b38a1b3dc8" providerId="ADAL" clId="{08493284-04EA-49F5-A433-2EC74B6BB6F0}" dt="2021-09-14T13:18:26.513" v="1142"/>
        <pc:sldMkLst>
          <pc:docMk/>
          <pc:sldMk cId="2302550435" sldId="277"/>
        </pc:sldMkLst>
        <pc:spChg chg="del">
          <ac:chgData name="Reetika Kohli" userId="ec54a00a-1ce7-4a77-888f-69b38a1b3dc8" providerId="ADAL" clId="{08493284-04EA-49F5-A433-2EC74B6BB6F0}" dt="2021-09-14T13:18:26.513" v="1142"/>
          <ac:spMkLst>
            <pc:docMk/>
            <pc:sldMk cId="2302550435" sldId="277"/>
            <ac:spMk id="2" creationId="{00000000-0000-0000-0000-000000000000}"/>
          </ac:spMkLst>
        </pc:spChg>
        <pc:spChg chg="del">
          <ac:chgData name="Reetika Kohli" userId="ec54a00a-1ce7-4a77-888f-69b38a1b3dc8" providerId="ADAL" clId="{08493284-04EA-49F5-A433-2EC74B6BB6F0}" dt="2021-09-14T13:18:26.513" v="1142"/>
          <ac:spMkLst>
            <pc:docMk/>
            <pc:sldMk cId="2302550435" sldId="277"/>
            <ac:spMk id="3" creationId="{00000000-0000-0000-0000-000000000000}"/>
          </ac:spMkLst>
        </pc:spChg>
        <pc:spChg chg="add mod">
          <ac:chgData name="Reetika Kohli" userId="ec54a00a-1ce7-4a77-888f-69b38a1b3dc8" providerId="ADAL" clId="{08493284-04EA-49F5-A433-2EC74B6BB6F0}" dt="2021-09-14T13:18:26.513" v="1142"/>
          <ac:spMkLst>
            <pc:docMk/>
            <pc:sldMk cId="2302550435" sldId="277"/>
            <ac:spMk id="4" creationId="{00AE91A7-BFA8-494E-B960-54550EAE984A}"/>
          </ac:spMkLst>
        </pc:spChg>
        <pc:spChg chg="add mod">
          <ac:chgData name="Reetika Kohli" userId="ec54a00a-1ce7-4a77-888f-69b38a1b3dc8" providerId="ADAL" clId="{08493284-04EA-49F5-A433-2EC74B6BB6F0}" dt="2021-09-14T13:18:26.513" v="1142"/>
          <ac:spMkLst>
            <pc:docMk/>
            <pc:sldMk cId="2302550435" sldId="277"/>
            <ac:spMk id="6" creationId="{3FF8D990-CEFC-4C29-9459-42935FE273A7}"/>
          </ac:spMkLst>
        </pc:spChg>
      </pc:sldChg>
      <pc:sldChg chg="addSp delSp modSp add ord">
        <pc:chgData name="Reetika Kohli" userId="ec54a00a-1ce7-4a77-888f-69b38a1b3dc8" providerId="ADAL" clId="{08493284-04EA-49F5-A433-2EC74B6BB6F0}" dt="2021-09-14T13:16:20.485" v="1133"/>
        <pc:sldMkLst>
          <pc:docMk/>
          <pc:sldMk cId="128383138" sldId="278"/>
        </pc:sldMkLst>
        <pc:spChg chg="del">
          <ac:chgData name="Reetika Kohli" userId="ec54a00a-1ce7-4a77-888f-69b38a1b3dc8" providerId="ADAL" clId="{08493284-04EA-49F5-A433-2EC74B6BB6F0}" dt="2021-09-14T05:18:18.892" v="7"/>
          <ac:spMkLst>
            <pc:docMk/>
            <pc:sldMk cId="128383138" sldId="278"/>
            <ac:spMk id="2" creationId="{C6F67937-7A22-478B-997A-531F844A4D7B}"/>
          </ac:spMkLst>
        </pc:spChg>
        <pc:spChg chg="del">
          <ac:chgData name="Reetika Kohli" userId="ec54a00a-1ce7-4a77-888f-69b38a1b3dc8" providerId="ADAL" clId="{08493284-04EA-49F5-A433-2EC74B6BB6F0}" dt="2021-09-14T05:18:18.892" v="7"/>
          <ac:spMkLst>
            <pc:docMk/>
            <pc:sldMk cId="128383138" sldId="278"/>
            <ac:spMk id="3" creationId="{424DA7B9-020E-4061-B326-91B269CFAB57}"/>
          </ac:spMkLst>
        </pc:spChg>
        <pc:spChg chg="del">
          <ac:chgData name="Reetika Kohli" userId="ec54a00a-1ce7-4a77-888f-69b38a1b3dc8" providerId="ADAL" clId="{08493284-04EA-49F5-A433-2EC74B6BB6F0}" dt="2021-09-14T05:18:18.892" v="7"/>
          <ac:spMkLst>
            <pc:docMk/>
            <pc:sldMk cId="128383138" sldId="278"/>
            <ac:spMk id="4" creationId="{5442C585-D746-47C6-89C2-741289271AAB}"/>
          </ac:spMkLst>
        </pc:spChg>
        <pc:spChg chg="del">
          <ac:chgData name="Reetika Kohli" userId="ec54a00a-1ce7-4a77-888f-69b38a1b3dc8" providerId="ADAL" clId="{08493284-04EA-49F5-A433-2EC74B6BB6F0}" dt="2021-09-14T05:18:18.892" v="7"/>
          <ac:spMkLst>
            <pc:docMk/>
            <pc:sldMk cId="128383138" sldId="278"/>
            <ac:spMk id="5" creationId="{740FBB65-0D4A-4C18-87C1-A25350EB202C}"/>
          </ac:spMkLst>
        </pc:spChg>
        <pc:spChg chg="del">
          <ac:chgData name="Reetika Kohli" userId="ec54a00a-1ce7-4a77-888f-69b38a1b3dc8" providerId="ADAL" clId="{08493284-04EA-49F5-A433-2EC74B6BB6F0}" dt="2021-09-14T05:18:18.892" v="7"/>
          <ac:spMkLst>
            <pc:docMk/>
            <pc:sldMk cId="128383138" sldId="278"/>
            <ac:spMk id="6" creationId="{384B2B18-6CF9-4D11-9836-D18CC1A8472A}"/>
          </ac:spMkLst>
        </pc:spChg>
        <pc:spChg chg="del">
          <ac:chgData name="Reetika Kohli" userId="ec54a00a-1ce7-4a77-888f-69b38a1b3dc8" providerId="ADAL" clId="{08493284-04EA-49F5-A433-2EC74B6BB6F0}" dt="2021-09-14T05:18:18.892" v="7"/>
          <ac:spMkLst>
            <pc:docMk/>
            <pc:sldMk cId="128383138" sldId="278"/>
            <ac:spMk id="7" creationId="{5F4595C2-4640-4F01-B431-BAB350AEE812}"/>
          </ac:spMkLst>
        </pc:spChg>
        <pc:spChg chg="del">
          <ac:chgData name="Reetika Kohli" userId="ec54a00a-1ce7-4a77-888f-69b38a1b3dc8" providerId="ADAL" clId="{08493284-04EA-49F5-A433-2EC74B6BB6F0}" dt="2021-09-14T05:18:18.892" v="7"/>
          <ac:spMkLst>
            <pc:docMk/>
            <pc:sldMk cId="128383138" sldId="278"/>
            <ac:spMk id="8" creationId="{F3E9A8C1-A438-4255-922B-16BDA79873BB}"/>
          </ac:spMkLst>
        </pc:spChg>
        <pc:spChg chg="add del mod">
          <ac:chgData name="Reetika Kohli" userId="ec54a00a-1ce7-4a77-888f-69b38a1b3dc8" providerId="ADAL" clId="{08493284-04EA-49F5-A433-2EC74B6BB6F0}" dt="2021-09-14T05:19:48.980" v="13"/>
          <ac:spMkLst>
            <pc:docMk/>
            <pc:sldMk cId="128383138" sldId="278"/>
            <ac:spMk id="9" creationId="{B9438A0D-0B19-4FA4-9269-E512F05461F9}"/>
          </ac:spMkLst>
        </pc:spChg>
        <pc:spChg chg="add del mod">
          <ac:chgData name="Reetika Kohli" userId="ec54a00a-1ce7-4a77-888f-69b38a1b3dc8" providerId="ADAL" clId="{08493284-04EA-49F5-A433-2EC74B6BB6F0}" dt="2021-09-14T09:47:44.702" v="20" actId="478"/>
          <ac:spMkLst>
            <pc:docMk/>
            <pc:sldMk cId="128383138" sldId="278"/>
            <ac:spMk id="10" creationId="{093D3875-BCF2-496E-B6D6-FBE995F8B13D}"/>
          </ac:spMkLst>
        </pc:spChg>
        <pc:spChg chg="add del mod">
          <ac:chgData name="Reetika Kohli" userId="ec54a00a-1ce7-4a77-888f-69b38a1b3dc8" providerId="ADAL" clId="{08493284-04EA-49F5-A433-2EC74B6BB6F0}" dt="2021-09-14T05:19:48.980" v="13"/>
          <ac:spMkLst>
            <pc:docMk/>
            <pc:sldMk cId="128383138" sldId="278"/>
            <ac:spMk id="11" creationId="{F36DB32A-D59C-47A8-AACD-1627826BD929}"/>
          </ac:spMkLst>
        </pc:spChg>
        <pc:spChg chg="add del mod">
          <ac:chgData name="Reetika Kohli" userId="ec54a00a-1ce7-4a77-888f-69b38a1b3dc8" providerId="ADAL" clId="{08493284-04EA-49F5-A433-2EC74B6BB6F0}" dt="2021-09-14T05:19:03.338" v="9"/>
          <ac:spMkLst>
            <pc:docMk/>
            <pc:sldMk cId="128383138" sldId="278"/>
            <ac:spMk id="12" creationId="{902AB828-2EB8-4600-91A7-D051F7F3FDD6}"/>
          </ac:spMkLst>
        </pc:spChg>
        <pc:spChg chg="add del mod">
          <ac:chgData name="Reetika Kohli" userId="ec54a00a-1ce7-4a77-888f-69b38a1b3dc8" providerId="ADAL" clId="{08493284-04EA-49F5-A433-2EC74B6BB6F0}" dt="2021-09-14T05:19:03.338" v="9"/>
          <ac:spMkLst>
            <pc:docMk/>
            <pc:sldMk cId="128383138" sldId="278"/>
            <ac:spMk id="13" creationId="{047D9EFA-F898-440B-9E35-8FA5CDF053AF}"/>
          </ac:spMkLst>
        </pc:spChg>
        <pc:spChg chg="add del mod">
          <ac:chgData name="Reetika Kohli" userId="ec54a00a-1ce7-4a77-888f-69b38a1b3dc8" providerId="ADAL" clId="{08493284-04EA-49F5-A433-2EC74B6BB6F0}" dt="2021-09-14T05:19:03.338" v="9"/>
          <ac:spMkLst>
            <pc:docMk/>
            <pc:sldMk cId="128383138" sldId="278"/>
            <ac:spMk id="14" creationId="{524B7E4E-FDFF-47D6-BADC-6ED0F8343DA8}"/>
          </ac:spMkLst>
        </pc:spChg>
        <pc:spChg chg="add del mod">
          <ac:chgData name="Reetika Kohli" userId="ec54a00a-1ce7-4a77-888f-69b38a1b3dc8" providerId="ADAL" clId="{08493284-04EA-49F5-A433-2EC74B6BB6F0}" dt="2021-09-14T05:19:03.338" v="9"/>
          <ac:spMkLst>
            <pc:docMk/>
            <pc:sldMk cId="128383138" sldId="278"/>
            <ac:spMk id="15" creationId="{CEE8FDC3-862D-4909-A117-6EA8DCB10B9C}"/>
          </ac:spMkLst>
        </pc:spChg>
        <pc:spChg chg="add del mod">
          <ac:chgData name="Reetika Kohli" userId="ec54a00a-1ce7-4a77-888f-69b38a1b3dc8" providerId="ADAL" clId="{08493284-04EA-49F5-A433-2EC74B6BB6F0}" dt="2021-09-14T05:19:03.338" v="9"/>
          <ac:spMkLst>
            <pc:docMk/>
            <pc:sldMk cId="128383138" sldId="278"/>
            <ac:spMk id="16" creationId="{F7C3149F-263F-4031-A5E8-B38A68D5D6BB}"/>
          </ac:spMkLst>
        </pc:spChg>
        <pc:spChg chg="add del mod">
          <ac:chgData name="Reetika Kohli" userId="ec54a00a-1ce7-4a77-888f-69b38a1b3dc8" providerId="ADAL" clId="{08493284-04EA-49F5-A433-2EC74B6BB6F0}" dt="2021-09-14T05:19:03.338" v="9"/>
          <ac:spMkLst>
            <pc:docMk/>
            <pc:sldMk cId="128383138" sldId="278"/>
            <ac:spMk id="17" creationId="{4BF8637F-27F8-4A24-ADBD-8D2BB9721C88}"/>
          </ac:spMkLst>
        </pc:spChg>
        <pc:spChg chg="add del mod">
          <ac:chgData name="Reetika Kohli" userId="ec54a00a-1ce7-4a77-888f-69b38a1b3dc8" providerId="ADAL" clId="{08493284-04EA-49F5-A433-2EC74B6BB6F0}" dt="2021-09-14T05:19:03.338" v="9"/>
          <ac:spMkLst>
            <pc:docMk/>
            <pc:sldMk cId="128383138" sldId="278"/>
            <ac:spMk id="18" creationId="{B113BB03-649B-4D3D-A01D-26333072E271}"/>
          </ac:spMkLst>
        </pc:spChg>
        <pc:spChg chg="add del mod">
          <ac:chgData name="Reetika Kohli" userId="ec54a00a-1ce7-4a77-888f-69b38a1b3dc8" providerId="ADAL" clId="{08493284-04EA-49F5-A433-2EC74B6BB6F0}" dt="2021-09-14T05:19:03.338" v="9"/>
          <ac:spMkLst>
            <pc:docMk/>
            <pc:sldMk cId="128383138" sldId="278"/>
            <ac:spMk id="19" creationId="{6B65B3EC-2C45-4801-AE57-581DEFA6A9B5}"/>
          </ac:spMkLst>
        </pc:spChg>
        <pc:spChg chg="add del mod">
          <ac:chgData name="Reetika Kohli" userId="ec54a00a-1ce7-4a77-888f-69b38a1b3dc8" providerId="ADAL" clId="{08493284-04EA-49F5-A433-2EC74B6BB6F0}" dt="2021-09-14T05:19:03.338" v="9"/>
          <ac:spMkLst>
            <pc:docMk/>
            <pc:sldMk cId="128383138" sldId="278"/>
            <ac:spMk id="20" creationId="{E57579BD-ECB4-48D2-9418-97D1BB637E47}"/>
          </ac:spMkLst>
        </pc:spChg>
        <pc:spChg chg="add del mod">
          <ac:chgData name="Reetika Kohli" userId="ec54a00a-1ce7-4a77-888f-69b38a1b3dc8" providerId="ADAL" clId="{08493284-04EA-49F5-A433-2EC74B6BB6F0}" dt="2021-09-14T05:19:48.980" v="13"/>
          <ac:spMkLst>
            <pc:docMk/>
            <pc:sldMk cId="128383138" sldId="278"/>
            <ac:spMk id="21" creationId="{CE4BF332-CFCF-4E42-9DF4-6D1A564EFB11}"/>
          </ac:spMkLst>
        </pc:spChg>
        <pc:spChg chg="add del mod">
          <ac:chgData name="Reetika Kohli" userId="ec54a00a-1ce7-4a77-888f-69b38a1b3dc8" providerId="ADAL" clId="{08493284-04EA-49F5-A433-2EC74B6BB6F0}" dt="2021-09-14T05:19:48.980" v="13"/>
          <ac:spMkLst>
            <pc:docMk/>
            <pc:sldMk cId="128383138" sldId="278"/>
            <ac:spMk id="22" creationId="{32A563E0-89AD-4EED-AA04-438E43D3760F}"/>
          </ac:spMkLst>
        </pc:spChg>
        <pc:spChg chg="add del mod">
          <ac:chgData name="Reetika Kohli" userId="ec54a00a-1ce7-4a77-888f-69b38a1b3dc8" providerId="ADAL" clId="{08493284-04EA-49F5-A433-2EC74B6BB6F0}" dt="2021-09-14T05:19:48.980" v="13"/>
          <ac:spMkLst>
            <pc:docMk/>
            <pc:sldMk cId="128383138" sldId="278"/>
            <ac:spMk id="23" creationId="{8C22EE3F-FDA2-4C88-8F4E-3B3A9B06F49D}"/>
          </ac:spMkLst>
        </pc:spChg>
        <pc:spChg chg="add del mod">
          <ac:chgData name="Reetika Kohli" userId="ec54a00a-1ce7-4a77-888f-69b38a1b3dc8" providerId="ADAL" clId="{08493284-04EA-49F5-A433-2EC74B6BB6F0}" dt="2021-09-14T05:19:48.980" v="13"/>
          <ac:spMkLst>
            <pc:docMk/>
            <pc:sldMk cId="128383138" sldId="278"/>
            <ac:spMk id="24" creationId="{3627EF0B-4933-445E-8299-C83624B9D63A}"/>
          </ac:spMkLst>
        </pc:spChg>
      </pc:sldChg>
      <pc:sldChg chg="addSp delSp modSp add">
        <pc:chgData name="Reetika Kohli" userId="ec54a00a-1ce7-4a77-888f-69b38a1b3dc8" providerId="ADAL" clId="{08493284-04EA-49F5-A433-2EC74B6BB6F0}" dt="2021-09-14T12:20:29.926" v="776"/>
        <pc:sldMkLst>
          <pc:docMk/>
          <pc:sldMk cId="3161689386" sldId="280"/>
        </pc:sldMkLst>
        <pc:spChg chg="del">
          <ac:chgData name="Reetika Kohli" userId="ec54a00a-1ce7-4a77-888f-69b38a1b3dc8" providerId="ADAL" clId="{08493284-04EA-49F5-A433-2EC74B6BB6F0}" dt="2021-09-14T12:20:29.926" v="776"/>
          <ac:spMkLst>
            <pc:docMk/>
            <pc:sldMk cId="3161689386" sldId="280"/>
            <ac:spMk id="2" creationId="{A50E3866-7A7D-4D67-BE5C-6077C045B038}"/>
          </ac:spMkLst>
        </pc:spChg>
        <pc:spChg chg="del">
          <ac:chgData name="Reetika Kohli" userId="ec54a00a-1ce7-4a77-888f-69b38a1b3dc8" providerId="ADAL" clId="{08493284-04EA-49F5-A433-2EC74B6BB6F0}" dt="2021-09-14T12:20:29.926" v="776"/>
          <ac:spMkLst>
            <pc:docMk/>
            <pc:sldMk cId="3161689386" sldId="280"/>
            <ac:spMk id="3" creationId="{15BAE018-3058-4425-A545-BB0AE923396A}"/>
          </ac:spMkLst>
        </pc:spChg>
        <pc:spChg chg="del">
          <ac:chgData name="Reetika Kohli" userId="ec54a00a-1ce7-4a77-888f-69b38a1b3dc8" providerId="ADAL" clId="{08493284-04EA-49F5-A433-2EC74B6BB6F0}" dt="2021-09-14T12:20:29.926" v="776"/>
          <ac:spMkLst>
            <pc:docMk/>
            <pc:sldMk cId="3161689386" sldId="280"/>
            <ac:spMk id="4" creationId="{3B6E1832-76E0-4358-B8DC-ED5AA08A7B14}"/>
          </ac:spMkLst>
        </pc:spChg>
        <pc:spChg chg="del">
          <ac:chgData name="Reetika Kohli" userId="ec54a00a-1ce7-4a77-888f-69b38a1b3dc8" providerId="ADAL" clId="{08493284-04EA-49F5-A433-2EC74B6BB6F0}" dt="2021-09-14T12:20:29.926" v="776"/>
          <ac:spMkLst>
            <pc:docMk/>
            <pc:sldMk cId="3161689386" sldId="280"/>
            <ac:spMk id="5" creationId="{036D7319-FA22-482E-84EF-95140605FB84}"/>
          </ac:spMkLst>
        </pc:spChg>
        <pc:spChg chg="add mod">
          <ac:chgData name="Reetika Kohli" userId="ec54a00a-1ce7-4a77-888f-69b38a1b3dc8" providerId="ADAL" clId="{08493284-04EA-49F5-A433-2EC74B6BB6F0}" dt="2021-09-14T12:20:29.926" v="776"/>
          <ac:spMkLst>
            <pc:docMk/>
            <pc:sldMk cId="3161689386" sldId="280"/>
            <ac:spMk id="6" creationId="{EFE751F7-87EC-4371-B6E0-5A065C63F478}"/>
          </ac:spMkLst>
        </pc:spChg>
        <pc:spChg chg="add mod">
          <ac:chgData name="Reetika Kohli" userId="ec54a00a-1ce7-4a77-888f-69b38a1b3dc8" providerId="ADAL" clId="{08493284-04EA-49F5-A433-2EC74B6BB6F0}" dt="2021-09-14T12:20:29.926" v="776"/>
          <ac:spMkLst>
            <pc:docMk/>
            <pc:sldMk cId="3161689386" sldId="280"/>
            <ac:spMk id="7" creationId="{93BCBFE2-43A1-4F55-8965-351BB99C3337}"/>
          </ac:spMkLst>
        </pc:spChg>
        <pc:spChg chg="add mod">
          <ac:chgData name="Reetika Kohli" userId="ec54a00a-1ce7-4a77-888f-69b38a1b3dc8" providerId="ADAL" clId="{08493284-04EA-49F5-A433-2EC74B6BB6F0}" dt="2021-09-14T12:20:29.926" v="776"/>
          <ac:spMkLst>
            <pc:docMk/>
            <pc:sldMk cId="3161689386" sldId="280"/>
            <ac:spMk id="8" creationId="{DC3C9193-27CC-4AC8-A050-44A2BBE73323}"/>
          </ac:spMkLst>
        </pc:spChg>
        <pc:spChg chg="add mod">
          <ac:chgData name="Reetika Kohli" userId="ec54a00a-1ce7-4a77-888f-69b38a1b3dc8" providerId="ADAL" clId="{08493284-04EA-49F5-A433-2EC74B6BB6F0}" dt="2021-09-14T12:20:29.926" v="776"/>
          <ac:spMkLst>
            <pc:docMk/>
            <pc:sldMk cId="3161689386" sldId="280"/>
            <ac:spMk id="9" creationId="{37EFC071-B95E-4259-B4F3-B6B5C5D461D5}"/>
          </ac:spMkLst>
        </pc:spChg>
        <pc:spChg chg="add mod">
          <ac:chgData name="Reetika Kohli" userId="ec54a00a-1ce7-4a77-888f-69b38a1b3dc8" providerId="ADAL" clId="{08493284-04EA-49F5-A433-2EC74B6BB6F0}" dt="2021-09-14T12:20:29.926" v="776"/>
          <ac:spMkLst>
            <pc:docMk/>
            <pc:sldMk cId="3161689386" sldId="280"/>
            <ac:spMk id="10" creationId="{9BE6FBCB-7034-44C1-BA30-6F29191F1AF2}"/>
          </ac:spMkLst>
        </pc:spChg>
      </pc:sldChg>
      <pc:sldChg chg="add">
        <pc:chgData name="Reetika Kohli" userId="ec54a00a-1ce7-4a77-888f-69b38a1b3dc8" providerId="ADAL" clId="{08493284-04EA-49F5-A433-2EC74B6BB6F0}" dt="2021-09-14T12:20:26.014" v="775"/>
        <pc:sldMkLst>
          <pc:docMk/>
          <pc:sldMk cId="3153584033" sldId="281"/>
        </pc:sldMkLst>
      </pc:sldChg>
      <pc:sldChg chg="add">
        <pc:chgData name="Reetika Kohli" userId="ec54a00a-1ce7-4a77-888f-69b38a1b3dc8" providerId="ADAL" clId="{08493284-04EA-49F5-A433-2EC74B6BB6F0}" dt="2021-09-15T05:21:08.216" v="1279"/>
        <pc:sldMkLst>
          <pc:docMk/>
          <pc:sldMk cId="679882024" sldId="282"/>
        </pc:sldMkLst>
      </pc:sldChg>
      <pc:sldChg chg="add">
        <pc:chgData name="Reetika Kohli" userId="ec54a00a-1ce7-4a77-888f-69b38a1b3dc8" providerId="ADAL" clId="{08493284-04EA-49F5-A433-2EC74B6BB6F0}" dt="2021-09-14T13:13:22.555" v="1123"/>
        <pc:sldMkLst>
          <pc:docMk/>
          <pc:sldMk cId="1851752421" sldId="283"/>
        </pc:sldMkLst>
      </pc:sldChg>
      <pc:sldChg chg="add ord">
        <pc:chgData name="Reetika Kohli" userId="ec54a00a-1ce7-4a77-888f-69b38a1b3dc8" providerId="ADAL" clId="{08493284-04EA-49F5-A433-2EC74B6BB6F0}" dt="2021-09-14T13:16:44.027" v="1135"/>
        <pc:sldMkLst>
          <pc:docMk/>
          <pc:sldMk cId="3959886974" sldId="285"/>
        </pc:sldMkLst>
      </pc:sldChg>
      <pc:sldChg chg="add">
        <pc:chgData name="Reetika Kohli" userId="ec54a00a-1ce7-4a77-888f-69b38a1b3dc8" providerId="ADAL" clId="{08493284-04EA-49F5-A433-2EC74B6BB6F0}" dt="2021-09-15T05:21:08.216" v="1279"/>
        <pc:sldMkLst>
          <pc:docMk/>
          <pc:sldMk cId="3631848395" sldId="286"/>
        </pc:sldMkLst>
      </pc:sldChg>
      <pc:sldChg chg="add">
        <pc:chgData name="Reetika Kohli" userId="ec54a00a-1ce7-4a77-888f-69b38a1b3dc8" providerId="ADAL" clId="{08493284-04EA-49F5-A433-2EC74B6BB6F0}" dt="2021-09-15T05:21:08.216" v="1279"/>
        <pc:sldMkLst>
          <pc:docMk/>
          <pc:sldMk cId="2193302992" sldId="287"/>
        </pc:sldMkLst>
      </pc:sldChg>
      <pc:sldChg chg="addSp delSp modSp add ord">
        <pc:chgData name="Reetika Kohli" userId="ec54a00a-1ce7-4a77-888f-69b38a1b3dc8" providerId="ADAL" clId="{08493284-04EA-49F5-A433-2EC74B6BB6F0}" dt="2021-09-15T05:27:54.555" v="1287" actId="20577"/>
        <pc:sldMkLst>
          <pc:docMk/>
          <pc:sldMk cId="1122332989" sldId="288"/>
        </pc:sldMkLst>
        <pc:spChg chg="del">
          <ac:chgData name="Reetika Kohli" userId="ec54a00a-1ce7-4a77-888f-69b38a1b3dc8" providerId="ADAL" clId="{08493284-04EA-49F5-A433-2EC74B6BB6F0}" dt="2021-09-14T14:01:06.876" v="1247"/>
          <ac:spMkLst>
            <pc:docMk/>
            <pc:sldMk cId="1122332989" sldId="288"/>
            <ac:spMk id="2" creationId="{15166AAF-1F41-4C4A-BA01-BEDF67FED2D3}"/>
          </ac:spMkLst>
        </pc:spChg>
        <pc:spChg chg="del">
          <ac:chgData name="Reetika Kohli" userId="ec54a00a-1ce7-4a77-888f-69b38a1b3dc8" providerId="ADAL" clId="{08493284-04EA-49F5-A433-2EC74B6BB6F0}" dt="2021-09-14T14:01:06.876" v="1247"/>
          <ac:spMkLst>
            <pc:docMk/>
            <pc:sldMk cId="1122332989" sldId="288"/>
            <ac:spMk id="3" creationId="{36D0FF59-8479-4D20-BEC0-FCCDC531B969}"/>
          </ac:spMkLst>
        </pc:spChg>
        <pc:spChg chg="del">
          <ac:chgData name="Reetika Kohli" userId="ec54a00a-1ce7-4a77-888f-69b38a1b3dc8" providerId="ADAL" clId="{08493284-04EA-49F5-A433-2EC74B6BB6F0}" dt="2021-09-14T14:01:06.876" v="1247"/>
          <ac:spMkLst>
            <pc:docMk/>
            <pc:sldMk cId="1122332989" sldId="288"/>
            <ac:spMk id="4" creationId="{49DE360D-F147-4215-9AF9-2E8AE2CABAC9}"/>
          </ac:spMkLst>
        </pc:spChg>
        <pc:spChg chg="del">
          <ac:chgData name="Reetika Kohli" userId="ec54a00a-1ce7-4a77-888f-69b38a1b3dc8" providerId="ADAL" clId="{08493284-04EA-49F5-A433-2EC74B6BB6F0}" dt="2021-09-14T14:01:06.876" v="1247"/>
          <ac:spMkLst>
            <pc:docMk/>
            <pc:sldMk cId="1122332989" sldId="288"/>
            <ac:spMk id="5" creationId="{F64A8932-A651-476C-808A-0DF691B195B8}"/>
          </ac:spMkLst>
        </pc:spChg>
        <pc:spChg chg="add mod">
          <ac:chgData name="Reetika Kohli" userId="ec54a00a-1ce7-4a77-888f-69b38a1b3dc8" providerId="ADAL" clId="{08493284-04EA-49F5-A433-2EC74B6BB6F0}" dt="2021-09-15T05:27:54.555" v="1287" actId="20577"/>
          <ac:spMkLst>
            <pc:docMk/>
            <pc:sldMk cId="1122332989" sldId="288"/>
            <ac:spMk id="6" creationId="{B2B06582-92AA-49DB-ADD6-FA113ABD62E6}"/>
          </ac:spMkLst>
        </pc:spChg>
        <pc:spChg chg="add mod">
          <ac:chgData name="Reetika Kohli" userId="ec54a00a-1ce7-4a77-888f-69b38a1b3dc8" providerId="ADAL" clId="{08493284-04EA-49F5-A433-2EC74B6BB6F0}" dt="2021-09-14T14:01:06.876" v="1247"/>
          <ac:spMkLst>
            <pc:docMk/>
            <pc:sldMk cId="1122332989" sldId="288"/>
            <ac:spMk id="7" creationId="{1529E2FE-30EB-413A-8D6F-157E29FAAAC0}"/>
          </ac:spMkLst>
        </pc:spChg>
        <pc:spChg chg="add mod">
          <ac:chgData name="Reetika Kohli" userId="ec54a00a-1ce7-4a77-888f-69b38a1b3dc8" providerId="ADAL" clId="{08493284-04EA-49F5-A433-2EC74B6BB6F0}" dt="2021-09-14T14:01:06.876" v="1247"/>
          <ac:spMkLst>
            <pc:docMk/>
            <pc:sldMk cId="1122332989" sldId="288"/>
            <ac:spMk id="8" creationId="{9B967E5F-E540-40FB-9E1F-5ED424792BA4}"/>
          </ac:spMkLst>
        </pc:spChg>
        <pc:spChg chg="add mod">
          <ac:chgData name="Reetika Kohli" userId="ec54a00a-1ce7-4a77-888f-69b38a1b3dc8" providerId="ADAL" clId="{08493284-04EA-49F5-A433-2EC74B6BB6F0}" dt="2021-09-14T14:01:06.876" v="1247"/>
          <ac:spMkLst>
            <pc:docMk/>
            <pc:sldMk cId="1122332989" sldId="288"/>
            <ac:spMk id="9" creationId="{27FC446B-71CD-4D74-9C30-04B518C92DA0}"/>
          </ac:spMkLst>
        </pc:spChg>
        <pc:spChg chg="add mod">
          <ac:chgData name="Reetika Kohli" userId="ec54a00a-1ce7-4a77-888f-69b38a1b3dc8" providerId="ADAL" clId="{08493284-04EA-49F5-A433-2EC74B6BB6F0}" dt="2021-09-14T14:01:06.876" v="1247"/>
          <ac:spMkLst>
            <pc:docMk/>
            <pc:sldMk cId="1122332989" sldId="288"/>
            <ac:spMk id="10" creationId="{8862AD5A-5B6E-4358-ADBB-F253A5F2BC4E}"/>
          </ac:spMkLst>
        </pc:spChg>
        <pc:spChg chg="add mod">
          <ac:chgData name="Reetika Kohli" userId="ec54a00a-1ce7-4a77-888f-69b38a1b3dc8" providerId="ADAL" clId="{08493284-04EA-49F5-A433-2EC74B6BB6F0}" dt="2021-09-14T14:01:06.876" v="1247"/>
          <ac:spMkLst>
            <pc:docMk/>
            <pc:sldMk cId="1122332989" sldId="288"/>
            <ac:spMk id="11" creationId="{4ECCCA8E-0DF0-44E4-AC82-01C49B0FD649}"/>
          </ac:spMkLst>
        </pc:spChg>
        <pc:spChg chg="add del mod">
          <ac:chgData name="Reetika Kohli" userId="ec54a00a-1ce7-4a77-888f-69b38a1b3dc8" providerId="ADAL" clId="{08493284-04EA-49F5-A433-2EC74B6BB6F0}" dt="2021-09-14T14:05:02.037" v="1272" actId="931"/>
          <ac:spMkLst>
            <pc:docMk/>
            <pc:sldMk cId="1122332989" sldId="288"/>
            <ac:spMk id="12" creationId="{834087BA-20FA-4601-BB60-4CFCAEE9D3FB}"/>
          </ac:spMkLst>
        </pc:spChg>
        <pc:picChg chg="add del mod">
          <ac:chgData name="Reetika Kohli" userId="ec54a00a-1ce7-4a77-888f-69b38a1b3dc8" providerId="ADAL" clId="{08493284-04EA-49F5-A433-2EC74B6BB6F0}" dt="2021-09-14T14:01:25.335" v="1249" actId="931"/>
          <ac:picMkLst>
            <pc:docMk/>
            <pc:sldMk cId="1122332989" sldId="288"/>
            <ac:picMk id="14" creationId="{2FF445CF-633D-49E8-BC38-01F8FC32CEB1}"/>
          </ac:picMkLst>
        </pc:picChg>
        <pc:picChg chg="add del mod modCrop">
          <ac:chgData name="Reetika Kohli" userId="ec54a00a-1ce7-4a77-888f-69b38a1b3dc8" providerId="ADAL" clId="{08493284-04EA-49F5-A433-2EC74B6BB6F0}" dt="2021-09-14T14:02:27.906" v="1257" actId="931"/>
          <ac:picMkLst>
            <pc:docMk/>
            <pc:sldMk cId="1122332989" sldId="288"/>
            <ac:picMk id="16" creationId="{0C649E95-024B-489F-96CF-BD8CA30D1F2A}"/>
          </ac:picMkLst>
        </pc:picChg>
        <pc:picChg chg="add del mod modCrop">
          <ac:chgData name="Reetika Kohli" userId="ec54a00a-1ce7-4a77-888f-69b38a1b3dc8" providerId="ADAL" clId="{08493284-04EA-49F5-A433-2EC74B6BB6F0}" dt="2021-09-14T14:04:15.275" v="1271" actId="931"/>
          <ac:picMkLst>
            <pc:docMk/>
            <pc:sldMk cId="1122332989" sldId="288"/>
            <ac:picMk id="18" creationId="{C2BDEE0E-9BA6-40F4-B1F1-2A7C2135350D}"/>
          </ac:picMkLst>
        </pc:picChg>
        <pc:picChg chg="add mod modCrop">
          <ac:chgData name="Reetika Kohli" userId="ec54a00a-1ce7-4a77-888f-69b38a1b3dc8" providerId="ADAL" clId="{08493284-04EA-49F5-A433-2EC74B6BB6F0}" dt="2021-09-14T14:05:13.677" v="1275" actId="18131"/>
          <ac:picMkLst>
            <pc:docMk/>
            <pc:sldMk cId="1122332989" sldId="288"/>
            <ac:picMk id="20" creationId="{E9CF01ED-4765-41A1-AEEA-3C36F8F078FA}"/>
          </ac:picMkLst>
        </pc:picChg>
      </pc:sldChg>
      <pc:sldChg chg="addSp delSp modSp add ord">
        <pc:chgData name="Reetika Kohli" userId="ec54a00a-1ce7-4a77-888f-69b38a1b3dc8" providerId="ADAL" clId="{08493284-04EA-49F5-A433-2EC74B6BB6F0}" dt="2021-09-15T08:54:25.574" v="1303"/>
        <pc:sldMkLst>
          <pc:docMk/>
          <pc:sldMk cId="1427418979" sldId="289"/>
        </pc:sldMkLst>
        <pc:spChg chg="del">
          <ac:chgData name="Reetika Kohli" userId="ec54a00a-1ce7-4a77-888f-69b38a1b3dc8" providerId="ADAL" clId="{08493284-04EA-49F5-A433-2EC74B6BB6F0}" dt="2021-09-15T08:53:40.145" v="1300" actId="931"/>
          <ac:spMkLst>
            <pc:docMk/>
            <pc:sldMk cId="1427418979" sldId="289"/>
            <ac:spMk id="2" creationId="{E4F0D250-BB64-401D-81CB-E9D6A5BCE4A5}"/>
          </ac:spMkLst>
        </pc:spChg>
        <pc:picChg chg="add mod modCrop">
          <ac:chgData name="Reetika Kohli" userId="ec54a00a-1ce7-4a77-888f-69b38a1b3dc8" providerId="ADAL" clId="{08493284-04EA-49F5-A433-2EC74B6BB6F0}" dt="2021-09-15T08:53:47.305" v="1302" actId="18131"/>
          <ac:picMkLst>
            <pc:docMk/>
            <pc:sldMk cId="1427418979" sldId="289"/>
            <ac:picMk id="5" creationId="{CA097F74-3E19-4008-804C-BA9968CD3D1F}"/>
          </ac:picMkLst>
        </pc:picChg>
      </pc:sldChg>
      <pc:sldMasterChg chg="addSp delSp modSp delSldLayout modSldLayout">
        <pc:chgData name="Reetika Kohli" userId="ec54a00a-1ce7-4a77-888f-69b38a1b3dc8" providerId="ADAL" clId="{08493284-04EA-49F5-A433-2EC74B6BB6F0}" dt="2021-09-15T09:06:22.212" v="1314" actId="1035"/>
        <pc:sldMasterMkLst>
          <pc:docMk/>
          <pc:sldMasterMk cId="2030746995" sldId="2147483648"/>
        </pc:sldMasterMkLst>
        <pc:spChg chg="mod">
          <ac:chgData name="Reetika Kohli" userId="ec54a00a-1ce7-4a77-888f-69b38a1b3dc8" providerId="ADAL" clId="{08493284-04EA-49F5-A433-2EC74B6BB6F0}" dt="2021-09-14T12:50:34.013" v="863" actId="1076"/>
          <ac:spMkLst>
            <pc:docMk/>
            <pc:sldMasterMk cId="2030746995" sldId="2147483648"/>
            <ac:spMk id="2" creationId="{00000000-0000-0000-0000-000000000000}"/>
          </ac:spMkLst>
        </pc:spChg>
        <pc:spChg chg="mod">
          <ac:chgData name="Reetika Kohli" userId="ec54a00a-1ce7-4a77-888f-69b38a1b3dc8" providerId="ADAL" clId="{08493284-04EA-49F5-A433-2EC74B6BB6F0}" dt="2021-09-14T12:51:06.769" v="871" actId="14100"/>
          <ac:spMkLst>
            <pc:docMk/>
            <pc:sldMasterMk cId="2030746995" sldId="2147483648"/>
            <ac:spMk id="3" creationId="{00000000-0000-0000-0000-000000000000}"/>
          </ac:spMkLst>
        </pc:spChg>
        <pc:spChg chg="del">
          <ac:chgData name="Reetika Kohli" userId="ec54a00a-1ce7-4a77-888f-69b38a1b3dc8" providerId="ADAL" clId="{08493284-04EA-49F5-A433-2EC74B6BB6F0}" dt="2021-09-14T11:03:01.868" v="79" actId="478"/>
          <ac:spMkLst>
            <pc:docMk/>
            <pc:sldMasterMk cId="2030746995" sldId="2147483648"/>
            <ac:spMk id="4" creationId="{00000000-0000-0000-0000-000000000000}"/>
          </ac:spMkLst>
        </pc:spChg>
        <pc:spChg chg="del">
          <ac:chgData name="Reetika Kohli" userId="ec54a00a-1ce7-4a77-888f-69b38a1b3dc8" providerId="ADAL" clId="{08493284-04EA-49F5-A433-2EC74B6BB6F0}" dt="2021-09-14T11:03:03.171" v="80" actId="478"/>
          <ac:spMkLst>
            <pc:docMk/>
            <pc:sldMasterMk cId="2030746995" sldId="2147483648"/>
            <ac:spMk id="5" creationId="{00000000-0000-0000-0000-000000000000}"/>
          </ac:spMkLst>
        </pc:spChg>
        <pc:spChg chg="del">
          <ac:chgData name="Reetika Kohli" userId="ec54a00a-1ce7-4a77-888f-69b38a1b3dc8" providerId="ADAL" clId="{08493284-04EA-49F5-A433-2EC74B6BB6F0}" dt="2021-09-14T11:03:16.559" v="84" actId="478"/>
          <ac:spMkLst>
            <pc:docMk/>
            <pc:sldMasterMk cId="2030746995" sldId="2147483648"/>
            <ac:spMk id="6" creationId="{00000000-0000-0000-0000-000000000000}"/>
          </ac:spMkLst>
        </pc:spChg>
        <pc:spChg chg="add del">
          <ac:chgData name="Reetika Kohli" userId="ec54a00a-1ce7-4a77-888f-69b38a1b3dc8" providerId="ADAL" clId="{08493284-04EA-49F5-A433-2EC74B6BB6F0}" dt="2021-09-14T11:02:42.375" v="76"/>
          <ac:spMkLst>
            <pc:docMk/>
            <pc:sldMasterMk cId="2030746995" sldId="2147483648"/>
            <ac:spMk id="15" creationId="{88A44FA6-0BE3-4076-9752-FB5AE5DC3217}"/>
          </ac:spMkLst>
        </pc:spChg>
        <pc:spChg chg="add del">
          <ac:chgData name="Reetika Kohli" userId="ec54a00a-1ce7-4a77-888f-69b38a1b3dc8" providerId="ADAL" clId="{08493284-04EA-49F5-A433-2EC74B6BB6F0}" dt="2021-09-14T11:02:42.375" v="76"/>
          <ac:spMkLst>
            <pc:docMk/>
            <pc:sldMasterMk cId="2030746995" sldId="2147483648"/>
            <ac:spMk id="16" creationId="{4FABA49A-0829-42A1-8283-8F33B0E17AC6}"/>
          </ac:spMkLst>
        </pc:spChg>
        <pc:spChg chg="add mod">
          <ac:chgData name="Reetika Kohli" userId="ec54a00a-1ce7-4a77-888f-69b38a1b3dc8" providerId="ADAL" clId="{08493284-04EA-49F5-A433-2EC74B6BB6F0}" dt="2021-09-14T12:26:49.339" v="813" actId="207"/>
          <ac:spMkLst>
            <pc:docMk/>
            <pc:sldMasterMk cId="2030746995" sldId="2147483648"/>
            <ac:spMk id="18" creationId="{7E9A1EA2-D79D-4934-901E-B488F58C515D}"/>
          </ac:spMkLst>
        </pc:spChg>
        <pc:spChg chg="add mod">
          <ac:chgData name="Reetika Kohli" userId="ec54a00a-1ce7-4a77-888f-69b38a1b3dc8" providerId="ADAL" clId="{08493284-04EA-49F5-A433-2EC74B6BB6F0}" dt="2021-09-14T12:26:52.515" v="814" actId="207"/>
          <ac:spMkLst>
            <pc:docMk/>
            <pc:sldMasterMk cId="2030746995" sldId="2147483648"/>
            <ac:spMk id="19" creationId="{3A3A01D6-7C62-481B-AFEB-AE1CB8A80B50}"/>
          </ac:spMkLst>
        </pc:spChg>
        <pc:spChg chg="add del">
          <ac:chgData name="Reetika Kohli" userId="ec54a00a-1ce7-4a77-888f-69b38a1b3dc8" providerId="ADAL" clId="{08493284-04EA-49F5-A433-2EC74B6BB6F0}" dt="2021-09-14T12:51:08.960" v="872"/>
          <ac:spMkLst>
            <pc:docMk/>
            <pc:sldMasterMk cId="2030746995" sldId="2147483648"/>
            <ac:spMk id="32" creationId="{B48412F4-CDA1-4A68-BDFE-086301420243}"/>
          </ac:spMkLst>
        </pc:spChg>
        <pc:grpChg chg="add">
          <ac:chgData name="Reetika Kohli" userId="ec54a00a-1ce7-4a77-888f-69b38a1b3dc8" providerId="ADAL" clId="{08493284-04EA-49F5-A433-2EC74B6BB6F0}" dt="2021-09-14T10:56:20.171" v="74"/>
          <ac:grpSpMkLst>
            <pc:docMk/>
            <pc:sldMasterMk cId="2030746995" sldId="2147483648"/>
            <ac:grpSpMk id="7" creationId="{A5B0D2CA-C527-4E62-9A1E-EA826BB096BB}"/>
          </ac:grpSpMkLst>
        </pc:grpChg>
        <pc:grpChg chg="add del">
          <ac:chgData name="Reetika Kohli" userId="ec54a00a-1ce7-4a77-888f-69b38a1b3dc8" providerId="ADAL" clId="{08493284-04EA-49F5-A433-2EC74B6BB6F0}" dt="2021-09-14T12:49:29.866" v="856"/>
          <ac:grpSpMkLst>
            <pc:docMk/>
            <pc:sldMasterMk cId="2030746995" sldId="2147483648"/>
            <ac:grpSpMk id="22" creationId="{1EEBF2E0-8FEB-41C3-A9AB-59C47294E87C}"/>
          </ac:grpSpMkLst>
        </pc:grpChg>
        <pc:grpChg chg="add del">
          <ac:chgData name="Reetika Kohli" userId="ec54a00a-1ce7-4a77-888f-69b38a1b3dc8" providerId="ADAL" clId="{08493284-04EA-49F5-A433-2EC74B6BB6F0}" dt="2021-09-14T12:51:08.960" v="872"/>
          <ac:grpSpMkLst>
            <pc:docMk/>
            <pc:sldMasterMk cId="2030746995" sldId="2147483648"/>
            <ac:grpSpMk id="27" creationId="{71513FDF-F6D4-4392-8A9E-A60939ADCC56}"/>
          </ac:grpSpMkLst>
        </pc:grpChg>
        <pc:picChg chg="add del">
          <ac:chgData name="Reetika Kohli" userId="ec54a00a-1ce7-4a77-888f-69b38a1b3dc8" providerId="ADAL" clId="{08493284-04EA-49F5-A433-2EC74B6BB6F0}" dt="2021-09-14T11:02:42.375" v="76"/>
          <ac:picMkLst>
            <pc:docMk/>
            <pc:sldMasterMk cId="2030746995" sldId="2147483648"/>
            <ac:picMk id="14" creationId="{E5339A52-5EBA-4E75-8DB6-FFEB8D984DEF}"/>
          </ac:picMkLst>
        </pc:picChg>
        <pc:picChg chg="add del">
          <ac:chgData name="Reetika Kohli" userId="ec54a00a-1ce7-4a77-888f-69b38a1b3dc8" providerId="ADAL" clId="{08493284-04EA-49F5-A433-2EC74B6BB6F0}" dt="2021-09-14T11:04:05.299" v="94" actId="478"/>
          <ac:picMkLst>
            <pc:docMk/>
            <pc:sldMasterMk cId="2030746995" sldId="2147483648"/>
            <ac:picMk id="17" creationId="{F8204E9B-4AD8-4A09-B6CC-B9693DA753AB}"/>
          </ac:picMkLst>
        </pc:picChg>
        <pc:picChg chg="add del mod modCrop">
          <ac:chgData name="Reetika Kohli" userId="ec54a00a-1ce7-4a77-888f-69b38a1b3dc8" providerId="ADAL" clId="{08493284-04EA-49F5-A433-2EC74B6BB6F0}" dt="2021-09-14T13:04:31.952" v="1072"/>
          <ac:picMkLst>
            <pc:docMk/>
            <pc:sldMasterMk cId="2030746995" sldId="2147483648"/>
            <ac:picMk id="21" creationId="{D3171705-1A7E-4118-A8E0-02B764352911}"/>
          </ac:picMkLst>
        </pc:picChg>
        <pc:sldLayoutChg chg="addSp delSp modSp">
          <pc:chgData name="Reetika Kohli" userId="ec54a00a-1ce7-4a77-888f-69b38a1b3dc8" providerId="ADAL" clId="{08493284-04EA-49F5-A433-2EC74B6BB6F0}" dt="2021-09-14T12:51:16.175" v="874"/>
          <pc:sldLayoutMkLst>
            <pc:docMk/>
            <pc:sldMasterMk cId="2030746995" sldId="2147483648"/>
            <pc:sldLayoutMk cId="194889762" sldId="2147483649"/>
          </pc:sldLayoutMkLst>
          <pc:spChg chg="add mod">
            <ac:chgData name="Reetika Kohli" userId="ec54a00a-1ce7-4a77-888f-69b38a1b3dc8" providerId="ADAL" clId="{08493284-04EA-49F5-A433-2EC74B6BB6F0}" dt="2021-09-14T10:56:00.180" v="73" actId="164"/>
            <ac:spMkLst>
              <pc:docMk/>
              <pc:sldMasterMk cId="2030746995" sldId="2147483648"/>
              <pc:sldLayoutMk cId="194889762" sldId="2147483649"/>
              <ac:spMk id="3" creationId="{48FC9F80-3CBE-487A-8564-B9BFADAE458B}"/>
            </ac:spMkLst>
          </pc:spChg>
          <pc:spChg chg="add mod">
            <ac:chgData name="Reetika Kohli" userId="ec54a00a-1ce7-4a77-888f-69b38a1b3dc8" providerId="ADAL" clId="{08493284-04EA-49F5-A433-2EC74B6BB6F0}" dt="2021-09-14T10:55:33.731" v="53" actId="164"/>
            <ac:spMkLst>
              <pc:docMk/>
              <pc:sldMasterMk cId="2030746995" sldId="2147483648"/>
              <pc:sldLayoutMk cId="194889762" sldId="2147483649"/>
              <ac:spMk id="36" creationId="{3F1BFF9F-6117-4662-979F-B60FB31017F9}"/>
            </ac:spMkLst>
          </pc:spChg>
          <pc:spChg chg="add mod">
            <ac:chgData name="Reetika Kohli" userId="ec54a00a-1ce7-4a77-888f-69b38a1b3dc8" providerId="ADAL" clId="{08493284-04EA-49F5-A433-2EC74B6BB6F0}" dt="2021-09-14T10:55:33.731" v="53" actId="164"/>
            <ac:spMkLst>
              <pc:docMk/>
              <pc:sldMasterMk cId="2030746995" sldId="2147483648"/>
              <pc:sldLayoutMk cId="194889762" sldId="2147483649"/>
              <ac:spMk id="37" creationId="{930A67A6-B192-4D7D-A00E-BA48AE2929DD}"/>
            </ac:spMkLst>
          </pc:spChg>
          <pc:spChg chg="add mod">
            <ac:chgData name="Reetika Kohli" userId="ec54a00a-1ce7-4a77-888f-69b38a1b3dc8" providerId="ADAL" clId="{08493284-04EA-49F5-A433-2EC74B6BB6F0}" dt="2021-09-14T10:55:33.731" v="53" actId="164"/>
            <ac:spMkLst>
              <pc:docMk/>
              <pc:sldMasterMk cId="2030746995" sldId="2147483648"/>
              <pc:sldLayoutMk cId="194889762" sldId="2147483649"/>
              <ac:spMk id="38" creationId="{B712C2D5-8D60-42E7-8092-A9A1E5FF18B2}"/>
            </ac:spMkLst>
          </pc:spChg>
          <pc:spChg chg="add mod">
            <ac:chgData name="Reetika Kohli" userId="ec54a00a-1ce7-4a77-888f-69b38a1b3dc8" providerId="ADAL" clId="{08493284-04EA-49F5-A433-2EC74B6BB6F0}" dt="2021-09-14T10:55:33.731" v="53" actId="164"/>
            <ac:spMkLst>
              <pc:docMk/>
              <pc:sldMasterMk cId="2030746995" sldId="2147483648"/>
              <pc:sldLayoutMk cId="194889762" sldId="2147483649"/>
              <ac:spMk id="39" creationId="{84CC55DA-3F4D-4E4B-B2BA-8C54646307AE}"/>
            </ac:spMkLst>
          </pc:spChg>
          <pc:spChg chg="mod">
            <ac:chgData name="Reetika Kohli" userId="ec54a00a-1ce7-4a77-888f-69b38a1b3dc8" providerId="ADAL" clId="{08493284-04EA-49F5-A433-2EC74B6BB6F0}" dt="2021-09-14T12:27:02.591" v="816" actId="207"/>
            <ac:spMkLst>
              <pc:docMk/>
              <pc:sldMasterMk cId="2030746995" sldId="2147483648"/>
              <pc:sldLayoutMk cId="194889762" sldId="2147483649"/>
              <ac:spMk id="44" creationId="{00000000-0000-0000-0000-000000000000}"/>
            </ac:spMkLst>
          </pc:spChg>
          <pc:spChg chg="mod">
            <ac:chgData name="Reetika Kohli" userId="ec54a00a-1ce7-4a77-888f-69b38a1b3dc8" providerId="ADAL" clId="{08493284-04EA-49F5-A433-2EC74B6BB6F0}" dt="2021-09-14T12:27:04.479" v="817" actId="207"/>
            <ac:spMkLst>
              <pc:docMk/>
              <pc:sldMasterMk cId="2030746995" sldId="2147483648"/>
              <pc:sldLayoutMk cId="194889762" sldId="2147483649"/>
              <ac:spMk id="46" creationId="{00000000-0000-0000-0000-000000000000}"/>
            </ac:spMkLst>
          </pc:spChg>
          <pc:spChg chg="add del">
            <ac:chgData name="Reetika Kohli" userId="ec54a00a-1ce7-4a77-888f-69b38a1b3dc8" providerId="ADAL" clId="{08493284-04EA-49F5-A433-2EC74B6BB6F0}" dt="2021-09-14T12:51:16.175" v="874"/>
            <ac:spMkLst>
              <pc:docMk/>
              <pc:sldMasterMk cId="2030746995" sldId="2147483648"/>
              <pc:sldLayoutMk cId="194889762" sldId="2147483649"/>
              <ac:spMk id="47" creationId="{6C42ED1E-FCFD-4CBA-816F-F49453647CEE}"/>
            </ac:spMkLst>
          </pc:spChg>
          <pc:grpChg chg="add mod">
            <ac:chgData name="Reetika Kohli" userId="ec54a00a-1ce7-4a77-888f-69b38a1b3dc8" providerId="ADAL" clId="{08493284-04EA-49F5-A433-2EC74B6BB6F0}" dt="2021-09-14T10:56:00.180" v="73" actId="164"/>
            <ac:grpSpMkLst>
              <pc:docMk/>
              <pc:sldMasterMk cId="2030746995" sldId="2147483648"/>
              <pc:sldLayoutMk cId="194889762" sldId="2147483649"/>
              <ac:grpSpMk id="2" creationId="{8C8E31D8-1111-443E-A012-1E84CA48338C}"/>
            </ac:grpSpMkLst>
          </pc:grpChg>
          <pc:grpChg chg="add mod">
            <ac:chgData name="Reetika Kohli" userId="ec54a00a-1ce7-4a77-888f-69b38a1b3dc8" providerId="ADAL" clId="{08493284-04EA-49F5-A433-2EC74B6BB6F0}" dt="2021-09-14T10:56:00.180" v="73" actId="164"/>
            <ac:grpSpMkLst>
              <pc:docMk/>
              <pc:sldMasterMk cId="2030746995" sldId="2147483648"/>
              <pc:sldLayoutMk cId="194889762" sldId="2147483649"/>
              <ac:grpSpMk id="4" creationId="{2DC02EAA-AA6F-4C04-A317-7C9A9F5218E0}"/>
            </ac:grpSpMkLst>
          </pc:grpChg>
          <pc:grpChg chg="add del">
            <ac:chgData name="Reetika Kohli" userId="ec54a00a-1ce7-4a77-888f-69b38a1b3dc8" providerId="ADAL" clId="{08493284-04EA-49F5-A433-2EC74B6BB6F0}" dt="2021-09-14T12:51:16.175" v="874"/>
            <ac:grpSpMkLst>
              <pc:docMk/>
              <pc:sldMasterMk cId="2030746995" sldId="2147483648"/>
              <pc:sldLayoutMk cId="194889762" sldId="2147483649"/>
              <ac:grpSpMk id="40" creationId="{6E011124-7F63-4203-AA44-8CB7F6F8DC5B}"/>
            </ac:grpSpMkLst>
          </pc:grpChg>
        </pc:sldLayoutChg>
        <pc:sldLayoutChg chg="addSp delSp modSp">
          <pc:chgData name="Reetika Kohli" userId="ec54a00a-1ce7-4a77-888f-69b38a1b3dc8" providerId="ADAL" clId="{08493284-04EA-49F5-A433-2EC74B6BB6F0}" dt="2021-09-14T13:22:39.378" v="1188" actId="478"/>
          <pc:sldLayoutMkLst>
            <pc:docMk/>
            <pc:sldMasterMk cId="2030746995" sldId="2147483648"/>
            <pc:sldLayoutMk cId="2920375753" sldId="2147483661"/>
          </pc:sldLayoutMkLst>
          <pc:spChg chg="mod">
            <ac:chgData name="Reetika Kohli" userId="ec54a00a-1ce7-4a77-888f-69b38a1b3dc8" providerId="ADAL" clId="{08493284-04EA-49F5-A433-2EC74B6BB6F0}" dt="2021-09-14T12:51:37.444" v="880" actId="1076"/>
            <ac:spMkLst>
              <pc:docMk/>
              <pc:sldMasterMk cId="2030746995" sldId="2147483648"/>
              <pc:sldLayoutMk cId="2920375753" sldId="2147483661"/>
              <ac:spMk id="3" creationId="{00000000-0000-0000-0000-000000000000}"/>
            </ac:spMkLst>
          </pc:spChg>
          <pc:spChg chg="mod">
            <ac:chgData name="Reetika Kohli" userId="ec54a00a-1ce7-4a77-888f-69b38a1b3dc8" providerId="ADAL" clId="{08493284-04EA-49F5-A433-2EC74B6BB6F0}" dt="2021-09-14T13:22:35.090" v="1186" actId="14100"/>
            <ac:spMkLst>
              <pc:docMk/>
              <pc:sldMasterMk cId="2030746995" sldId="2147483648"/>
              <pc:sldLayoutMk cId="2920375753" sldId="2147483661"/>
              <ac:spMk id="8" creationId="{00000000-0000-0000-0000-000000000000}"/>
            </ac:spMkLst>
          </pc:spChg>
          <pc:spChg chg="add del">
            <ac:chgData name="Reetika Kohli" userId="ec54a00a-1ce7-4a77-888f-69b38a1b3dc8" providerId="ADAL" clId="{08493284-04EA-49F5-A433-2EC74B6BB6F0}" dt="2021-09-14T12:51:50.605" v="883"/>
            <ac:spMkLst>
              <pc:docMk/>
              <pc:sldMasterMk cId="2030746995" sldId="2147483648"/>
              <pc:sldLayoutMk cId="2920375753" sldId="2147483661"/>
              <ac:spMk id="14" creationId="{F623696F-AC71-4258-8A65-CD0E7603BC4C}"/>
            </ac:spMkLst>
          </pc:spChg>
          <pc:spChg chg="mod">
            <ac:chgData name="Reetika Kohli" userId="ec54a00a-1ce7-4a77-888f-69b38a1b3dc8" providerId="ADAL" clId="{08493284-04EA-49F5-A433-2EC74B6BB6F0}" dt="2021-09-14T12:55:09.576" v="917" actId="1036"/>
            <ac:spMkLst>
              <pc:docMk/>
              <pc:sldMasterMk cId="2030746995" sldId="2147483648"/>
              <pc:sldLayoutMk cId="2920375753" sldId="2147483661"/>
              <ac:spMk id="19" creationId="{00000000-0000-0000-0000-000000000000}"/>
            </ac:spMkLst>
          </pc:spChg>
          <pc:spChg chg="mod ord">
            <ac:chgData name="Reetika Kohli" userId="ec54a00a-1ce7-4a77-888f-69b38a1b3dc8" providerId="ADAL" clId="{08493284-04EA-49F5-A433-2EC74B6BB6F0}" dt="2021-09-14T12:51:45.720" v="882" actId="167"/>
            <ac:spMkLst>
              <pc:docMk/>
              <pc:sldMasterMk cId="2030746995" sldId="2147483648"/>
              <pc:sldLayoutMk cId="2920375753" sldId="2147483661"/>
              <ac:spMk id="21" creationId="{00000000-0000-0000-0000-000000000000}"/>
            </ac:spMkLst>
          </pc:spChg>
          <pc:spChg chg="add del mod">
            <ac:chgData name="Reetika Kohli" userId="ec54a00a-1ce7-4a77-888f-69b38a1b3dc8" providerId="ADAL" clId="{08493284-04EA-49F5-A433-2EC74B6BB6F0}" dt="2021-09-14T12:55:06.745" v="914" actId="478"/>
            <ac:spMkLst>
              <pc:docMk/>
              <pc:sldMasterMk cId="2030746995" sldId="2147483648"/>
              <pc:sldLayoutMk cId="2920375753" sldId="2147483661"/>
              <ac:spMk id="24" creationId="{2DFD4787-9D66-44BB-94AD-D7998693AEAC}"/>
            </ac:spMkLst>
          </pc:spChg>
          <pc:spChg chg="add del mod">
            <ac:chgData name="Reetika Kohli" userId="ec54a00a-1ce7-4a77-888f-69b38a1b3dc8" providerId="ADAL" clId="{08493284-04EA-49F5-A433-2EC74B6BB6F0}" dt="2021-09-14T13:22:38.286" v="1187" actId="478"/>
            <ac:spMkLst>
              <pc:docMk/>
              <pc:sldMasterMk cId="2030746995" sldId="2147483648"/>
              <pc:sldLayoutMk cId="2920375753" sldId="2147483661"/>
              <ac:spMk id="29" creationId="{32DD920C-75D9-4610-8032-4000ED6359F1}"/>
            </ac:spMkLst>
          </pc:spChg>
          <pc:spChg chg="mod">
            <ac:chgData name="Reetika Kohli" userId="ec54a00a-1ce7-4a77-888f-69b38a1b3dc8" providerId="ADAL" clId="{08493284-04EA-49F5-A433-2EC74B6BB6F0}" dt="2021-09-14T12:54:08.447" v="898" actId="14100"/>
            <ac:spMkLst>
              <pc:docMk/>
              <pc:sldMasterMk cId="2030746995" sldId="2147483648"/>
              <pc:sldLayoutMk cId="2920375753" sldId="2147483661"/>
              <ac:spMk id="42" creationId="{00000000-0000-0000-0000-000000000000}"/>
            </ac:spMkLst>
          </pc:spChg>
          <pc:grpChg chg="add del">
            <ac:chgData name="Reetika Kohli" userId="ec54a00a-1ce7-4a77-888f-69b38a1b3dc8" providerId="ADAL" clId="{08493284-04EA-49F5-A433-2EC74B6BB6F0}" dt="2021-09-14T12:51:50.605" v="883"/>
            <ac:grpSpMkLst>
              <pc:docMk/>
              <pc:sldMasterMk cId="2030746995" sldId="2147483648"/>
              <pc:sldLayoutMk cId="2920375753" sldId="2147483661"/>
              <ac:grpSpMk id="9" creationId="{B336D1EB-B60D-492D-9098-8C60EE7D1049}"/>
            </ac:grpSpMkLst>
          </pc:grpChg>
          <pc:grpChg chg="add del mod">
            <ac:chgData name="Reetika Kohli" userId="ec54a00a-1ce7-4a77-888f-69b38a1b3dc8" providerId="ADAL" clId="{08493284-04EA-49F5-A433-2EC74B6BB6F0}" dt="2021-09-14T12:55:06.745" v="914" actId="478"/>
            <ac:grpSpMkLst>
              <pc:docMk/>
              <pc:sldMasterMk cId="2030746995" sldId="2147483648"/>
              <pc:sldLayoutMk cId="2920375753" sldId="2147483661"/>
              <ac:grpSpMk id="15" creationId="{AB852BB9-8758-477E-B71C-93B258102BA2}"/>
            </ac:grpSpMkLst>
          </pc:grpChg>
          <pc:grpChg chg="add del mod">
            <ac:chgData name="Reetika Kohli" userId="ec54a00a-1ce7-4a77-888f-69b38a1b3dc8" providerId="ADAL" clId="{08493284-04EA-49F5-A433-2EC74B6BB6F0}" dt="2021-09-14T13:22:39.378" v="1188" actId="478"/>
            <ac:grpSpMkLst>
              <pc:docMk/>
              <pc:sldMasterMk cId="2030746995" sldId="2147483648"/>
              <pc:sldLayoutMk cId="2920375753" sldId="2147483661"/>
              <ac:grpSpMk id="26" creationId="{EAE051EF-8C5D-4CDC-850C-0775256C8611}"/>
            </ac:grpSpMkLst>
          </pc:grpChg>
          <pc:picChg chg="add ord">
            <ac:chgData name="Reetika Kohli" userId="ec54a00a-1ce7-4a77-888f-69b38a1b3dc8" providerId="ADAL" clId="{08493284-04EA-49F5-A433-2EC74B6BB6F0}" dt="2021-09-14T13:04:48.176" v="1076" actId="167"/>
            <ac:picMkLst>
              <pc:docMk/>
              <pc:sldMasterMk cId="2030746995" sldId="2147483648"/>
              <pc:sldLayoutMk cId="2920375753" sldId="2147483661"/>
              <ac:picMk id="25" creationId="{BDCBAB82-E331-4132-90D5-EF1ED51B689D}"/>
            </ac:picMkLst>
          </pc:picChg>
        </pc:sldLayoutChg>
        <pc:sldLayoutChg chg="addSp delSp modSp">
          <pc:chgData name="Reetika Kohli" userId="ec54a00a-1ce7-4a77-888f-69b38a1b3dc8" providerId="ADAL" clId="{08493284-04EA-49F5-A433-2EC74B6BB6F0}" dt="2021-09-14T13:22:24.373" v="1183"/>
          <pc:sldLayoutMkLst>
            <pc:docMk/>
            <pc:sldMasterMk cId="2030746995" sldId="2147483648"/>
            <pc:sldLayoutMk cId="1266626029" sldId="2147483662"/>
          </pc:sldLayoutMkLst>
          <pc:spChg chg="mod">
            <ac:chgData name="Reetika Kohli" userId="ec54a00a-1ce7-4a77-888f-69b38a1b3dc8" providerId="ADAL" clId="{08493284-04EA-49F5-A433-2EC74B6BB6F0}" dt="2021-09-14T13:06:09.324" v="1101" actId="207"/>
            <ac:spMkLst>
              <pc:docMk/>
              <pc:sldMasterMk cId="2030746995" sldId="2147483648"/>
              <pc:sldLayoutMk cId="1266626029" sldId="2147483662"/>
              <ac:spMk id="7" creationId="{00000000-0000-0000-0000-000000000000}"/>
            </ac:spMkLst>
          </pc:spChg>
          <pc:spChg chg="mod">
            <ac:chgData name="Reetika Kohli" userId="ec54a00a-1ce7-4a77-888f-69b38a1b3dc8" providerId="ADAL" clId="{08493284-04EA-49F5-A433-2EC74B6BB6F0}" dt="2021-09-14T12:27:24.396" v="822" actId="207"/>
            <ac:spMkLst>
              <pc:docMk/>
              <pc:sldMasterMk cId="2030746995" sldId="2147483648"/>
              <pc:sldLayoutMk cId="1266626029" sldId="2147483662"/>
              <ac:spMk id="9" creationId="{00000000-0000-0000-0000-000000000000}"/>
            </ac:spMkLst>
          </pc:spChg>
          <pc:spChg chg="mod">
            <ac:chgData name="Reetika Kohli" userId="ec54a00a-1ce7-4a77-888f-69b38a1b3dc8" providerId="ADAL" clId="{08493284-04EA-49F5-A433-2EC74B6BB6F0}" dt="2021-09-14T12:53:31.827" v="891" actId="1076"/>
            <ac:spMkLst>
              <pc:docMk/>
              <pc:sldMasterMk cId="2030746995" sldId="2147483648"/>
              <pc:sldLayoutMk cId="1266626029" sldId="2147483662"/>
              <ac:spMk id="10" creationId="{00000000-0000-0000-0000-000000000000}"/>
            </ac:spMkLst>
          </pc:spChg>
          <pc:spChg chg="mod">
            <ac:chgData name="Reetika Kohli" userId="ec54a00a-1ce7-4a77-888f-69b38a1b3dc8" providerId="ADAL" clId="{08493284-04EA-49F5-A433-2EC74B6BB6F0}" dt="2021-09-14T12:54:18.850" v="901" actId="1076"/>
            <ac:spMkLst>
              <pc:docMk/>
              <pc:sldMasterMk cId="2030746995" sldId="2147483648"/>
              <pc:sldLayoutMk cId="1266626029" sldId="2147483662"/>
              <ac:spMk id="11" creationId="{00000000-0000-0000-0000-000000000000}"/>
            </ac:spMkLst>
          </pc:spChg>
          <pc:spChg chg="mod">
            <ac:chgData name="Reetika Kohli" userId="ec54a00a-1ce7-4a77-888f-69b38a1b3dc8" providerId="ADAL" clId="{08493284-04EA-49F5-A433-2EC74B6BB6F0}" dt="2021-09-14T12:54:24.147" v="903" actId="14100"/>
            <ac:spMkLst>
              <pc:docMk/>
              <pc:sldMasterMk cId="2030746995" sldId="2147483648"/>
              <pc:sldLayoutMk cId="1266626029" sldId="2147483662"/>
              <ac:spMk id="15" creationId="{00000000-0000-0000-0000-000000000000}"/>
            </ac:spMkLst>
          </pc:spChg>
          <pc:spChg chg="mod">
            <ac:chgData name="Reetika Kohli" userId="ec54a00a-1ce7-4a77-888f-69b38a1b3dc8" providerId="ADAL" clId="{08493284-04EA-49F5-A433-2EC74B6BB6F0}" dt="2021-09-14T12:53:28.438" v="890" actId="14100"/>
            <ac:spMkLst>
              <pc:docMk/>
              <pc:sldMasterMk cId="2030746995" sldId="2147483648"/>
              <pc:sldLayoutMk cId="1266626029" sldId="2147483662"/>
              <ac:spMk id="17" creationId="{00000000-0000-0000-0000-000000000000}"/>
            </ac:spMkLst>
          </pc:spChg>
          <pc:spChg chg="add del">
            <ac:chgData name="Reetika Kohli" userId="ec54a00a-1ce7-4a77-888f-69b38a1b3dc8" providerId="ADAL" clId="{08493284-04EA-49F5-A433-2EC74B6BB6F0}" dt="2021-09-14T12:55:03.795" v="913" actId="478"/>
            <ac:spMkLst>
              <pc:docMk/>
              <pc:sldMasterMk cId="2030746995" sldId="2147483648"/>
              <pc:sldLayoutMk cId="1266626029" sldId="2147483662"/>
              <ac:spMk id="19" creationId="{D48B9CFB-5CDD-478F-B5AF-2CC30FA08255}"/>
            </ac:spMkLst>
          </pc:spChg>
          <pc:spChg chg="add del">
            <ac:chgData name="Reetika Kohli" userId="ec54a00a-1ce7-4a77-888f-69b38a1b3dc8" providerId="ADAL" clId="{08493284-04EA-49F5-A433-2EC74B6BB6F0}" dt="2021-09-14T12:54:13.480" v="900"/>
            <ac:spMkLst>
              <pc:docMk/>
              <pc:sldMasterMk cId="2030746995" sldId="2147483648"/>
              <pc:sldLayoutMk cId="1266626029" sldId="2147483662"/>
              <ac:spMk id="25" creationId="{3814D42A-8773-4D99-BC6B-00FA1D1B1F5F}"/>
            </ac:spMkLst>
          </pc:spChg>
          <pc:spChg chg="add del">
            <ac:chgData name="Reetika Kohli" userId="ec54a00a-1ce7-4a77-888f-69b38a1b3dc8" providerId="ADAL" clId="{08493284-04EA-49F5-A433-2EC74B6BB6F0}" dt="2021-09-14T13:22:24.373" v="1183"/>
            <ac:spMkLst>
              <pc:docMk/>
              <pc:sldMasterMk cId="2030746995" sldId="2147483648"/>
              <pc:sldLayoutMk cId="1266626029" sldId="2147483662"/>
              <ac:spMk id="30" creationId="{6145065C-66E3-4D87-8F5B-E6D0ECC8DDD7}"/>
            </ac:spMkLst>
          </pc:spChg>
          <pc:grpChg chg="add del">
            <ac:chgData name="Reetika Kohli" userId="ec54a00a-1ce7-4a77-888f-69b38a1b3dc8" providerId="ADAL" clId="{08493284-04EA-49F5-A433-2EC74B6BB6F0}" dt="2021-09-14T12:55:03.795" v="913" actId="478"/>
            <ac:grpSpMkLst>
              <pc:docMk/>
              <pc:sldMasterMk cId="2030746995" sldId="2147483648"/>
              <pc:sldLayoutMk cId="1266626029" sldId="2147483662"/>
              <ac:grpSpMk id="12" creationId="{451082C7-8FD1-469F-909B-CAE0C3CA65CD}"/>
            </ac:grpSpMkLst>
          </pc:grpChg>
          <pc:grpChg chg="add del">
            <ac:chgData name="Reetika Kohli" userId="ec54a00a-1ce7-4a77-888f-69b38a1b3dc8" providerId="ADAL" clId="{08493284-04EA-49F5-A433-2EC74B6BB6F0}" dt="2021-09-14T12:54:13.480" v="900"/>
            <ac:grpSpMkLst>
              <pc:docMk/>
              <pc:sldMasterMk cId="2030746995" sldId="2147483648"/>
              <pc:sldLayoutMk cId="1266626029" sldId="2147483662"/>
              <ac:grpSpMk id="20" creationId="{37EFCC7D-E3D8-4A16-B3FC-F8AF425255DC}"/>
            </ac:grpSpMkLst>
          </pc:grpChg>
          <pc:grpChg chg="add del">
            <ac:chgData name="Reetika Kohli" userId="ec54a00a-1ce7-4a77-888f-69b38a1b3dc8" providerId="ADAL" clId="{08493284-04EA-49F5-A433-2EC74B6BB6F0}" dt="2021-09-14T13:22:24.373" v="1183"/>
            <ac:grpSpMkLst>
              <pc:docMk/>
              <pc:sldMasterMk cId="2030746995" sldId="2147483648"/>
              <pc:sldLayoutMk cId="1266626029" sldId="2147483662"/>
              <ac:grpSpMk id="27" creationId="{E23FEB0E-3C38-480C-B735-139048798550}"/>
            </ac:grpSpMkLst>
          </pc:grpChg>
          <pc:picChg chg="add ord">
            <ac:chgData name="Reetika Kohli" userId="ec54a00a-1ce7-4a77-888f-69b38a1b3dc8" providerId="ADAL" clId="{08493284-04EA-49F5-A433-2EC74B6BB6F0}" dt="2021-09-14T13:04:52.916" v="1078" actId="167"/>
            <ac:picMkLst>
              <pc:docMk/>
              <pc:sldMasterMk cId="2030746995" sldId="2147483648"/>
              <pc:sldLayoutMk cId="1266626029" sldId="2147483662"/>
              <ac:picMk id="26" creationId="{261D4259-8A6D-489D-B509-46629ED2E136}"/>
            </ac:picMkLst>
          </pc:picChg>
        </pc:sldLayoutChg>
        <pc:sldLayoutChg chg="addSp delSp modSp">
          <pc:chgData name="Reetika Kohli" userId="ec54a00a-1ce7-4a77-888f-69b38a1b3dc8" providerId="ADAL" clId="{08493284-04EA-49F5-A433-2EC74B6BB6F0}" dt="2021-09-14T13:22:20.670" v="1181"/>
          <pc:sldLayoutMkLst>
            <pc:docMk/>
            <pc:sldMasterMk cId="2030746995" sldId="2147483648"/>
            <pc:sldLayoutMk cId="3253086378" sldId="2147483663"/>
          </pc:sldLayoutMkLst>
          <pc:spChg chg="mod">
            <ac:chgData name="Reetika Kohli" userId="ec54a00a-1ce7-4a77-888f-69b38a1b3dc8" providerId="ADAL" clId="{08493284-04EA-49F5-A433-2EC74B6BB6F0}" dt="2021-09-14T12:54:48.054" v="909" actId="1076"/>
            <ac:spMkLst>
              <pc:docMk/>
              <pc:sldMasterMk cId="2030746995" sldId="2147483648"/>
              <pc:sldLayoutMk cId="3253086378" sldId="2147483663"/>
              <ac:spMk id="10" creationId="{00000000-0000-0000-0000-000000000000}"/>
            </ac:spMkLst>
          </pc:spChg>
          <pc:spChg chg="mod">
            <ac:chgData name="Reetika Kohli" userId="ec54a00a-1ce7-4a77-888f-69b38a1b3dc8" providerId="ADAL" clId="{08493284-04EA-49F5-A433-2EC74B6BB6F0}" dt="2021-09-14T12:54:48.054" v="909" actId="1076"/>
            <ac:spMkLst>
              <pc:docMk/>
              <pc:sldMasterMk cId="2030746995" sldId="2147483648"/>
              <pc:sldLayoutMk cId="3253086378" sldId="2147483663"/>
              <ac:spMk id="13" creationId="{00000000-0000-0000-0000-000000000000}"/>
            </ac:spMkLst>
          </pc:spChg>
          <pc:spChg chg="add del mod">
            <ac:chgData name="Reetika Kohli" userId="ec54a00a-1ce7-4a77-888f-69b38a1b3dc8" providerId="ADAL" clId="{08493284-04EA-49F5-A433-2EC74B6BB6F0}" dt="2021-09-14T12:55:00.193" v="912" actId="478"/>
            <ac:spMkLst>
              <pc:docMk/>
              <pc:sldMasterMk cId="2030746995" sldId="2147483648"/>
              <pc:sldLayoutMk cId="3253086378" sldId="2147483663"/>
              <ac:spMk id="19" creationId="{EF9D041C-D49E-4801-8602-F7D89A8BAAF4}"/>
            </ac:spMkLst>
          </pc:spChg>
          <pc:spChg chg="add del">
            <ac:chgData name="Reetika Kohli" userId="ec54a00a-1ce7-4a77-888f-69b38a1b3dc8" providerId="ADAL" clId="{08493284-04EA-49F5-A433-2EC74B6BB6F0}" dt="2021-09-14T13:22:15.313" v="1179"/>
            <ac:spMkLst>
              <pc:docMk/>
              <pc:sldMasterMk cId="2030746995" sldId="2147483648"/>
              <pc:sldLayoutMk cId="3253086378" sldId="2147483663"/>
              <ac:spMk id="24" creationId="{E0E9CA8D-E6EC-464D-AE2B-05733A3F9608}"/>
            </ac:spMkLst>
          </pc:spChg>
          <pc:spChg chg="mod">
            <ac:chgData name="Reetika Kohli" userId="ec54a00a-1ce7-4a77-888f-69b38a1b3dc8" providerId="ADAL" clId="{08493284-04EA-49F5-A433-2EC74B6BB6F0}" dt="2021-09-14T12:54:38.966" v="907" actId="14100"/>
            <ac:spMkLst>
              <pc:docMk/>
              <pc:sldMasterMk cId="2030746995" sldId="2147483648"/>
              <pc:sldLayoutMk cId="3253086378" sldId="2147483663"/>
              <ac:spMk id="29" creationId="{00000000-0000-0000-0000-000000000000}"/>
            </ac:spMkLst>
          </pc:spChg>
          <pc:spChg chg="add del">
            <ac:chgData name="Reetika Kohli" userId="ec54a00a-1ce7-4a77-888f-69b38a1b3dc8" providerId="ADAL" clId="{08493284-04EA-49F5-A433-2EC74B6BB6F0}" dt="2021-09-14T13:22:20.670" v="1181"/>
            <ac:spMkLst>
              <pc:docMk/>
              <pc:sldMasterMk cId="2030746995" sldId="2147483648"/>
              <pc:sldLayoutMk cId="3253086378" sldId="2147483663"/>
              <ac:spMk id="30" creationId="{DFA9B9F7-FBEB-4E1A-A724-3C256646882F}"/>
            </ac:spMkLst>
          </pc:spChg>
          <pc:spChg chg="mod">
            <ac:chgData name="Reetika Kohli" userId="ec54a00a-1ce7-4a77-888f-69b38a1b3dc8" providerId="ADAL" clId="{08493284-04EA-49F5-A433-2EC74B6BB6F0}" dt="2021-09-14T12:54:48.054" v="909" actId="1076"/>
            <ac:spMkLst>
              <pc:docMk/>
              <pc:sldMasterMk cId="2030746995" sldId="2147483648"/>
              <pc:sldLayoutMk cId="3253086378" sldId="2147483663"/>
              <ac:spMk id="37" creationId="{00000000-0000-0000-0000-000000000000}"/>
            </ac:spMkLst>
          </pc:spChg>
          <pc:grpChg chg="add del mod">
            <ac:chgData name="Reetika Kohli" userId="ec54a00a-1ce7-4a77-888f-69b38a1b3dc8" providerId="ADAL" clId="{08493284-04EA-49F5-A433-2EC74B6BB6F0}" dt="2021-09-14T12:55:00.193" v="912" actId="478"/>
            <ac:grpSpMkLst>
              <pc:docMk/>
              <pc:sldMasterMk cId="2030746995" sldId="2147483648"/>
              <pc:sldLayoutMk cId="3253086378" sldId="2147483663"/>
              <ac:grpSpMk id="14" creationId="{7363B77F-0AF4-4BA1-8CCE-6BBB3ECFA54B}"/>
            </ac:grpSpMkLst>
          </pc:grpChg>
          <pc:grpChg chg="add del">
            <ac:chgData name="Reetika Kohli" userId="ec54a00a-1ce7-4a77-888f-69b38a1b3dc8" providerId="ADAL" clId="{08493284-04EA-49F5-A433-2EC74B6BB6F0}" dt="2021-09-14T13:22:15.313" v="1179"/>
            <ac:grpSpMkLst>
              <pc:docMk/>
              <pc:sldMasterMk cId="2030746995" sldId="2147483648"/>
              <pc:sldLayoutMk cId="3253086378" sldId="2147483663"/>
              <ac:grpSpMk id="21" creationId="{C9225919-787A-422F-812E-8A9CB80CA808}"/>
            </ac:grpSpMkLst>
          </pc:grpChg>
          <pc:grpChg chg="add del">
            <ac:chgData name="Reetika Kohli" userId="ec54a00a-1ce7-4a77-888f-69b38a1b3dc8" providerId="ADAL" clId="{08493284-04EA-49F5-A433-2EC74B6BB6F0}" dt="2021-09-14T13:22:20.670" v="1181"/>
            <ac:grpSpMkLst>
              <pc:docMk/>
              <pc:sldMasterMk cId="2030746995" sldId="2147483648"/>
              <pc:sldLayoutMk cId="3253086378" sldId="2147483663"/>
              <ac:grpSpMk id="25" creationId="{18D8C192-7ED1-4906-ACA4-89E7E2CA02FA}"/>
            </ac:grpSpMkLst>
          </pc:grpChg>
          <pc:picChg chg="add">
            <ac:chgData name="Reetika Kohli" userId="ec54a00a-1ce7-4a77-888f-69b38a1b3dc8" providerId="ADAL" clId="{08493284-04EA-49F5-A433-2EC74B6BB6F0}" dt="2021-09-14T13:04:54.527" v="1079"/>
            <ac:picMkLst>
              <pc:docMk/>
              <pc:sldMasterMk cId="2030746995" sldId="2147483648"/>
              <pc:sldLayoutMk cId="3253086378" sldId="2147483663"/>
              <ac:picMk id="20" creationId="{A1855A86-AB21-4529-928D-66201D0BB0FD}"/>
            </ac:picMkLst>
          </pc:picChg>
        </pc:sldLayoutChg>
        <pc:sldLayoutChg chg="addSp delSp modSp">
          <pc:chgData name="Reetika Kohli" userId="ec54a00a-1ce7-4a77-888f-69b38a1b3dc8" providerId="ADAL" clId="{08493284-04EA-49F5-A433-2EC74B6BB6F0}" dt="2021-09-14T13:06:15.448" v="1102" actId="207"/>
          <pc:sldLayoutMkLst>
            <pc:docMk/>
            <pc:sldMasterMk cId="2030746995" sldId="2147483648"/>
            <pc:sldLayoutMk cId="3092152500" sldId="2147483664"/>
          </pc:sldLayoutMkLst>
          <pc:spChg chg="mod">
            <ac:chgData name="Reetika Kohli" userId="ec54a00a-1ce7-4a77-888f-69b38a1b3dc8" providerId="ADAL" clId="{08493284-04EA-49F5-A433-2EC74B6BB6F0}" dt="2021-09-14T13:06:15.448" v="1102" actId="207"/>
            <ac:spMkLst>
              <pc:docMk/>
              <pc:sldMasterMk cId="2030746995" sldId="2147483648"/>
              <pc:sldLayoutMk cId="3092152500" sldId="2147483664"/>
              <ac:spMk id="7" creationId="{00000000-0000-0000-0000-000000000000}"/>
            </ac:spMkLst>
          </pc:spChg>
          <pc:spChg chg="mod">
            <ac:chgData name="Reetika Kohli" userId="ec54a00a-1ce7-4a77-888f-69b38a1b3dc8" providerId="ADAL" clId="{08493284-04EA-49F5-A433-2EC74B6BB6F0}" dt="2021-09-14T12:27:32.410" v="824" actId="207"/>
            <ac:spMkLst>
              <pc:docMk/>
              <pc:sldMasterMk cId="2030746995" sldId="2147483648"/>
              <pc:sldLayoutMk cId="3092152500" sldId="2147483664"/>
              <ac:spMk id="18" creationId="{00000000-0000-0000-0000-000000000000}"/>
            </ac:spMkLst>
          </pc:spChg>
          <pc:spChg chg="mod">
            <ac:chgData name="Reetika Kohli" userId="ec54a00a-1ce7-4a77-888f-69b38a1b3dc8" providerId="ADAL" clId="{08493284-04EA-49F5-A433-2EC74B6BB6F0}" dt="2021-09-14T12:27:34.461" v="825" actId="207"/>
            <ac:spMkLst>
              <pc:docMk/>
              <pc:sldMasterMk cId="2030746995" sldId="2147483648"/>
              <pc:sldLayoutMk cId="3092152500" sldId="2147483664"/>
              <ac:spMk id="20" creationId="{00000000-0000-0000-0000-000000000000}"/>
            </ac:spMkLst>
          </pc:spChg>
          <pc:spChg chg="add del mod">
            <ac:chgData name="Reetika Kohli" userId="ec54a00a-1ce7-4a77-888f-69b38a1b3dc8" providerId="ADAL" clId="{08493284-04EA-49F5-A433-2EC74B6BB6F0}" dt="2021-09-14T12:55:35.028" v="923" actId="478"/>
            <ac:spMkLst>
              <pc:docMk/>
              <pc:sldMasterMk cId="2030746995" sldId="2147483648"/>
              <pc:sldLayoutMk cId="3092152500" sldId="2147483664"/>
              <ac:spMk id="26" creationId="{C1F3801C-2A32-4365-B9D5-9722BD0E9D29}"/>
            </ac:spMkLst>
          </pc:spChg>
          <pc:grpChg chg="add del">
            <ac:chgData name="Reetika Kohli" userId="ec54a00a-1ce7-4a77-888f-69b38a1b3dc8" providerId="ADAL" clId="{08493284-04EA-49F5-A433-2EC74B6BB6F0}" dt="2021-09-14T12:55:35.028" v="923" actId="478"/>
            <ac:grpSpMkLst>
              <pc:docMk/>
              <pc:sldMasterMk cId="2030746995" sldId="2147483648"/>
              <pc:sldLayoutMk cId="3092152500" sldId="2147483664"/>
              <ac:grpSpMk id="14" creationId="{8196556E-880C-41FD-B5B8-705A04D2FE09}"/>
            </ac:grpSpMkLst>
          </pc:grpChg>
          <pc:picChg chg="add">
            <ac:chgData name="Reetika Kohli" userId="ec54a00a-1ce7-4a77-888f-69b38a1b3dc8" providerId="ADAL" clId="{08493284-04EA-49F5-A433-2EC74B6BB6F0}" dt="2021-09-14T13:04:56.972" v="1080"/>
            <ac:picMkLst>
              <pc:docMk/>
              <pc:sldMasterMk cId="2030746995" sldId="2147483648"/>
              <pc:sldLayoutMk cId="3092152500" sldId="2147483664"/>
              <ac:picMk id="28" creationId="{8473E880-CA67-45B5-9068-383F04096532}"/>
            </ac:picMkLst>
          </pc:picChg>
        </pc:sldLayoutChg>
        <pc:sldLayoutChg chg="addSp delSp modSp">
          <pc:chgData name="Reetika Kohli" userId="ec54a00a-1ce7-4a77-888f-69b38a1b3dc8" providerId="ADAL" clId="{08493284-04EA-49F5-A433-2EC74B6BB6F0}" dt="2021-09-14T13:22:07.400" v="1177"/>
          <pc:sldLayoutMkLst>
            <pc:docMk/>
            <pc:sldMasterMk cId="2030746995" sldId="2147483648"/>
            <pc:sldLayoutMk cId="1360763867" sldId="2147483665"/>
          </pc:sldLayoutMkLst>
          <pc:spChg chg="del mod">
            <ac:chgData name="Reetika Kohli" userId="ec54a00a-1ce7-4a77-888f-69b38a1b3dc8" providerId="ADAL" clId="{08493284-04EA-49F5-A433-2EC74B6BB6F0}" dt="2021-09-14T13:22:06.486" v="1176" actId="478"/>
            <ac:spMkLst>
              <pc:docMk/>
              <pc:sldMasterMk cId="2030746995" sldId="2147483648"/>
              <pc:sldLayoutMk cId="1360763867" sldId="2147483665"/>
              <ac:spMk id="6" creationId="{00000000-0000-0000-0000-000000000000}"/>
            </ac:spMkLst>
          </pc:spChg>
          <pc:spChg chg="mod">
            <ac:chgData name="Reetika Kohli" userId="ec54a00a-1ce7-4a77-888f-69b38a1b3dc8" providerId="ADAL" clId="{08493284-04EA-49F5-A433-2EC74B6BB6F0}" dt="2021-09-14T12:56:08.375" v="932" actId="1076"/>
            <ac:spMkLst>
              <pc:docMk/>
              <pc:sldMasterMk cId="2030746995" sldId="2147483648"/>
              <pc:sldLayoutMk cId="1360763867" sldId="2147483665"/>
              <ac:spMk id="14" creationId="{00000000-0000-0000-0000-000000000000}"/>
            </ac:spMkLst>
          </pc:spChg>
          <pc:spChg chg="mod">
            <ac:chgData name="Reetika Kohli" userId="ec54a00a-1ce7-4a77-888f-69b38a1b3dc8" providerId="ADAL" clId="{08493284-04EA-49F5-A433-2EC74B6BB6F0}" dt="2021-09-14T12:55:58.701" v="931" actId="1076"/>
            <ac:spMkLst>
              <pc:docMk/>
              <pc:sldMasterMk cId="2030746995" sldId="2147483648"/>
              <pc:sldLayoutMk cId="1360763867" sldId="2147483665"/>
              <ac:spMk id="19" creationId="{5E29658E-9EB1-42EC-BD38-3D3DD8283529}"/>
            </ac:spMkLst>
          </pc:spChg>
          <pc:spChg chg="mod">
            <ac:chgData name="Reetika Kohli" userId="ec54a00a-1ce7-4a77-888f-69b38a1b3dc8" providerId="ADAL" clId="{08493284-04EA-49F5-A433-2EC74B6BB6F0}" dt="2021-09-14T12:55:53.573" v="930" actId="1076"/>
            <ac:spMkLst>
              <pc:docMk/>
              <pc:sldMasterMk cId="2030746995" sldId="2147483648"/>
              <pc:sldLayoutMk cId="1360763867" sldId="2147483665"/>
              <ac:spMk id="21" creationId="{17F7422B-F33F-4DBE-B286-3FECE52718B3}"/>
            </ac:spMkLst>
          </pc:spChg>
          <pc:spChg chg="mod">
            <ac:chgData name="Reetika Kohli" userId="ec54a00a-1ce7-4a77-888f-69b38a1b3dc8" providerId="ADAL" clId="{08493284-04EA-49F5-A433-2EC74B6BB6F0}" dt="2021-09-14T12:56:12.566" v="935" actId="14100"/>
            <ac:spMkLst>
              <pc:docMk/>
              <pc:sldMasterMk cId="2030746995" sldId="2147483648"/>
              <pc:sldLayoutMk cId="1360763867" sldId="2147483665"/>
              <ac:spMk id="22" creationId="{00000000-0000-0000-0000-000000000000}"/>
            </ac:spMkLst>
          </pc:spChg>
          <pc:spChg chg="add del mod">
            <ac:chgData name="Reetika Kohli" userId="ec54a00a-1ce7-4a77-888f-69b38a1b3dc8" providerId="ADAL" clId="{08493284-04EA-49F5-A433-2EC74B6BB6F0}" dt="2021-09-14T12:56:18.944" v="938" actId="478"/>
            <ac:spMkLst>
              <pc:docMk/>
              <pc:sldMasterMk cId="2030746995" sldId="2147483648"/>
              <pc:sldLayoutMk cId="1360763867" sldId="2147483665"/>
              <ac:spMk id="25" creationId="{C4411BB6-659A-43C0-8E59-184E518F75B2}"/>
            </ac:spMkLst>
          </pc:spChg>
          <pc:spChg chg="mod">
            <ac:chgData name="Reetika Kohli" userId="ec54a00a-1ce7-4a77-888f-69b38a1b3dc8" providerId="ADAL" clId="{08493284-04EA-49F5-A433-2EC74B6BB6F0}" dt="2021-09-14T12:27:41.727" v="828" actId="207"/>
            <ac:spMkLst>
              <pc:docMk/>
              <pc:sldMasterMk cId="2030746995" sldId="2147483648"/>
              <pc:sldLayoutMk cId="1360763867" sldId="2147483665"/>
              <ac:spMk id="30" creationId="{00000000-0000-0000-0000-000000000000}"/>
            </ac:spMkLst>
          </pc:spChg>
          <pc:spChg chg="add">
            <ac:chgData name="Reetika Kohli" userId="ec54a00a-1ce7-4a77-888f-69b38a1b3dc8" providerId="ADAL" clId="{08493284-04EA-49F5-A433-2EC74B6BB6F0}" dt="2021-09-14T13:22:07.400" v="1177"/>
            <ac:spMkLst>
              <pc:docMk/>
              <pc:sldMasterMk cId="2030746995" sldId="2147483648"/>
              <pc:sldLayoutMk cId="1360763867" sldId="2147483665"/>
              <ac:spMk id="31" creationId="{56D055C5-C9E1-430F-B84C-041DE3612885}"/>
            </ac:spMkLst>
          </pc:spChg>
          <pc:spChg chg="mod">
            <ac:chgData name="Reetika Kohli" userId="ec54a00a-1ce7-4a77-888f-69b38a1b3dc8" providerId="ADAL" clId="{08493284-04EA-49F5-A433-2EC74B6BB6F0}" dt="2021-09-14T12:27:43.714" v="829" actId="207"/>
            <ac:spMkLst>
              <pc:docMk/>
              <pc:sldMasterMk cId="2030746995" sldId="2147483648"/>
              <pc:sldLayoutMk cId="1360763867" sldId="2147483665"/>
              <ac:spMk id="35" creationId="{00000000-0000-0000-0000-000000000000}"/>
            </ac:spMkLst>
          </pc:spChg>
          <pc:grpChg chg="add del mod">
            <ac:chgData name="Reetika Kohli" userId="ec54a00a-1ce7-4a77-888f-69b38a1b3dc8" providerId="ADAL" clId="{08493284-04EA-49F5-A433-2EC74B6BB6F0}" dt="2021-09-14T12:56:18.944" v="938" actId="478"/>
            <ac:grpSpMkLst>
              <pc:docMk/>
              <pc:sldMasterMk cId="2030746995" sldId="2147483648"/>
              <pc:sldLayoutMk cId="1360763867" sldId="2147483665"/>
              <ac:grpSpMk id="15" creationId="{201EA07B-33D6-457A-98B8-FD41A455F41E}"/>
            </ac:grpSpMkLst>
          </pc:grpChg>
          <pc:grpChg chg="del">
            <ac:chgData name="Reetika Kohli" userId="ec54a00a-1ce7-4a77-888f-69b38a1b3dc8" providerId="ADAL" clId="{08493284-04EA-49F5-A433-2EC74B6BB6F0}" dt="2021-09-14T13:22:06.486" v="1176" actId="478"/>
            <ac:grpSpMkLst>
              <pc:docMk/>
              <pc:sldMasterMk cId="2030746995" sldId="2147483648"/>
              <pc:sldLayoutMk cId="1360763867" sldId="2147483665"/>
              <ac:grpSpMk id="17" creationId="{21B51F5D-DC01-4D09-B129-13B166086D82}"/>
            </ac:grpSpMkLst>
          </pc:grpChg>
          <pc:grpChg chg="add">
            <ac:chgData name="Reetika Kohli" userId="ec54a00a-1ce7-4a77-888f-69b38a1b3dc8" providerId="ADAL" clId="{08493284-04EA-49F5-A433-2EC74B6BB6F0}" dt="2021-09-14T13:22:07.400" v="1177"/>
            <ac:grpSpMkLst>
              <pc:docMk/>
              <pc:sldMasterMk cId="2030746995" sldId="2147483648"/>
              <pc:sldLayoutMk cId="1360763867" sldId="2147483665"/>
              <ac:grpSpMk id="27" creationId="{53FB89EA-2454-4F86-B04C-A477232B2B49}"/>
            </ac:grpSpMkLst>
          </pc:grpChg>
          <pc:picChg chg="add ord">
            <ac:chgData name="Reetika Kohli" userId="ec54a00a-1ce7-4a77-888f-69b38a1b3dc8" providerId="ADAL" clId="{08493284-04EA-49F5-A433-2EC74B6BB6F0}" dt="2021-09-14T13:05:01.230" v="1082" actId="167"/>
            <ac:picMkLst>
              <pc:docMk/>
              <pc:sldMasterMk cId="2030746995" sldId="2147483648"/>
              <pc:sldLayoutMk cId="1360763867" sldId="2147483665"/>
              <ac:picMk id="26" creationId="{A15AAAB1-B855-4356-A450-E3B635D3F7DD}"/>
            </ac:picMkLst>
          </pc:picChg>
        </pc:sldLayoutChg>
        <pc:sldLayoutChg chg="addSp delSp modSp">
          <pc:chgData name="Reetika Kohli" userId="ec54a00a-1ce7-4a77-888f-69b38a1b3dc8" providerId="ADAL" clId="{08493284-04EA-49F5-A433-2EC74B6BB6F0}" dt="2021-09-14T13:06:23.364" v="1104" actId="207"/>
          <pc:sldLayoutMkLst>
            <pc:docMk/>
            <pc:sldMasterMk cId="2030746995" sldId="2147483648"/>
            <pc:sldLayoutMk cId="330242345" sldId="2147483666"/>
          </pc:sldLayoutMkLst>
          <pc:spChg chg="mod">
            <ac:chgData name="Reetika Kohli" userId="ec54a00a-1ce7-4a77-888f-69b38a1b3dc8" providerId="ADAL" clId="{08493284-04EA-49F5-A433-2EC74B6BB6F0}" dt="2021-09-14T12:27:49.671" v="831" actId="207"/>
            <ac:spMkLst>
              <pc:docMk/>
              <pc:sldMasterMk cId="2030746995" sldId="2147483648"/>
              <pc:sldLayoutMk cId="330242345" sldId="2147483666"/>
              <ac:spMk id="20" creationId="{00000000-0000-0000-0000-000000000000}"/>
            </ac:spMkLst>
          </pc:spChg>
          <pc:spChg chg="mod">
            <ac:chgData name="Reetika Kohli" userId="ec54a00a-1ce7-4a77-888f-69b38a1b3dc8" providerId="ADAL" clId="{08493284-04EA-49F5-A433-2EC74B6BB6F0}" dt="2021-09-14T12:27:51.888" v="832" actId="207"/>
            <ac:spMkLst>
              <pc:docMk/>
              <pc:sldMasterMk cId="2030746995" sldId="2147483648"/>
              <pc:sldLayoutMk cId="330242345" sldId="2147483666"/>
              <ac:spMk id="21" creationId="{00000000-0000-0000-0000-000000000000}"/>
            </ac:spMkLst>
          </pc:spChg>
          <pc:spChg chg="mod">
            <ac:chgData name="Reetika Kohli" userId="ec54a00a-1ce7-4a77-888f-69b38a1b3dc8" providerId="ADAL" clId="{08493284-04EA-49F5-A433-2EC74B6BB6F0}" dt="2021-09-14T12:27:53.857" v="833" actId="207"/>
            <ac:spMkLst>
              <pc:docMk/>
              <pc:sldMasterMk cId="2030746995" sldId="2147483648"/>
              <pc:sldLayoutMk cId="330242345" sldId="2147483666"/>
              <ac:spMk id="22" creationId="{00000000-0000-0000-0000-000000000000}"/>
            </ac:spMkLst>
          </pc:spChg>
          <pc:spChg chg="mod">
            <ac:chgData name="Reetika Kohli" userId="ec54a00a-1ce7-4a77-888f-69b38a1b3dc8" providerId="ADAL" clId="{08493284-04EA-49F5-A433-2EC74B6BB6F0}" dt="2021-09-14T13:06:23.364" v="1104" actId="207"/>
            <ac:spMkLst>
              <pc:docMk/>
              <pc:sldMasterMk cId="2030746995" sldId="2147483648"/>
              <pc:sldLayoutMk cId="330242345" sldId="2147483666"/>
              <ac:spMk id="28" creationId="{00000000-0000-0000-0000-000000000000}"/>
            </ac:spMkLst>
          </pc:spChg>
          <pc:spChg chg="add del">
            <ac:chgData name="Reetika Kohli" userId="ec54a00a-1ce7-4a77-888f-69b38a1b3dc8" providerId="ADAL" clId="{08493284-04EA-49F5-A433-2EC74B6BB6F0}" dt="2021-09-14T12:56:24.866" v="940" actId="478"/>
            <ac:spMkLst>
              <pc:docMk/>
              <pc:sldMasterMk cId="2030746995" sldId="2147483648"/>
              <pc:sldLayoutMk cId="330242345" sldId="2147483666"/>
              <ac:spMk id="29" creationId="{0B35F612-0042-4086-A495-37E024181BF4}"/>
            </ac:spMkLst>
          </pc:spChg>
          <pc:grpChg chg="add del">
            <ac:chgData name="Reetika Kohli" userId="ec54a00a-1ce7-4a77-888f-69b38a1b3dc8" providerId="ADAL" clId="{08493284-04EA-49F5-A433-2EC74B6BB6F0}" dt="2021-09-14T12:56:24.866" v="940" actId="478"/>
            <ac:grpSpMkLst>
              <pc:docMk/>
              <pc:sldMasterMk cId="2030746995" sldId="2147483648"/>
              <pc:sldLayoutMk cId="330242345" sldId="2147483666"/>
              <ac:grpSpMk id="23" creationId="{C8D485C2-2B65-41FD-A22D-14010B64AFB0}"/>
            </ac:grpSpMkLst>
          </pc:grpChg>
          <pc:picChg chg="add ord">
            <ac:chgData name="Reetika Kohli" userId="ec54a00a-1ce7-4a77-888f-69b38a1b3dc8" providerId="ADAL" clId="{08493284-04EA-49F5-A433-2EC74B6BB6F0}" dt="2021-09-14T13:05:05.552" v="1084" actId="167"/>
            <ac:picMkLst>
              <pc:docMk/>
              <pc:sldMasterMk cId="2030746995" sldId="2147483648"/>
              <pc:sldLayoutMk cId="330242345" sldId="2147483666"/>
              <ac:picMk id="30" creationId="{30D9017D-1B27-4649-9AB6-F65F976138D1}"/>
            </ac:picMkLst>
          </pc:picChg>
        </pc:sldLayoutChg>
        <pc:sldLayoutChg chg="addSp delSp modSp">
          <pc:chgData name="Reetika Kohli" userId="ec54a00a-1ce7-4a77-888f-69b38a1b3dc8" providerId="ADAL" clId="{08493284-04EA-49F5-A433-2EC74B6BB6F0}" dt="2021-09-14T13:22:01.205" v="1175"/>
          <pc:sldLayoutMkLst>
            <pc:docMk/>
            <pc:sldMasterMk cId="2030746995" sldId="2147483648"/>
            <pc:sldLayoutMk cId="605160080" sldId="2147483667"/>
          </pc:sldLayoutMkLst>
          <pc:spChg chg="del mod">
            <ac:chgData name="Reetika Kohli" userId="ec54a00a-1ce7-4a77-888f-69b38a1b3dc8" providerId="ADAL" clId="{08493284-04EA-49F5-A433-2EC74B6BB6F0}" dt="2021-09-14T13:22:00.313" v="1174" actId="478"/>
            <ac:spMkLst>
              <pc:docMk/>
              <pc:sldMasterMk cId="2030746995" sldId="2147483648"/>
              <pc:sldLayoutMk cId="605160080" sldId="2147483667"/>
              <ac:spMk id="6" creationId="{00000000-0000-0000-0000-000000000000}"/>
            </ac:spMkLst>
          </pc:spChg>
          <pc:spChg chg="mod">
            <ac:chgData name="Reetika Kohli" userId="ec54a00a-1ce7-4a77-888f-69b38a1b3dc8" providerId="ADAL" clId="{08493284-04EA-49F5-A433-2EC74B6BB6F0}" dt="2021-09-14T12:56:58.244" v="950" actId="1076"/>
            <ac:spMkLst>
              <pc:docMk/>
              <pc:sldMasterMk cId="2030746995" sldId="2147483648"/>
              <pc:sldLayoutMk cId="605160080" sldId="2147483667"/>
              <ac:spMk id="9" creationId="{00000000-0000-0000-0000-000000000000}"/>
            </ac:spMkLst>
          </pc:spChg>
          <pc:spChg chg="mod">
            <ac:chgData name="Reetika Kohli" userId="ec54a00a-1ce7-4a77-888f-69b38a1b3dc8" providerId="ADAL" clId="{08493284-04EA-49F5-A433-2EC74B6BB6F0}" dt="2021-09-14T12:56:58.244" v="950" actId="1076"/>
            <ac:spMkLst>
              <pc:docMk/>
              <pc:sldMasterMk cId="2030746995" sldId="2147483648"/>
              <pc:sldLayoutMk cId="605160080" sldId="2147483667"/>
              <ac:spMk id="12" creationId="{00000000-0000-0000-0000-000000000000}"/>
            </ac:spMkLst>
          </pc:spChg>
          <pc:spChg chg="mod">
            <ac:chgData name="Reetika Kohli" userId="ec54a00a-1ce7-4a77-888f-69b38a1b3dc8" providerId="ADAL" clId="{08493284-04EA-49F5-A433-2EC74B6BB6F0}" dt="2021-09-14T12:56:58.244" v="950" actId="1076"/>
            <ac:spMkLst>
              <pc:docMk/>
              <pc:sldMasterMk cId="2030746995" sldId="2147483648"/>
              <pc:sldLayoutMk cId="605160080" sldId="2147483667"/>
              <ac:spMk id="14" creationId="{00000000-0000-0000-0000-000000000000}"/>
            </ac:spMkLst>
          </pc:spChg>
          <pc:spChg chg="mod">
            <ac:chgData name="Reetika Kohli" userId="ec54a00a-1ce7-4a77-888f-69b38a1b3dc8" providerId="ADAL" clId="{08493284-04EA-49F5-A433-2EC74B6BB6F0}" dt="2021-09-14T12:56:58.244" v="950" actId="1076"/>
            <ac:spMkLst>
              <pc:docMk/>
              <pc:sldMasterMk cId="2030746995" sldId="2147483648"/>
              <pc:sldLayoutMk cId="605160080" sldId="2147483667"/>
              <ac:spMk id="17" creationId="{00000000-0000-0000-0000-000000000000}"/>
            </ac:spMkLst>
          </pc:spChg>
          <pc:spChg chg="mod">
            <ac:chgData name="Reetika Kohli" userId="ec54a00a-1ce7-4a77-888f-69b38a1b3dc8" providerId="ADAL" clId="{08493284-04EA-49F5-A433-2EC74B6BB6F0}" dt="2021-09-14T12:59:23.673" v="996" actId="1076"/>
            <ac:spMkLst>
              <pc:docMk/>
              <pc:sldMasterMk cId="2030746995" sldId="2147483648"/>
              <pc:sldLayoutMk cId="605160080" sldId="2147483667"/>
              <ac:spMk id="19" creationId="{B1F3C2A8-FDFC-45D4-8054-C9B359F39914}"/>
            </ac:spMkLst>
          </pc:spChg>
          <pc:spChg chg="mod">
            <ac:chgData name="Reetika Kohli" userId="ec54a00a-1ce7-4a77-888f-69b38a1b3dc8" providerId="ADAL" clId="{08493284-04EA-49F5-A433-2EC74B6BB6F0}" dt="2021-09-14T12:56:40.611" v="944" actId="1076"/>
            <ac:spMkLst>
              <pc:docMk/>
              <pc:sldMasterMk cId="2030746995" sldId="2147483648"/>
              <pc:sldLayoutMk cId="605160080" sldId="2147483667"/>
              <ac:spMk id="20" creationId="{F2027DFC-DBC4-459A-8639-1FE83F2B9A51}"/>
            </ac:spMkLst>
          </pc:spChg>
          <pc:spChg chg="mod">
            <ac:chgData name="Reetika Kohli" userId="ec54a00a-1ce7-4a77-888f-69b38a1b3dc8" providerId="ADAL" clId="{08493284-04EA-49F5-A433-2EC74B6BB6F0}" dt="2021-09-14T12:57:05.143" v="951" actId="14100"/>
            <ac:spMkLst>
              <pc:docMk/>
              <pc:sldMasterMk cId="2030746995" sldId="2147483648"/>
              <pc:sldLayoutMk cId="605160080" sldId="2147483667"/>
              <ac:spMk id="21" creationId="{00000000-0000-0000-0000-000000000000}"/>
            </ac:spMkLst>
          </pc:spChg>
          <pc:spChg chg="mod">
            <ac:chgData name="Reetika Kohli" userId="ec54a00a-1ce7-4a77-888f-69b38a1b3dc8" providerId="ADAL" clId="{08493284-04EA-49F5-A433-2EC74B6BB6F0}" dt="2021-09-14T12:56:58.244" v="950" actId="1076"/>
            <ac:spMkLst>
              <pc:docMk/>
              <pc:sldMasterMk cId="2030746995" sldId="2147483648"/>
              <pc:sldLayoutMk cId="605160080" sldId="2147483667"/>
              <ac:spMk id="22" creationId="{00000000-0000-0000-0000-000000000000}"/>
            </ac:spMkLst>
          </pc:spChg>
          <pc:spChg chg="mod">
            <ac:chgData name="Reetika Kohli" userId="ec54a00a-1ce7-4a77-888f-69b38a1b3dc8" providerId="ADAL" clId="{08493284-04EA-49F5-A433-2EC74B6BB6F0}" dt="2021-09-14T12:56:58.244" v="950" actId="1076"/>
            <ac:spMkLst>
              <pc:docMk/>
              <pc:sldMasterMk cId="2030746995" sldId="2147483648"/>
              <pc:sldLayoutMk cId="605160080" sldId="2147483667"/>
              <ac:spMk id="23" creationId="{00000000-0000-0000-0000-000000000000}"/>
            </ac:spMkLst>
          </pc:spChg>
          <pc:spChg chg="mod">
            <ac:chgData name="Reetika Kohli" userId="ec54a00a-1ce7-4a77-888f-69b38a1b3dc8" providerId="ADAL" clId="{08493284-04EA-49F5-A433-2EC74B6BB6F0}" dt="2021-09-14T12:56:58.244" v="950" actId="1076"/>
            <ac:spMkLst>
              <pc:docMk/>
              <pc:sldMasterMk cId="2030746995" sldId="2147483648"/>
              <pc:sldLayoutMk cId="605160080" sldId="2147483667"/>
              <ac:spMk id="28" creationId="{00000000-0000-0000-0000-000000000000}"/>
            </ac:spMkLst>
          </pc:spChg>
          <pc:spChg chg="mod">
            <ac:chgData name="Reetika Kohli" userId="ec54a00a-1ce7-4a77-888f-69b38a1b3dc8" providerId="ADAL" clId="{08493284-04EA-49F5-A433-2EC74B6BB6F0}" dt="2021-09-14T12:56:58.244" v="950" actId="1076"/>
            <ac:spMkLst>
              <pc:docMk/>
              <pc:sldMasterMk cId="2030746995" sldId="2147483648"/>
              <pc:sldLayoutMk cId="605160080" sldId="2147483667"/>
              <ac:spMk id="29" creationId="{00000000-0000-0000-0000-000000000000}"/>
            </ac:spMkLst>
          </pc:spChg>
          <pc:spChg chg="mod">
            <ac:chgData name="Reetika Kohli" userId="ec54a00a-1ce7-4a77-888f-69b38a1b3dc8" providerId="ADAL" clId="{08493284-04EA-49F5-A433-2EC74B6BB6F0}" dt="2021-09-14T12:56:58.244" v="950" actId="1076"/>
            <ac:spMkLst>
              <pc:docMk/>
              <pc:sldMasterMk cId="2030746995" sldId="2147483648"/>
              <pc:sldLayoutMk cId="605160080" sldId="2147483667"/>
              <ac:spMk id="30" creationId="{00000000-0000-0000-0000-000000000000}"/>
            </ac:spMkLst>
          </pc:spChg>
          <pc:spChg chg="mod">
            <ac:chgData name="Reetika Kohli" userId="ec54a00a-1ce7-4a77-888f-69b38a1b3dc8" providerId="ADAL" clId="{08493284-04EA-49F5-A433-2EC74B6BB6F0}" dt="2021-09-14T12:56:58.244" v="950" actId="1076"/>
            <ac:spMkLst>
              <pc:docMk/>
              <pc:sldMasterMk cId="2030746995" sldId="2147483648"/>
              <pc:sldLayoutMk cId="605160080" sldId="2147483667"/>
              <ac:spMk id="31" creationId="{00000000-0000-0000-0000-000000000000}"/>
            </ac:spMkLst>
          </pc:spChg>
          <pc:spChg chg="mod">
            <ac:chgData name="Reetika Kohli" userId="ec54a00a-1ce7-4a77-888f-69b38a1b3dc8" providerId="ADAL" clId="{08493284-04EA-49F5-A433-2EC74B6BB6F0}" dt="2021-09-14T12:56:58.244" v="950" actId="1076"/>
            <ac:spMkLst>
              <pc:docMk/>
              <pc:sldMasterMk cId="2030746995" sldId="2147483648"/>
              <pc:sldLayoutMk cId="605160080" sldId="2147483667"/>
              <ac:spMk id="32" creationId="{00000000-0000-0000-0000-000000000000}"/>
            </ac:spMkLst>
          </pc:spChg>
          <pc:spChg chg="add del mod">
            <ac:chgData name="Reetika Kohli" userId="ec54a00a-1ce7-4a77-888f-69b38a1b3dc8" providerId="ADAL" clId="{08493284-04EA-49F5-A433-2EC74B6BB6F0}" dt="2021-09-14T12:57:08.075" v="952"/>
            <ac:spMkLst>
              <pc:docMk/>
              <pc:sldMasterMk cId="2030746995" sldId="2147483648"/>
              <pc:sldLayoutMk cId="605160080" sldId="2147483667"/>
              <ac:spMk id="34" creationId="{D624CE55-5817-49F4-B17A-B5E9462C2BBF}"/>
            </ac:spMkLst>
          </pc:spChg>
          <pc:spChg chg="add">
            <ac:chgData name="Reetika Kohli" userId="ec54a00a-1ce7-4a77-888f-69b38a1b3dc8" providerId="ADAL" clId="{08493284-04EA-49F5-A433-2EC74B6BB6F0}" dt="2021-09-14T13:22:01.205" v="1175"/>
            <ac:spMkLst>
              <pc:docMk/>
              <pc:sldMasterMk cId="2030746995" sldId="2147483648"/>
              <pc:sldLayoutMk cId="605160080" sldId="2147483667"/>
              <ac:spMk id="39" creationId="{7A0033CD-0E5C-47A8-95C8-C303E977ACB9}"/>
            </ac:spMkLst>
          </pc:spChg>
          <pc:grpChg chg="del">
            <ac:chgData name="Reetika Kohli" userId="ec54a00a-1ce7-4a77-888f-69b38a1b3dc8" providerId="ADAL" clId="{08493284-04EA-49F5-A433-2EC74B6BB6F0}" dt="2021-09-14T13:22:00.313" v="1174" actId="478"/>
            <ac:grpSpMkLst>
              <pc:docMk/>
              <pc:sldMasterMk cId="2030746995" sldId="2147483648"/>
              <pc:sldLayoutMk cId="605160080" sldId="2147483667"/>
              <ac:grpSpMk id="18" creationId="{708AB3C6-4A82-4F7D-9F0D-A57B97908DB3}"/>
            </ac:grpSpMkLst>
          </pc:grpChg>
          <pc:grpChg chg="add del mod">
            <ac:chgData name="Reetika Kohli" userId="ec54a00a-1ce7-4a77-888f-69b38a1b3dc8" providerId="ADAL" clId="{08493284-04EA-49F5-A433-2EC74B6BB6F0}" dt="2021-09-14T12:57:08.075" v="952"/>
            <ac:grpSpMkLst>
              <pc:docMk/>
              <pc:sldMasterMk cId="2030746995" sldId="2147483648"/>
              <pc:sldLayoutMk cId="605160080" sldId="2147483667"/>
              <ac:grpSpMk id="24" creationId="{5C3A5B32-D2AA-43A3-9E87-B1ADB7A47FB3}"/>
            </ac:grpSpMkLst>
          </pc:grpChg>
          <pc:grpChg chg="add">
            <ac:chgData name="Reetika Kohli" userId="ec54a00a-1ce7-4a77-888f-69b38a1b3dc8" providerId="ADAL" clId="{08493284-04EA-49F5-A433-2EC74B6BB6F0}" dt="2021-09-14T13:22:01.205" v="1175"/>
            <ac:grpSpMkLst>
              <pc:docMk/>
              <pc:sldMasterMk cId="2030746995" sldId="2147483648"/>
              <pc:sldLayoutMk cId="605160080" sldId="2147483667"/>
              <ac:grpSpMk id="36" creationId="{AB117BBA-089E-4144-AC26-5B7322834BF4}"/>
            </ac:grpSpMkLst>
          </pc:grpChg>
          <pc:picChg chg="add">
            <ac:chgData name="Reetika Kohli" userId="ec54a00a-1ce7-4a77-888f-69b38a1b3dc8" providerId="ADAL" clId="{08493284-04EA-49F5-A433-2EC74B6BB6F0}" dt="2021-09-14T13:05:07.431" v="1085"/>
            <ac:picMkLst>
              <pc:docMk/>
              <pc:sldMasterMk cId="2030746995" sldId="2147483648"/>
              <pc:sldLayoutMk cId="605160080" sldId="2147483667"/>
              <ac:picMk id="35" creationId="{6B1BA97D-94BD-4317-ACFA-85E587AFEC98}"/>
            </ac:picMkLst>
          </pc:picChg>
        </pc:sldLayoutChg>
        <pc:sldLayoutChg chg="addSp delSp modSp">
          <pc:chgData name="Reetika Kohli" userId="ec54a00a-1ce7-4a77-888f-69b38a1b3dc8" providerId="ADAL" clId="{08493284-04EA-49F5-A433-2EC74B6BB6F0}" dt="2021-09-14T13:05:09.422" v="1086"/>
          <pc:sldLayoutMkLst>
            <pc:docMk/>
            <pc:sldMasterMk cId="2030746995" sldId="2147483648"/>
            <pc:sldLayoutMk cId="4086832259" sldId="2147483668"/>
          </pc:sldLayoutMkLst>
          <pc:spChg chg="mod">
            <ac:chgData name="Reetika Kohli" userId="ec54a00a-1ce7-4a77-888f-69b38a1b3dc8" providerId="ADAL" clId="{08493284-04EA-49F5-A433-2EC74B6BB6F0}" dt="2021-09-14T12:28:06.165" v="838" actId="207"/>
            <ac:spMkLst>
              <pc:docMk/>
              <pc:sldMasterMk cId="2030746995" sldId="2147483648"/>
              <pc:sldLayoutMk cId="4086832259" sldId="2147483668"/>
              <ac:spMk id="7" creationId="{00000000-0000-0000-0000-000000000000}"/>
            </ac:spMkLst>
          </pc:spChg>
          <pc:spChg chg="mod">
            <ac:chgData name="Reetika Kohli" userId="ec54a00a-1ce7-4a77-888f-69b38a1b3dc8" providerId="ADAL" clId="{08493284-04EA-49F5-A433-2EC74B6BB6F0}" dt="2021-09-14T12:59:14.775" v="993" actId="1076"/>
            <ac:spMkLst>
              <pc:docMk/>
              <pc:sldMasterMk cId="2030746995" sldId="2147483648"/>
              <pc:sldLayoutMk cId="4086832259" sldId="2147483668"/>
              <ac:spMk id="19" creationId="{4F90CE05-CA75-4080-9DCF-12B7D964E0C0}"/>
            </ac:spMkLst>
          </pc:spChg>
          <pc:spChg chg="mod">
            <ac:chgData name="Reetika Kohli" userId="ec54a00a-1ce7-4a77-888f-69b38a1b3dc8" providerId="ADAL" clId="{08493284-04EA-49F5-A433-2EC74B6BB6F0}" dt="2021-09-14T12:28:10.961" v="839" actId="207"/>
            <ac:spMkLst>
              <pc:docMk/>
              <pc:sldMasterMk cId="2030746995" sldId="2147483648"/>
              <pc:sldLayoutMk cId="4086832259" sldId="2147483668"/>
              <ac:spMk id="22" creationId="{00000000-0000-0000-0000-000000000000}"/>
            </ac:spMkLst>
          </pc:spChg>
          <pc:spChg chg="mod">
            <ac:chgData name="Reetika Kohli" userId="ec54a00a-1ce7-4a77-888f-69b38a1b3dc8" providerId="ADAL" clId="{08493284-04EA-49F5-A433-2EC74B6BB6F0}" dt="2021-09-14T12:28:10.961" v="839" actId="207"/>
            <ac:spMkLst>
              <pc:docMk/>
              <pc:sldMasterMk cId="2030746995" sldId="2147483648"/>
              <pc:sldLayoutMk cId="4086832259" sldId="2147483668"/>
              <ac:spMk id="24" creationId="{00000000-0000-0000-0000-000000000000}"/>
            </ac:spMkLst>
          </pc:spChg>
          <pc:spChg chg="mod">
            <ac:chgData name="Reetika Kohli" userId="ec54a00a-1ce7-4a77-888f-69b38a1b3dc8" providerId="ADAL" clId="{08493284-04EA-49F5-A433-2EC74B6BB6F0}" dt="2021-09-14T12:28:10.961" v="839" actId="207"/>
            <ac:spMkLst>
              <pc:docMk/>
              <pc:sldMasterMk cId="2030746995" sldId="2147483648"/>
              <pc:sldLayoutMk cId="4086832259" sldId="2147483668"/>
              <ac:spMk id="26" creationId="{00000000-0000-0000-0000-000000000000}"/>
            </ac:spMkLst>
          </pc:spChg>
          <pc:spChg chg="mod">
            <ac:chgData name="Reetika Kohli" userId="ec54a00a-1ce7-4a77-888f-69b38a1b3dc8" providerId="ADAL" clId="{08493284-04EA-49F5-A433-2EC74B6BB6F0}" dt="2021-09-14T12:28:10.961" v="839" actId="207"/>
            <ac:spMkLst>
              <pc:docMk/>
              <pc:sldMasterMk cId="2030746995" sldId="2147483648"/>
              <pc:sldLayoutMk cId="4086832259" sldId="2147483668"/>
              <ac:spMk id="28" creationId="{00000000-0000-0000-0000-000000000000}"/>
            </ac:spMkLst>
          </pc:spChg>
          <pc:spChg chg="add del">
            <ac:chgData name="Reetika Kohli" userId="ec54a00a-1ce7-4a77-888f-69b38a1b3dc8" providerId="ADAL" clId="{08493284-04EA-49F5-A433-2EC74B6BB6F0}" dt="2021-09-14T12:57:16.974" v="954" actId="478"/>
            <ac:spMkLst>
              <pc:docMk/>
              <pc:sldMasterMk cId="2030746995" sldId="2147483648"/>
              <pc:sldLayoutMk cId="4086832259" sldId="2147483668"/>
              <ac:spMk id="35" creationId="{6482929B-8DF9-4A81-9B88-9D9E96D1BA6E}"/>
            </ac:spMkLst>
          </pc:spChg>
          <pc:spChg chg="add del mod">
            <ac:chgData name="Reetika Kohli" userId="ec54a00a-1ce7-4a77-888f-69b38a1b3dc8" providerId="ADAL" clId="{08493284-04EA-49F5-A433-2EC74B6BB6F0}" dt="2021-09-14T12:59:17.303" v="994"/>
            <ac:spMkLst>
              <pc:docMk/>
              <pc:sldMasterMk cId="2030746995" sldId="2147483648"/>
              <pc:sldLayoutMk cId="4086832259" sldId="2147483668"/>
              <ac:spMk id="41" creationId="{0AFB1E4E-F125-4C17-A3A1-944FFB0A72D5}"/>
            </ac:spMkLst>
          </pc:spChg>
          <pc:grpChg chg="add del">
            <ac:chgData name="Reetika Kohli" userId="ec54a00a-1ce7-4a77-888f-69b38a1b3dc8" providerId="ADAL" clId="{08493284-04EA-49F5-A433-2EC74B6BB6F0}" dt="2021-09-14T12:57:16.974" v="954" actId="478"/>
            <ac:grpSpMkLst>
              <pc:docMk/>
              <pc:sldMasterMk cId="2030746995" sldId="2147483648"/>
              <pc:sldLayoutMk cId="4086832259" sldId="2147483668"/>
              <ac:grpSpMk id="30" creationId="{7955FC3B-82D9-4291-89E4-3EFBE5407B84}"/>
            </ac:grpSpMkLst>
          </pc:grpChg>
          <pc:grpChg chg="add del mod">
            <ac:chgData name="Reetika Kohli" userId="ec54a00a-1ce7-4a77-888f-69b38a1b3dc8" providerId="ADAL" clId="{08493284-04EA-49F5-A433-2EC74B6BB6F0}" dt="2021-09-14T12:59:17.303" v="994"/>
            <ac:grpSpMkLst>
              <pc:docMk/>
              <pc:sldMasterMk cId="2030746995" sldId="2147483648"/>
              <pc:sldLayoutMk cId="4086832259" sldId="2147483668"/>
              <ac:grpSpMk id="36" creationId="{C9391CB6-1E80-47AA-AE66-D8CC09EBB2E1}"/>
            </ac:grpSpMkLst>
          </pc:grpChg>
          <pc:picChg chg="add">
            <ac:chgData name="Reetika Kohli" userId="ec54a00a-1ce7-4a77-888f-69b38a1b3dc8" providerId="ADAL" clId="{08493284-04EA-49F5-A433-2EC74B6BB6F0}" dt="2021-09-14T13:05:09.422" v="1086"/>
            <ac:picMkLst>
              <pc:docMk/>
              <pc:sldMasterMk cId="2030746995" sldId="2147483648"/>
              <pc:sldLayoutMk cId="4086832259" sldId="2147483668"/>
              <ac:picMk id="42" creationId="{DEB0651B-FA7E-4979-96CB-FA9B03F6715E}"/>
            </ac:picMkLst>
          </pc:picChg>
        </pc:sldLayoutChg>
        <pc:sldLayoutChg chg="addSp delSp modSp">
          <pc:chgData name="Reetika Kohli" userId="ec54a00a-1ce7-4a77-888f-69b38a1b3dc8" providerId="ADAL" clId="{08493284-04EA-49F5-A433-2EC74B6BB6F0}" dt="2021-09-14T13:21:52.159" v="1171"/>
          <pc:sldLayoutMkLst>
            <pc:docMk/>
            <pc:sldMasterMk cId="2030746995" sldId="2147483648"/>
            <pc:sldLayoutMk cId="1944211054" sldId="2147483671"/>
          </pc:sldLayoutMkLst>
          <pc:spChg chg="del mod">
            <ac:chgData name="Reetika Kohli" userId="ec54a00a-1ce7-4a77-888f-69b38a1b3dc8" providerId="ADAL" clId="{08493284-04EA-49F5-A433-2EC74B6BB6F0}" dt="2021-09-14T13:21:51.199" v="1170" actId="478"/>
            <ac:spMkLst>
              <pc:docMk/>
              <pc:sldMasterMk cId="2030746995" sldId="2147483648"/>
              <pc:sldLayoutMk cId="1944211054" sldId="2147483671"/>
              <ac:spMk id="6"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7"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8"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9"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10" creationId="{00000000-0000-0000-0000-000000000000}"/>
            </ac:spMkLst>
          </pc:spChg>
          <pc:spChg chg="mod">
            <ac:chgData name="Reetika Kohli" userId="ec54a00a-1ce7-4a77-888f-69b38a1b3dc8" providerId="ADAL" clId="{08493284-04EA-49F5-A433-2EC74B6BB6F0}" dt="2021-09-14T12:58:58.450" v="988" actId="1076"/>
            <ac:spMkLst>
              <pc:docMk/>
              <pc:sldMasterMk cId="2030746995" sldId="2147483648"/>
              <pc:sldLayoutMk cId="1944211054" sldId="2147483671"/>
              <ac:spMk id="22" creationId="{2D1B4722-5F0E-4682-B981-0ADE2F260BDB}"/>
            </ac:spMkLst>
          </pc:spChg>
          <pc:spChg chg="mod">
            <ac:chgData name="Reetika Kohli" userId="ec54a00a-1ce7-4a77-888f-69b38a1b3dc8" providerId="ADAL" clId="{08493284-04EA-49F5-A433-2EC74B6BB6F0}" dt="2021-09-14T12:57:57.039" v="968" actId="1076"/>
            <ac:spMkLst>
              <pc:docMk/>
              <pc:sldMasterMk cId="2030746995" sldId="2147483648"/>
              <pc:sldLayoutMk cId="1944211054" sldId="2147483671"/>
              <ac:spMk id="23" creationId="{5752D797-F5FC-4971-BE04-1C4C140E4B0F}"/>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29"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30" creationId="{00000000-0000-0000-0000-000000000000}"/>
            </ac:spMkLst>
          </pc:spChg>
          <pc:spChg chg="add del">
            <ac:chgData name="Reetika Kohli" userId="ec54a00a-1ce7-4a77-888f-69b38a1b3dc8" providerId="ADAL" clId="{08493284-04EA-49F5-A433-2EC74B6BB6F0}" dt="2021-09-14T12:58:07.039" v="970"/>
            <ac:spMkLst>
              <pc:docMk/>
              <pc:sldMasterMk cId="2030746995" sldId="2147483648"/>
              <pc:sldLayoutMk cId="1944211054" sldId="2147483671"/>
              <ac:spMk id="31" creationId="{2743EB4F-AE6E-47A9-B0C2-F34254572E3D}"/>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32"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33"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34" creationId="{00000000-0000-0000-0000-000000000000}"/>
            </ac:spMkLst>
          </pc:spChg>
          <pc:spChg chg="add">
            <ac:chgData name="Reetika Kohli" userId="ec54a00a-1ce7-4a77-888f-69b38a1b3dc8" providerId="ADAL" clId="{08493284-04EA-49F5-A433-2EC74B6BB6F0}" dt="2021-09-14T13:21:52.159" v="1171"/>
            <ac:spMkLst>
              <pc:docMk/>
              <pc:sldMasterMk cId="2030746995" sldId="2147483648"/>
              <pc:sldLayoutMk cId="1944211054" sldId="2147483671"/>
              <ac:spMk id="39" creationId="{738D8DA5-24B9-445F-A1CF-FF5B5F80F093}"/>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47"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56"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57"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58"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62"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63" creationId="{00000000-0000-0000-0000-000000000000}"/>
            </ac:spMkLst>
          </pc:spChg>
          <pc:spChg chg="mod">
            <ac:chgData name="Reetika Kohli" userId="ec54a00a-1ce7-4a77-888f-69b38a1b3dc8" providerId="ADAL" clId="{08493284-04EA-49F5-A433-2EC74B6BB6F0}" dt="2021-09-14T12:58:04.352" v="969" actId="1076"/>
            <ac:spMkLst>
              <pc:docMk/>
              <pc:sldMasterMk cId="2030746995" sldId="2147483648"/>
              <pc:sldLayoutMk cId="1944211054" sldId="2147483671"/>
              <ac:spMk id="64" creationId="{00000000-0000-0000-0000-000000000000}"/>
            </ac:spMkLst>
          </pc:spChg>
          <pc:grpChg chg="del">
            <ac:chgData name="Reetika Kohli" userId="ec54a00a-1ce7-4a77-888f-69b38a1b3dc8" providerId="ADAL" clId="{08493284-04EA-49F5-A433-2EC74B6BB6F0}" dt="2021-09-14T13:21:51.199" v="1170" actId="478"/>
            <ac:grpSpMkLst>
              <pc:docMk/>
              <pc:sldMasterMk cId="2030746995" sldId="2147483648"/>
              <pc:sldLayoutMk cId="1944211054" sldId="2147483671"/>
              <ac:grpSpMk id="21" creationId="{1935F7D5-2033-49B3-9E06-5275B38EF657}"/>
            </ac:grpSpMkLst>
          </pc:grpChg>
          <pc:grpChg chg="add del">
            <ac:chgData name="Reetika Kohli" userId="ec54a00a-1ce7-4a77-888f-69b38a1b3dc8" providerId="ADAL" clId="{08493284-04EA-49F5-A433-2EC74B6BB6F0}" dt="2021-09-14T12:58:07.039" v="970"/>
            <ac:grpSpMkLst>
              <pc:docMk/>
              <pc:sldMasterMk cId="2030746995" sldId="2147483648"/>
              <pc:sldLayoutMk cId="1944211054" sldId="2147483671"/>
              <ac:grpSpMk id="24" creationId="{5282AA6C-6722-4FFE-85D2-5BC01347C455}"/>
            </ac:grpSpMkLst>
          </pc:grpChg>
          <pc:grpChg chg="add">
            <ac:chgData name="Reetika Kohli" userId="ec54a00a-1ce7-4a77-888f-69b38a1b3dc8" providerId="ADAL" clId="{08493284-04EA-49F5-A433-2EC74B6BB6F0}" dt="2021-09-14T13:21:52.159" v="1171"/>
            <ac:grpSpMkLst>
              <pc:docMk/>
              <pc:sldMasterMk cId="2030746995" sldId="2147483648"/>
              <pc:sldLayoutMk cId="1944211054" sldId="2147483671"/>
              <ac:grpSpMk id="36" creationId="{7233568E-3E23-4913-894F-778DC7806495}"/>
            </ac:grpSpMkLst>
          </pc:grpChg>
          <pc:picChg chg="add">
            <ac:chgData name="Reetika Kohli" userId="ec54a00a-1ce7-4a77-888f-69b38a1b3dc8" providerId="ADAL" clId="{08493284-04EA-49F5-A433-2EC74B6BB6F0}" dt="2021-09-14T13:05:13.667" v="1088"/>
            <ac:picMkLst>
              <pc:docMk/>
              <pc:sldMasterMk cId="2030746995" sldId="2147483648"/>
              <pc:sldLayoutMk cId="1944211054" sldId="2147483671"/>
              <ac:picMk id="35" creationId="{DEAEEFFF-EC52-4C93-9A11-71885EB03581}"/>
            </ac:picMkLst>
          </pc:picChg>
        </pc:sldLayoutChg>
        <pc:sldLayoutChg chg="addSp delSp modSp">
          <pc:chgData name="Reetika Kohli" userId="ec54a00a-1ce7-4a77-888f-69b38a1b3dc8" providerId="ADAL" clId="{08493284-04EA-49F5-A433-2EC74B6BB6F0}" dt="2021-09-14T13:21:47.277" v="1169"/>
          <pc:sldLayoutMkLst>
            <pc:docMk/>
            <pc:sldMasterMk cId="2030746995" sldId="2147483648"/>
            <pc:sldLayoutMk cId="4006257909" sldId="2147483674"/>
          </pc:sldLayoutMkLst>
          <pc:spChg chg="mod">
            <ac:chgData name="Reetika Kohli" userId="ec54a00a-1ce7-4a77-888f-69b38a1b3dc8" providerId="ADAL" clId="{08493284-04EA-49F5-A433-2EC74B6BB6F0}" dt="2021-09-14T12:58:42.143" v="985" actId="1076"/>
            <ac:spMkLst>
              <pc:docMk/>
              <pc:sldMasterMk cId="2030746995" sldId="2147483648"/>
              <pc:sldLayoutMk cId="4006257909" sldId="2147483674"/>
              <ac:spMk id="3" creationId="{00000000-0000-0000-0000-000000000000}"/>
            </ac:spMkLst>
          </pc:spChg>
          <pc:spChg chg="mod">
            <ac:chgData name="Reetika Kohli" userId="ec54a00a-1ce7-4a77-888f-69b38a1b3dc8" providerId="ADAL" clId="{08493284-04EA-49F5-A433-2EC74B6BB6F0}" dt="2021-09-14T12:58:42.143" v="985" actId="1076"/>
            <ac:spMkLst>
              <pc:docMk/>
              <pc:sldMasterMk cId="2030746995" sldId="2147483648"/>
              <pc:sldLayoutMk cId="4006257909" sldId="2147483674"/>
              <ac:spMk id="5" creationId="{00000000-0000-0000-0000-000000000000}"/>
            </ac:spMkLst>
          </pc:spChg>
          <pc:spChg chg="del mod">
            <ac:chgData name="Reetika Kohli" userId="ec54a00a-1ce7-4a77-888f-69b38a1b3dc8" providerId="ADAL" clId="{08493284-04EA-49F5-A433-2EC74B6BB6F0}" dt="2021-09-14T13:21:46.316" v="1168" actId="478"/>
            <ac:spMkLst>
              <pc:docMk/>
              <pc:sldMasterMk cId="2030746995" sldId="2147483648"/>
              <pc:sldLayoutMk cId="4006257909" sldId="2147483674"/>
              <ac:spMk id="6" creationId="{00000000-0000-0000-0000-000000000000}"/>
            </ac:spMkLst>
          </pc:spChg>
          <pc:spChg chg="mod">
            <ac:chgData name="Reetika Kohli" userId="ec54a00a-1ce7-4a77-888f-69b38a1b3dc8" providerId="ADAL" clId="{08493284-04EA-49F5-A433-2EC74B6BB6F0}" dt="2021-09-14T12:58:42.143" v="985" actId="1076"/>
            <ac:spMkLst>
              <pc:docMk/>
              <pc:sldMasterMk cId="2030746995" sldId="2147483648"/>
              <pc:sldLayoutMk cId="4006257909" sldId="2147483674"/>
              <ac:spMk id="10" creationId="{00000000-0000-0000-0000-000000000000}"/>
            </ac:spMkLst>
          </pc:spChg>
          <pc:spChg chg="mod">
            <ac:chgData name="Reetika Kohli" userId="ec54a00a-1ce7-4a77-888f-69b38a1b3dc8" providerId="ADAL" clId="{08493284-04EA-49F5-A433-2EC74B6BB6F0}" dt="2021-09-14T12:58:42.143" v="985" actId="1076"/>
            <ac:spMkLst>
              <pc:docMk/>
              <pc:sldMasterMk cId="2030746995" sldId="2147483648"/>
              <pc:sldLayoutMk cId="4006257909" sldId="2147483674"/>
              <ac:spMk id="12" creationId="{00000000-0000-0000-0000-000000000000}"/>
            </ac:spMkLst>
          </pc:spChg>
          <pc:spChg chg="mod">
            <ac:chgData name="Reetika Kohli" userId="ec54a00a-1ce7-4a77-888f-69b38a1b3dc8" providerId="ADAL" clId="{08493284-04EA-49F5-A433-2EC74B6BB6F0}" dt="2021-09-14T12:58:18.295" v="975" actId="1076"/>
            <ac:spMkLst>
              <pc:docMk/>
              <pc:sldMasterMk cId="2030746995" sldId="2147483648"/>
              <pc:sldLayoutMk cId="4006257909" sldId="2147483674"/>
              <ac:spMk id="26" creationId="{1D019C54-62A8-4D0F-8F95-3419BBE89B2F}"/>
            </ac:spMkLst>
          </pc:spChg>
          <pc:spChg chg="mod">
            <ac:chgData name="Reetika Kohli" userId="ec54a00a-1ce7-4a77-888f-69b38a1b3dc8" providerId="ADAL" clId="{08493284-04EA-49F5-A433-2EC74B6BB6F0}" dt="2021-09-14T12:58:25.405" v="979" actId="1036"/>
            <ac:spMkLst>
              <pc:docMk/>
              <pc:sldMasterMk cId="2030746995" sldId="2147483648"/>
              <pc:sldLayoutMk cId="4006257909" sldId="2147483674"/>
              <ac:spMk id="27" creationId="{057D07E4-6FA2-473E-9CEB-9AF52DD9D62D}"/>
            </ac:spMkLst>
          </pc:spChg>
          <pc:spChg chg="mod">
            <ac:chgData name="Reetika Kohli" userId="ec54a00a-1ce7-4a77-888f-69b38a1b3dc8" providerId="ADAL" clId="{08493284-04EA-49F5-A433-2EC74B6BB6F0}" dt="2021-09-14T12:58:34.713" v="982" actId="14100"/>
            <ac:spMkLst>
              <pc:docMk/>
              <pc:sldMasterMk cId="2030746995" sldId="2147483648"/>
              <pc:sldLayoutMk cId="4006257909" sldId="2147483674"/>
              <ac:spMk id="32" creationId="{00000000-0000-0000-0000-000000000000}"/>
            </ac:spMkLst>
          </pc:spChg>
          <pc:spChg chg="add del">
            <ac:chgData name="Reetika Kohli" userId="ec54a00a-1ce7-4a77-888f-69b38a1b3dc8" providerId="ADAL" clId="{08493284-04EA-49F5-A433-2EC74B6BB6F0}" dt="2021-09-14T12:58:53.565" v="987"/>
            <ac:spMkLst>
              <pc:docMk/>
              <pc:sldMasterMk cId="2030746995" sldId="2147483648"/>
              <pc:sldLayoutMk cId="4006257909" sldId="2147483674"/>
              <ac:spMk id="34" creationId="{4DC92764-8004-455D-94DF-C4E390B68376}"/>
            </ac:spMkLst>
          </pc:spChg>
          <pc:spChg chg="mod">
            <ac:chgData name="Reetika Kohli" userId="ec54a00a-1ce7-4a77-888f-69b38a1b3dc8" providerId="ADAL" clId="{08493284-04EA-49F5-A433-2EC74B6BB6F0}" dt="2021-09-14T12:58:29.865" v="980" actId="14100"/>
            <ac:spMkLst>
              <pc:docMk/>
              <pc:sldMasterMk cId="2030746995" sldId="2147483648"/>
              <pc:sldLayoutMk cId="4006257909" sldId="2147483674"/>
              <ac:spMk id="38" creationId="{00000000-0000-0000-0000-000000000000}"/>
            </ac:spMkLst>
          </pc:spChg>
          <pc:spChg chg="add">
            <ac:chgData name="Reetika Kohli" userId="ec54a00a-1ce7-4a77-888f-69b38a1b3dc8" providerId="ADAL" clId="{08493284-04EA-49F5-A433-2EC74B6BB6F0}" dt="2021-09-14T13:21:47.277" v="1169"/>
            <ac:spMkLst>
              <pc:docMk/>
              <pc:sldMasterMk cId="2030746995" sldId="2147483648"/>
              <pc:sldLayoutMk cId="4006257909" sldId="2147483674"/>
              <ac:spMk id="42" creationId="{93A9D943-4EC9-4B02-815F-DA2FA6DDF650}"/>
            </ac:spMkLst>
          </pc:spChg>
          <pc:spChg chg="mod">
            <ac:chgData name="Reetika Kohli" userId="ec54a00a-1ce7-4a77-888f-69b38a1b3dc8" providerId="ADAL" clId="{08493284-04EA-49F5-A433-2EC74B6BB6F0}" dt="2021-09-14T12:58:51.305" v="986" actId="14100"/>
            <ac:spMkLst>
              <pc:docMk/>
              <pc:sldMasterMk cId="2030746995" sldId="2147483648"/>
              <pc:sldLayoutMk cId="4006257909" sldId="2147483674"/>
              <ac:spMk id="47" creationId="{00000000-0000-0000-0000-000000000000}"/>
            </ac:spMkLst>
          </pc:spChg>
          <pc:spChg chg="mod">
            <ac:chgData name="Reetika Kohli" userId="ec54a00a-1ce7-4a77-888f-69b38a1b3dc8" providerId="ADAL" clId="{08493284-04EA-49F5-A433-2EC74B6BB6F0}" dt="2021-09-14T12:58:51.305" v="986" actId="14100"/>
            <ac:spMkLst>
              <pc:docMk/>
              <pc:sldMasterMk cId="2030746995" sldId="2147483648"/>
              <pc:sldLayoutMk cId="4006257909" sldId="2147483674"/>
              <ac:spMk id="48" creationId="{00000000-0000-0000-0000-000000000000}"/>
            </ac:spMkLst>
          </pc:spChg>
          <pc:spChg chg="mod">
            <ac:chgData name="Reetika Kohli" userId="ec54a00a-1ce7-4a77-888f-69b38a1b3dc8" providerId="ADAL" clId="{08493284-04EA-49F5-A433-2EC74B6BB6F0}" dt="2021-09-14T12:58:51.305" v="986" actId="14100"/>
            <ac:spMkLst>
              <pc:docMk/>
              <pc:sldMasterMk cId="2030746995" sldId="2147483648"/>
              <pc:sldLayoutMk cId="4006257909" sldId="2147483674"/>
              <ac:spMk id="49" creationId="{00000000-0000-0000-0000-000000000000}"/>
            </ac:spMkLst>
          </pc:spChg>
          <pc:spChg chg="mod">
            <ac:chgData name="Reetika Kohli" userId="ec54a00a-1ce7-4a77-888f-69b38a1b3dc8" providerId="ADAL" clId="{08493284-04EA-49F5-A433-2EC74B6BB6F0}" dt="2021-09-14T12:58:51.305" v="986" actId="14100"/>
            <ac:spMkLst>
              <pc:docMk/>
              <pc:sldMasterMk cId="2030746995" sldId="2147483648"/>
              <pc:sldLayoutMk cId="4006257909" sldId="2147483674"/>
              <ac:spMk id="50" creationId="{00000000-0000-0000-0000-000000000000}"/>
            </ac:spMkLst>
          </pc:spChg>
          <pc:spChg chg="mod">
            <ac:chgData name="Reetika Kohli" userId="ec54a00a-1ce7-4a77-888f-69b38a1b3dc8" providerId="ADAL" clId="{08493284-04EA-49F5-A433-2EC74B6BB6F0}" dt="2021-09-14T12:28:34.815" v="842" actId="207"/>
            <ac:spMkLst>
              <pc:docMk/>
              <pc:sldMasterMk cId="2030746995" sldId="2147483648"/>
              <pc:sldLayoutMk cId="4006257909" sldId="2147483674"/>
              <ac:spMk id="75" creationId="{00000000-0000-0000-0000-000000000000}"/>
            </ac:spMkLst>
          </pc:spChg>
          <pc:spChg chg="mod">
            <ac:chgData name="Reetika Kohli" userId="ec54a00a-1ce7-4a77-888f-69b38a1b3dc8" providerId="ADAL" clId="{08493284-04EA-49F5-A433-2EC74B6BB6F0}" dt="2021-09-14T12:28:34.815" v="842" actId="207"/>
            <ac:spMkLst>
              <pc:docMk/>
              <pc:sldMasterMk cId="2030746995" sldId="2147483648"/>
              <pc:sldLayoutMk cId="4006257909" sldId="2147483674"/>
              <ac:spMk id="76" creationId="{00000000-0000-0000-0000-000000000000}"/>
            </ac:spMkLst>
          </pc:spChg>
          <pc:spChg chg="mod">
            <ac:chgData name="Reetika Kohli" userId="ec54a00a-1ce7-4a77-888f-69b38a1b3dc8" providerId="ADAL" clId="{08493284-04EA-49F5-A433-2EC74B6BB6F0}" dt="2021-09-14T12:28:34.815" v="842" actId="207"/>
            <ac:spMkLst>
              <pc:docMk/>
              <pc:sldMasterMk cId="2030746995" sldId="2147483648"/>
              <pc:sldLayoutMk cId="4006257909" sldId="2147483674"/>
              <ac:spMk id="77" creationId="{00000000-0000-0000-0000-000000000000}"/>
            </ac:spMkLst>
          </pc:spChg>
          <pc:spChg chg="mod">
            <ac:chgData name="Reetika Kohli" userId="ec54a00a-1ce7-4a77-888f-69b38a1b3dc8" providerId="ADAL" clId="{08493284-04EA-49F5-A433-2EC74B6BB6F0}" dt="2021-09-14T12:28:34.815" v="842" actId="207"/>
            <ac:spMkLst>
              <pc:docMk/>
              <pc:sldMasterMk cId="2030746995" sldId="2147483648"/>
              <pc:sldLayoutMk cId="4006257909" sldId="2147483674"/>
              <ac:spMk id="78" creationId="{00000000-0000-0000-0000-000000000000}"/>
            </ac:spMkLst>
          </pc:spChg>
          <pc:grpChg chg="del">
            <ac:chgData name="Reetika Kohli" userId="ec54a00a-1ce7-4a77-888f-69b38a1b3dc8" providerId="ADAL" clId="{08493284-04EA-49F5-A433-2EC74B6BB6F0}" dt="2021-09-14T13:21:46.316" v="1168" actId="478"/>
            <ac:grpSpMkLst>
              <pc:docMk/>
              <pc:sldMasterMk cId="2030746995" sldId="2147483648"/>
              <pc:sldLayoutMk cId="4006257909" sldId="2147483674"/>
              <ac:grpSpMk id="25" creationId="{BFF00F1E-F8DD-49F3-8F88-E0083C78941B}"/>
            </ac:grpSpMkLst>
          </pc:grpChg>
          <pc:grpChg chg="add del">
            <ac:chgData name="Reetika Kohli" userId="ec54a00a-1ce7-4a77-888f-69b38a1b3dc8" providerId="ADAL" clId="{08493284-04EA-49F5-A433-2EC74B6BB6F0}" dt="2021-09-14T12:58:53.565" v="987"/>
            <ac:grpSpMkLst>
              <pc:docMk/>
              <pc:sldMasterMk cId="2030746995" sldId="2147483648"/>
              <pc:sldLayoutMk cId="4006257909" sldId="2147483674"/>
              <ac:grpSpMk id="28" creationId="{FC0684A7-089C-4952-853C-EEB14EA243CB}"/>
            </ac:grpSpMkLst>
          </pc:grpChg>
          <pc:grpChg chg="add">
            <ac:chgData name="Reetika Kohli" userId="ec54a00a-1ce7-4a77-888f-69b38a1b3dc8" providerId="ADAL" clId="{08493284-04EA-49F5-A433-2EC74B6BB6F0}" dt="2021-09-14T13:21:47.277" v="1169"/>
            <ac:grpSpMkLst>
              <pc:docMk/>
              <pc:sldMasterMk cId="2030746995" sldId="2147483648"/>
              <pc:sldLayoutMk cId="4006257909" sldId="2147483674"/>
              <ac:grpSpMk id="39" creationId="{F2055637-A371-4B95-A78F-C87D0D0BAF06}"/>
            </ac:grpSpMkLst>
          </pc:grpChg>
          <pc:picChg chg="add">
            <ac:chgData name="Reetika Kohli" userId="ec54a00a-1ce7-4a77-888f-69b38a1b3dc8" providerId="ADAL" clId="{08493284-04EA-49F5-A433-2EC74B6BB6F0}" dt="2021-09-14T13:05:16.839" v="1089"/>
            <ac:picMkLst>
              <pc:docMk/>
              <pc:sldMasterMk cId="2030746995" sldId="2147483648"/>
              <pc:sldLayoutMk cId="4006257909" sldId="2147483674"/>
              <ac:picMk id="35" creationId="{D9064592-9E49-4408-AC69-FAED99F9290E}"/>
            </ac:picMkLst>
          </pc:picChg>
        </pc:sldLayoutChg>
        <pc:sldLayoutChg chg="addSp delSp modSp">
          <pc:chgData name="Reetika Kohli" userId="ec54a00a-1ce7-4a77-888f-69b38a1b3dc8" providerId="ADAL" clId="{08493284-04EA-49F5-A433-2EC74B6BB6F0}" dt="2021-09-14T13:21:35.113" v="1165"/>
          <pc:sldLayoutMkLst>
            <pc:docMk/>
            <pc:sldMasterMk cId="2030746995" sldId="2147483648"/>
            <pc:sldLayoutMk cId="1343309331" sldId="2147483675"/>
          </pc:sldLayoutMkLst>
          <pc:spChg chg="del mod">
            <ac:chgData name="Reetika Kohli" userId="ec54a00a-1ce7-4a77-888f-69b38a1b3dc8" providerId="ADAL" clId="{08493284-04EA-49F5-A433-2EC74B6BB6F0}" dt="2021-09-14T13:21:34.207" v="1164" actId="478"/>
            <ac:spMkLst>
              <pc:docMk/>
              <pc:sldMasterMk cId="2030746995" sldId="2147483648"/>
              <pc:sldLayoutMk cId="1343309331" sldId="2147483675"/>
              <ac:spMk id="6" creationId="{00000000-0000-0000-0000-000000000000}"/>
            </ac:spMkLst>
          </pc:spChg>
          <pc:spChg chg="mod">
            <ac:chgData name="Reetika Kohli" userId="ec54a00a-1ce7-4a77-888f-69b38a1b3dc8" providerId="ADAL" clId="{08493284-04EA-49F5-A433-2EC74B6BB6F0}" dt="2021-09-14T13:02:05.017" v="1021" actId="14100"/>
            <ac:spMkLst>
              <pc:docMk/>
              <pc:sldMasterMk cId="2030746995" sldId="2147483648"/>
              <pc:sldLayoutMk cId="1343309331" sldId="2147483675"/>
              <ac:spMk id="29" creationId="{00000000-0000-0000-0000-000000000000}"/>
            </ac:spMkLst>
          </pc:spChg>
          <pc:spChg chg="mod">
            <ac:chgData name="Reetika Kohli" userId="ec54a00a-1ce7-4a77-888f-69b38a1b3dc8" providerId="ADAL" clId="{08493284-04EA-49F5-A433-2EC74B6BB6F0}" dt="2021-09-14T13:02:23.959" v="1027" actId="14100"/>
            <ac:spMkLst>
              <pc:docMk/>
              <pc:sldMasterMk cId="2030746995" sldId="2147483648"/>
              <pc:sldLayoutMk cId="1343309331" sldId="2147483675"/>
              <ac:spMk id="31" creationId="{00000000-0000-0000-0000-000000000000}"/>
            </ac:spMkLst>
          </pc:spChg>
          <pc:spChg chg="mod">
            <ac:chgData name="Reetika Kohli" userId="ec54a00a-1ce7-4a77-888f-69b38a1b3dc8" providerId="ADAL" clId="{08493284-04EA-49F5-A433-2EC74B6BB6F0}" dt="2021-09-14T13:02:37.660" v="1031" actId="1076"/>
            <ac:spMkLst>
              <pc:docMk/>
              <pc:sldMasterMk cId="2030746995" sldId="2147483648"/>
              <pc:sldLayoutMk cId="1343309331" sldId="2147483675"/>
              <ac:spMk id="32" creationId="{5E5BA753-D6CD-4911-BF1C-BB13AD982F2F}"/>
            </ac:spMkLst>
          </pc:spChg>
          <pc:spChg chg="mod">
            <ac:chgData name="Reetika Kohli" userId="ec54a00a-1ce7-4a77-888f-69b38a1b3dc8" providerId="ADAL" clId="{08493284-04EA-49F5-A433-2EC74B6BB6F0}" dt="2021-09-14T13:02:01.646" v="1020" actId="1076"/>
            <ac:spMkLst>
              <pc:docMk/>
              <pc:sldMasterMk cId="2030746995" sldId="2147483648"/>
              <pc:sldLayoutMk cId="1343309331" sldId="2147483675"/>
              <ac:spMk id="33" creationId="{B7837BCD-1904-4976-AB9B-68B3FCA50D48}"/>
            </ac:spMkLst>
          </pc:spChg>
          <pc:spChg chg="mod">
            <ac:chgData name="Reetika Kohli" userId="ec54a00a-1ce7-4a77-888f-69b38a1b3dc8" providerId="ADAL" clId="{08493284-04EA-49F5-A433-2EC74B6BB6F0}" dt="2021-09-14T13:02:23.959" v="1027" actId="14100"/>
            <ac:spMkLst>
              <pc:docMk/>
              <pc:sldMasterMk cId="2030746995" sldId="2147483648"/>
              <pc:sldLayoutMk cId="1343309331" sldId="2147483675"/>
              <ac:spMk id="36" creationId="{00000000-0000-0000-0000-000000000000}"/>
            </ac:spMkLst>
          </pc:spChg>
          <pc:spChg chg="mod">
            <ac:chgData name="Reetika Kohli" userId="ec54a00a-1ce7-4a77-888f-69b38a1b3dc8" providerId="ADAL" clId="{08493284-04EA-49F5-A433-2EC74B6BB6F0}" dt="2021-09-14T13:02:23.959" v="1027" actId="14100"/>
            <ac:spMkLst>
              <pc:docMk/>
              <pc:sldMasterMk cId="2030746995" sldId="2147483648"/>
              <pc:sldLayoutMk cId="1343309331" sldId="2147483675"/>
              <ac:spMk id="37" creationId="{00000000-0000-0000-0000-000000000000}"/>
            </ac:spMkLst>
          </pc:spChg>
          <pc:spChg chg="mod">
            <ac:chgData name="Reetika Kohli" userId="ec54a00a-1ce7-4a77-888f-69b38a1b3dc8" providerId="ADAL" clId="{08493284-04EA-49F5-A433-2EC74B6BB6F0}" dt="2021-09-14T13:02:23.959" v="1027" actId="14100"/>
            <ac:spMkLst>
              <pc:docMk/>
              <pc:sldMasterMk cId="2030746995" sldId="2147483648"/>
              <pc:sldLayoutMk cId="1343309331" sldId="2147483675"/>
              <ac:spMk id="38" creationId="{00000000-0000-0000-0000-000000000000}"/>
            </ac:spMkLst>
          </pc:spChg>
          <pc:spChg chg="mod">
            <ac:chgData name="Reetika Kohli" userId="ec54a00a-1ce7-4a77-888f-69b38a1b3dc8" providerId="ADAL" clId="{08493284-04EA-49F5-A433-2EC74B6BB6F0}" dt="2021-09-14T13:02:07.423" v="1022" actId="14100"/>
            <ac:spMkLst>
              <pc:docMk/>
              <pc:sldMasterMk cId="2030746995" sldId="2147483648"/>
              <pc:sldLayoutMk cId="1343309331" sldId="2147483675"/>
              <ac:spMk id="40" creationId="{00000000-0000-0000-0000-000000000000}"/>
            </ac:spMkLst>
          </pc:spChg>
          <pc:spChg chg="mod">
            <ac:chgData name="Reetika Kohli" userId="ec54a00a-1ce7-4a77-888f-69b38a1b3dc8" providerId="ADAL" clId="{08493284-04EA-49F5-A433-2EC74B6BB6F0}" dt="2021-09-14T12:28:47.658" v="845" actId="207"/>
            <ac:spMkLst>
              <pc:docMk/>
              <pc:sldMasterMk cId="2030746995" sldId="2147483648"/>
              <pc:sldLayoutMk cId="1343309331" sldId="2147483675"/>
              <ac:spMk id="43" creationId="{00000000-0000-0000-0000-000000000000}"/>
            </ac:spMkLst>
          </pc:spChg>
          <pc:spChg chg="mod">
            <ac:chgData name="Reetika Kohli" userId="ec54a00a-1ce7-4a77-888f-69b38a1b3dc8" providerId="ADAL" clId="{08493284-04EA-49F5-A433-2EC74B6BB6F0}" dt="2021-09-14T12:28:47.658" v="845" actId="207"/>
            <ac:spMkLst>
              <pc:docMk/>
              <pc:sldMasterMk cId="2030746995" sldId="2147483648"/>
              <pc:sldLayoutMk cId="1343309331" sldId="2147483675"/>
              <ac:spMk id="44" creationId="{00000000-0000-0000-0000-000000000000}"/>
            </ac:spMkLst>
          </pc:spChg>
          <pc:spChg chg="mod">
            <ac:chgData name="Reetika Kohli" userId="ec54a00a-1ce7-4a77-888f-69b38a1b3dc8" providerId="ADAL" clId="{08493284-04EA-49F5-A433-2EC74B6BB6F0}" dt="2021-09-14T12:28:47.658" v="845" actId="207"/>
            <ac:spMkLst>
              <pc:docMk/>
              <pc:sldMasterMk cId="2030746995" sldId="2147483648"/>
              <pc:sldLayoutMk cId="1343309331" sldId="2147483675"/>
              <ac:spMk id="45" creationId="{00000000-0000-0000-0000-000000000000}"/>
            </ac:spMkLst>
          </pc:spChg>
          <pc:spChg chg="mod">
            <ac:chgData name="Reetika Kohli" userId="ec54a00a-1ce7-4a77-888f-69b38a1b3dc8" providerId="ADAL" clId="{08493284-04EA-49F5-A433-2EC74B6BB6F0}" dt="2021-09-14T12:28:47.658" v="845" actId="207"/>
            <ac:spMkLst>
              <pc:docMk/>
              <pc:sldMasterMk cId="2030746995" sldId="2147483648"/>
              <pc:sldLayoutMk cId="1343309331" sldId="2147483675"/>
              <ac:spMk id="46" creationId="{00000000-0000-0000-0000-000000000000}"/>
            </ac:spMkLst>
          </pc:spChg>
          <pc:spChg chg="add del mod">
            <ac:chgData name="Reetika Kohli" userId="ec54a00a-1ce7-4a77-888f-69b38a1b3dc8" providerId="ADAL" clId="{08493284-04EA-49F5-A433-2EC74B6BB6F0}" dt="2021-09-14T13:02:24.944" v="1028" actId="478"/>
            <ac:spMkLst>
              <pc:docMk/>
              <pc:sldMasterMk cId="2030746995" sldId="2147483648"/>
              <pc:sldLayoutMk cId="1343309331" sldId="2147483675"/>
              <ac:spMk id="47" creationId="{C931818C-90E2-43A4-86B9-89D7C8983239}"/>
            </ac:spMkLst>
          </pc:spChg>
          <pc:spChg chg="add del">
            <ac:chgData name="Reetika Kohli" userId="ec54a00a-1ce7-4a77-888f-69b38a1b3dc8" providerId="ADAL" clId="{08493284-04EA-49F5-A433-2EC74B6BB6F0}" dt="2021-09-14T13:02:41.354" v="1032" actId="478"/>
            <ac:spMkLst>
              <pc:docMk/>
              <pc:sldMasterMk cId="2030746995" sldId="2147483648"/>
              <pc:sldLayoutMk cId="1343309331" sldId="2147483675"/>
              <ac:spMk id="53" creationId="{52AA8F84-FD38-4AC3-B440-36BC6F4F9C91}"/>
            </ac:spMkLst>
          </pc:spChg>
          <pc:spChg chg="add">
            <ac:chgData name="Reetika Kohli" userId="ec54a00a-1ce7-4a77-888f-69b38a1b3dc8" providerId="ADAL" clId="{08493284-04EA-49F5-A433-2EC74B6BB6F0}" dt="2021-09-14T13:21:35.113" v="1165"/>
            <ac:spMkLst>
              <pc:docMk/>
              <pc:sldMasterMk cId="2030746995" sldId="2147483648"/>
              <pc:sldLayoutMk cId="1343309331" sldId="2147483675"/>
              <ac:spMk id="58" creationId="{3EA58A27-C1D0-4AFA-B9DA-851B98ED3422}"/>
            </ac:spMkLst>
          </pc:spChg>
          <pc:grpChg chg="del">
            <ac:chgData name="Reetika Kohli" userId="ec54a00a-1ce7-4a77-888f-69b38a1b3dc8" providerId="ADAL" clId="{08493284-04EA-49F5-A433-2EC74B6BB6F0}" dt="2021-09-14T13:21:34.207" v="1164" actId="478"/>
            <ac:grpSpMkLst>
              <pc:docMk/>
              <pc:sldMasterMk cId="2030746995" sldId="2147483648"/>
              <pc:sldLayoutMk cId="1343309331" sldId="2147483675"/>
              <ac:grpSpMk id="30" creationId="{A8966469-B987-4F4A-AA43-9C8B593A8CC7}"/>
            </ac:grpSpMkLst>
          </pc:grpChg>
          <pc:grpChg chg="add del mod">
            <ac:chgData name="Reetika Kohli" userId="ec54a00a-1ce7-4a77-888f-69b38a1b3dc8" providerId="ADAL" clId="{08493284-04EA-49F5-A433-2EC74B6BB6F0}" dt="2021-09-14T13:02:30.014" v="1029" actId="478"/>
            <ac:grpSpMkLst>
              <pc:docMk/>
              <pc:sldMasterMk cId="2030746995" sldId="2147483648"/>
              <pc:sldLayoutMk cId="1343309331" sldId="2147483675"/>
              <ac:grpSpMk id="34" creationId="{392ACF4D-52F2-4D40-AC83-07CD711DE2A8}"/>
            </ac:grpSpMkLst>
          </pc:grpChg>
          <pc:grpChg chg="add del">
            <ac:chgData name="Reetika Kohli" userId="ec54a00a-1ce7-4a77-888f-69b38a1b3dc8" providerId="ADAL" clId="{08493284-04EA-49F5-A433-2EC74B6BB6F0}" dt="2021-09-14T13:02:41.354" v="1032" actId="478"/>
            <ac:grpSpMkLst>
              <pc:docMk/>
              <pc:sldMasterMk cId="2030746995" sldId="2147483648"/>
              <pc:sldLayoutMk cId="1343309331" sldId="2147483675"/>
              <ac:grpSpMk id="48" creationId="{067CFCD7-3809-420D-9EED-02B691938CE2}"/>
            </ac:grpSpMkLst>
          </pc:grpChg>
          <pc:grpChg chg="add">
            <ac:chgData name="Reetika Kohli" userId="ec54a00a-1ce7-4a77-888f-69b38a1b3dc8" providerId="ADAL" clId="{08493284-04EA-49F5-A433-2EC74B6BB6F0}" dt="2021-09-14T13:21:35.113" v="1165"/>
            <ac:grpSpMkLst>
              <pc:docMk/>
              <pc:sldMasterMk cId="2030746995" sldId="2147483648"/>
              <pc:sldLayoutMk cId="1343309331" sldId="2147483675"/>
              <ac:grpSpMk id="55" creationId="{78BCCF31-F881-4C5B-9933-81831B3E3844}"/>
            </ac:grpSpMkLst>
          </pc:grpChg>
          <pc:picChg chg="add">
            <ac:chgData name="Reetika Kohli" userId="ec54a00a-1ce7-4a77-888f-69b38a1b3dc8" providerId="ADAL" clId="{08493284-04EA-49F5-A433-2EC74B6BB6F0}" dt="2021-09-14T13:05:29.988" v="1096"/>
            <ac:picMkLst>
              <pc:docMk/>
              <pc:sldMasterMk cId="2030746995" sldId="2147483648"/>
              <pc:sldLayoutMk cId="1343309331" sldId="2147483675"/>
              <ac:picMk id="54" creationId="{FED0AD65-8E91-4E08-BA63-3454575F41E2}"/>
            </ac:picMkLst>
          </pc:picChg>
        </pc:sldLayoutChg>
        <pc:sldLayoutChg chg="addSp delSp modSp">
          <pc:chgData name="Reetika Kohli" userId="ec54a00a-1ce7-4a77-888f-69b38a1b3dc8" providerId="ADAL" clId="{08493284-04EA-49F5-A433-2EC74B6BB6F0}" dt="2021-09-14T13:21:30.478" v="1163"/>
          <pc:sldLayoutMkLst>
            <pc:docMk/>
            <pc:sldMasterMk cId="2030746995" sldId="2147483648"/>
            <pc:sldLayoutMk cId="353886118" sldId="2147483676"/>
          </pc:sldLayoutMkLst>
          <pc:spChg chg="del mod">
            <ac:chgData name="Reetika Kohli" userId="ec54a00a-1ce7-4a77-888f-69b38a1b3dc8" providerId="ADAL" clId="{08493284-04EA-49F5-A433-2EC74B6BB6F0}" dt="2021-09-14T13:21:29.534" v="1162" actId="478"/>
            <ac:spMkLst>
              <pc:docMk/>
              <pc:sldMasterMk cId="2030746995" sldId="2147483648"/>
              <pc:sldLayoutMk cId="353886118" sldId="2147483676"/>
              <ac:spMk id="6" creationId="{00000000-0000-0000-0000-000000000000}"/>
            </ac:spMkLst>
          </pc:spChg>
          <pc:spChg chg="mod">
            <ac:chgData name="Reetika Kohli" userId="ec54a00a-1ce7-4a77-888f-69b38a1b3dc8" providerId="ADAL" clId="{08493284-04EA-49F5-A433-2EC74B6BB6F0}" dt="2021-09-14T13:03:13.324" v="1045" actId="1076"/>
            <ac:spMkLst>
              <pc:docMk/>
              <pc:sldMasterMk cId="2030746995" sldId="2147483648"/>
              <pc:sldLayoutMk cId="353886118" sldId="2147483676"/>
              <ac:spMk id="12" creationId="{00000000-0000-0000-0000-000000000000}"/>
            </ac:spMkLst>
          </pc:spChg>
          <pc:spChg chg="mod">
            <ac:chgData name="Reetika Kohli" userId="ec54a00a-1ce7-4a77-888f-69b38a1b3dc8" providerId="ADAL" clId="{08493284-04EA-49F5-A433-2EC74B6BB6F0}" dt="2021-09-14T13:03:13.324" v="1045" actId="1076"/>
            <ac:spMkLst>
              <pc:docMk/>
              <pc:sldMasterMk cId="2030746995" sldId="2147483648"/>
              <pc:sldLayoutMk cId="353886118" sldId="2147483676"/>
              <ac:spMk id="15" creationId="{00000000-0000-0000-0000-000000000000}"/>
            </ac:spMkLst>
          </pc:spChg>
          <pc:spChg chg="mod">
            <ac:chgData name="Reetika Kohli" userId="ec54a00a-1ce7-4a77-888f-69b38a1b3dc8" providerId="ADAL" clId="{08493284-04EA-49F5-A433-2EC74B6BB6F0}" dt="2021-09-14T13:03:00.838" v="1040" actId="1076"/>
            <ac:spMkLst>
              <pc:docMk/>
              <pc:sldMasterMk cId="2030746995" sldId="2147483648"/>
              <pc:sldLayoutMk cId="353886118" sldId="2147483676"/>
              <ac:spMk id="16" creationId="{AE6F8C3A-0FA9-4C8C-9E89-8774F5E903C7}"/>
            </ac:spMkLst>
          </pc:spChg>
          <pc:spChg chg="mod">
            <ac:chgData name="Reetika Kohli" userId="ec54a00a-1ce7-4a77-888f-69b38a1b3dc8" providerId="ADAL" clId="{08493284-04EA-49F5-A433-2EC74B6BB6F0}" dt="2021-09-14T13:03:03.700" v="1041" actId="1076"/>
            <ac:spMkLst>
              <pc:docMk/>
              <pc:sldMasterMk cId="2030746995" sldId="2147483648"/>
              <pc:sldLayoutMk cId="353886118" sldId="2147483676"/>
              <ac:spMk id="17" creationId="{12D6CE2D-D930-433B-967F-C116D1C9A07E}"/>
            </ac:spMkLst>
          </pc:spChg>
          <pc:spChg chg="mod">
            <ac:chgData name="Reetika Kohli" userId="ec54a00a-1ce7-4a77-888f-69b38a1b3dc8" providerId="ADAL" clId="{08493284-04EA-49F5-A433-2EC74B6BB6F0}" dt="2021-09-14T13:03:13.324" v="1045" actId="1076"/>
            <ac:spMkLst>
              <pc:docMk/>
              <pc:sldMasterMk cId="2030746995" sldId="2147483648"/>
              <pc:sldLayoutMk cId="353886118" sldId="2147483676"/>
              <ac:spMk id="19" creationId="{00000000-0000-0000-0000-000000000000}"/>
            </ac:spMkLst>
          </pc:spChg>
          <pc:spChg chg="add del mod">
            <ac:chgData name="Reetika Kohli" userId="ec54a00a-1ce7-4a77-888f-69b38a1b3dc8" providerId="ADAL" clId="{08493284-04EA-49F5-A433-2EC74B6BB6F0}" dt="2021-09-14T13:03:22.010" v="1048"/>
            <ac:spMkLst>
              <pc:docMk/>
              <pc:sldMasterMk cId="2030746995" sldId="2147483648"/>
              <pc:sldLayoutMk cId="353886118" sldId="2147483676"/>
              <ac:spMk id="24" creationId="{BDB4F57D-914E-454F-9E24-8B05FDD3DC56}"/>
            </ac:spMkLst>
          </pc:spChg>
          <pc:spChg chg="mod">
            <ac:chgData name="Reetika Kohli" userId="ec54a00a-1ce7-4a77-888f-69b38a1b3dc8" providerId="ADAL" clId="{08493284-04EA-49F5-A433-2EC74B6BB6F0}" dt="2021-09-14T13:03:13.324" v="1045" actId="1076"/>
            <ac:spMkLst>
              <pc:docMk/>
              <pc:sldMasterMk cId="2030746995" sldId="2147483648"/>
              <pc:sldLayoutMk cId="353886118" sldId="2147483676"/>
              <ac:spMk id="26" creationId="{00000000-0000-0000-0000-000000000000}"/>
            </ac:spMkLst>
          </pc:spChg>
          <pc:spChg chg="mod">
            <ac:chgData name="Reetika Kohli" userId="ec54a00a-1ce7-4a77-888f-69b38a1b3dc8" providerId="ADAL" clId="{08493284-04EA-49F5-A433-2EC74B6BB6F0}" dt="2021-09-14T13:03:13.324" v="1045" actId="1076"/>
            <ac:spMkLst>
              <pc:docMk/>
              <pc:sldMasterMk cId="2030746995" sldId="2147483648"/>
              <pc:sldLayoutMk cId="353886118" sldId="2147483676"/>
              <ac:spMk id="27" creationId="{00000000-0000-0000-0000-000000000000}"/>
            </ac:spMkLst>
          </pc:spChg>
          <pc:spChg chg="mod">
            <ac:chgData name="Reetika Kohli" userId="ec54a00a-1ce7-4a77-888f-69b38a1b3dc8" providerId="ADAL" clId="{08493284-04EA-49F5-A433-2EC74B6BB6F0}" dt="2021-09-14T13:03:09.060" v="1044" actId="14100"/>
            <ac:spMkLst>
              <pc:docMk/>
              <pc:sldMasterMk cId="2030746995" sldId="2147483648"/>
              <pc:sldLayoutMk cId="353886118" sldId="2147483676"/>
              <ac:spMk id="28" creationId="{00000000-0000-0000-0000-000000000000}"/>
            </ac:spMkLst>
          </pc:spChg>
          <pc:spChg chg="mod">
            <ac:chgData name="Reetika Kohli" userId="ec54a00a-1ce7-4a77-888f-69b38a1b3dc8" providerId="ADAL" clId="{08493284-04EA-49F5-A433-2EC74B6BB6F0}" dt="2021-09-14T13:03:19.690" v="1047" actId="14100"/>
            <ac:spMkLst>
              <pc:docMk/>
              <pc:sldMasterMk cId="2030746995" sldId="2147483648"/>
              <pc:sldLayoutMk cId="353886118" sldId="2147483676"/>
              <ac:spMk id="32" creationId="{00000000-0000-0000-0000-000000000000}"/>
            </ac:spMkLst>
          </pc:spChg>
          <pc:spChg chg="add">
            <ac:chgData name="Reetika Kohli" userId="ec54a00a-1ce7-4a77-888f-69b38a1b3dc8" providerId="ADAL" clId="{08493284-04EA-49F5-A433-2EC74B6BB6F0}" dt="2021-09-14T13:21:30.478" v="1163"/>
            <ac:spMkLst>
              <pc:docMk/>
              <pc:sldMasterMk cId="2030746995" sldId="2147483648"/>
              <pc:sldLayoutMk cId="353886118" sldId="2147483676"/>
              <ac:spMk id="33" creationId="{56FBF794-C113-45C9-B794-F470C1DFFD1C}"/>
            </ac:spMkLst>
          </pc:spChg>
          <pc:spChg chg="mod">
            <ac:chgData name="Reetika Kohli" userId="ec54a00a-1ce7-4a77-888f-69b38a1b3dc8" providerId="ADAL" clId="{08493284-04EA-49F5-A433-2EC74B6BB6F0}" dt="2021-09-14T13:03:13.324" v="1045" actId="1076"/>
            <ac:spMkLst>
              <pc:docMk/>
              <pc:sldMasterMk cId="2030746995" sldId="2147483648"/>
              <pc:sldLayoutMk cId="353886118" sldId="2147483676"/>
              <ac:spMk id="34" creationId="{00000000-0000-0000-0000-000000000000}"/>
            </ac:spMkLst>
          </pc:spChg>
          <pc:spChg chg="mod">
            <ac:chgData name="Reetika Kohli" userId="ec54a00a-1ce7-4a77-888f-69b38a1b3dc8" providerId="ADAL" clId="{08493284-04EA-49F5-A433-2EC74B6BB6F0}" dt="2021-09-14T13:03:13.324" v="1045" actId="1076"/>
            <ac:spMkLst>
              <pc:docMk/>
              <pc:sldMasterMk cId="2030746995" sldId="2147483648"/>
              <pc:sldLayoutMk cId="353886118" sldId="2147483676"/>
              <ac:spMk id="35" creationId="{00000000-0000-0000-0000-000000000000}"/>
            </ac:spMkLst>
          </pc:spChg>
          <pc:grpChg chg="del">
            <ac:chgData name="Reetika Kohli" userId="ec54a00a-1ce7-4a77-888f-69b38a1b3dc8" providerId="ADAL" clId="{08493284-04EA-49F5-A433-2EC74B6BB6F0}" dt="2021-09-14T13:21:29.534" v="1162" actId="478"/>
            <ac:grpSpMkLst>
              <pc:docMk/>
              <pc:sldMasterMk cId="2030746995" sldId="2147483648"/>
              <pc:sldLayoutMk cId="353886118" sldId="2147483676"/>
              <ac:grpSpMk id="14" creationId="{7A1301AF-8E2E-4AB8-8ABD-87BB41DFF1E1}"/>
            </ac:grpSpMkLst>
          </pc:grpChg>
          <pc:grpChg chg="add del mod">
            <ac:chgData name="Reetika Kohli" userId="ec54a00a-1ce7-4a77-888f-69b38a1b3dc8" providerId="ADAL" clId="{08493284-04EA-49F5-A433-2EC74B6BB6F0}" dt="2021-09-14T13:03:22.010" v="1048"/>
            <ac:grpSpMkLst>
              <pc:docMk/>
              <pc:sldMasterMk cId="2030746995" sldId="2147483648"/>
              <pc:sldLayoutMk cId="353886118" sldId="2147483676"/>
              <ac:grpSpMk id="18" creationId="{D207AC60-C9E0-4208-B550-9CE9C0FE865B}"/>
            </ac:grpSpMkLst>
          </pc:grpChg>
          <pc:grpChg chg="add">
            <ac:chgData name="Reetika Kohli" userId="ec54a00a-1ce7-4a77-888f-69b38a1b3dc8" providerId="ADAL" clId="{08493284-04EA-49F5-A433-2EC74B6BB6F0}" dt="2021-09-14T13:21:30.478" v="1163"/>
            <ac:grpSpMkLst>
              <pc:docMk/>
              <pc:sldMasterMk cId="2030746995" sldId="2147483648"/>
              <pc:sldLayoutMk cId="353886118" sldId="2147483676"/>
              <ac:grpSpMk id="29" creationId="{FA343DFF-D49D-40E1-8848-B9207E74FB5D}"/>
            </ac:grpSpMkLst>
          </pc:grpChg>
          <pc:picChg chg="add">
            <ac:chgData name="Reetika Kohli" userId="ec54a00a-1ce7-4a77-888f-69b38a1b3dc8" providerId="ADAL" clId="{08493284-04EA-49F5-A433-2EC74B6BB6F0}" dt="2021-09-14T13:05:32.124" v="1097"/>
            <ac:picMkLst>
              <pc:docMk/>
              <pc:sldMasterMk cId="2030746995" sldId="2147483648"/>
              <pc:sldLayoutMk cId="353886118" sldId="2147483676"/>
              <ac:picMk id="25" creationId="{36F6E341-A2CC-49FD-972B-830D23CFC2C8}"/>
            </ac:picMkLst>
          </pc:picChg>
        </pc:sldLayoutChg>
        <pc:sldLayoutChg chg="addSp modSp">
          <pc:chgData name="Reetika Kohli" userId="ec54a00a-1ce7-4a77-888f-69b38a1b3dc8" providerId="ADAL" clId="{08493284-04EA-49F5-A433-2EC74B6BB6F0}" dt="2021-09-14T13:07:10.576" v="1115" actId="207"/>
          <pc:sldLayoutMkLst>
            <pc:docMk/>
            <pc:sldMasterMk cId="2030746995" sldId="2147483648"/>
            <pc:sldLayoutMk cId="3864649782" sldId="2147483677"/>
          </pc:sldLayoutMkLst>
          <pc:spChg chg="mod">
            <ac:chgData name="Reetika Kohli" userId="ec54a00a-1ce7-4a77-888f-69b38a1b3dc8" providerId="ADAL" clId="{08493284-04EA-49F5-A433-2EC74B6BB6F0}" dt="2021-09-14T13:07:10.576" v="1115" actId="207"/>
            <ac:spMkLst>
              <pc:docMk/>
              <pc:sldMasterMk cId="2030746995" sldId="2147483648"/>
              <pc:sldLayoutMk cId="3864649782" sldId="2147483677"/>
              <ac:spMk id="34" creationId="{00000000-0000-0000-0000-000000000000}"/>
            </ac:spMkLst>
          </pc:spChg>
          <pc:spChg chg="mod">
            <ac:chgData name="Reetika Kohli" userId="ec54a00a-1ce7-4a77-888f-69b38a1b3dc8" providerId="ADAL" clId="{08493284-04EA-49F5-A433-2EC74B6BB6F0}" dt="2021-09-14T13:04:17.414" v="1069" actId="164"/>
            <ac:spMkLst>
              <pc:docMk/>
              <pc:sldMasterMk cId="2030746995" sldId="2147483648"/>
              <pc:sldLayoutMk cId="3864649782" sldId="2147483677"/>
              <ac:spMk id="35" creationId="{00000000-0000-0000-0000-000000000000}"/>
            </ac:spMkLst>
          </pc:spChg>
          <pc:spChg chg="mod">
            <ac:chgData name="Reetika Kohli" userId="ec54a00a-1ce7-4a77-888f-69b38a1b3dc8" providerId="ADAL" clId="{08493284-04EA-49F5-A433-2EC74B6BB6F0}" dt="2021-09-14T13:04:17.414" v="1069" actId="164"/>
            <ac:spMkLst>
              <pc:docMk/>
              <pc:sldMasterMk cId="2030746995" sldId="2147483648"/>
              <pc:sldLayoutMk cId="3864649782" sldId="2147483677"/>
              <ac:spMk id="36" creationId="{00000000-0000-0000-0000-000000000000}"/>
            </ac:spMkLst>
          </pc:spChg>
          <pc:spChg chg="mod">
            <ac:chgData name="Reetika Kohli" userId="ec54a00a-1ce7-4a77-888f-69b38a1b3dc8" providerId="ADAL" clId="{08493284-04EA-49F5-A433-2EC74B6BB6F0}" dt="2021-09-14T13:04:17.414" v="1069" actId="164"/>
            <ac:spMkLst>
              <pc:docMk/>
              <pc:sldMasterMk cId="2030746995" sldId="2147483648"/>
              <pc:sldLayoutMk cId="3864649782" sldId="2147483677"/>
              <ac:spMk id="37" creationId="{00000000-0000-0000-0000-000000000000}"/>
            </ac:spMkLst>
          </pc:spChg>
          <pc:spChg chg="mod">
            <ac:chgData name="Reetika Kohli" userId="ec54a00a-1ce7-4a77-888f-69b38a1b3dc8" providerId="ADAL" clId="{08493284-04EA-49F5-A433-2EC74B6BB6F0}" dt="2021-09-14T13:04:17.414" v="1069" actId="164"/>
            <ac:spMkLst>
              <pc:docMk/>
              <pc:sldMasterMk cId="2030746995" sldId="2147483648"/>
              <pc:sldLayoutMk cId="3864649782" sldId="2147483677"/>
              <ac:spMk id="38" creationId="{00000000-0000-0000-0000-000000000000}"/>
            </ac:spMkLst>
          </pc:spChg>
          <pc:spChg chg="mod">
            <ac:chgData name="Reetika Kohli" userId="ec54a00a-1ce7-4a77-888f-69b38a1b3dc8" providerId="ADAL" clId="{08493284-04EA-49F5-A433-2EC74B6BB6F0}" dt="2021-09-14T13:04:17.414" v="1069" actId="164"/>
            <ac:spMkLst>
              <pc:docMk/>
              <pc:sldMasterMk cId="2030746995" sldId="2147483648"/>
              <pc:sldLayoutMk cId="3864649782" sldId="2147483677"/>
              <ac:spMk id="39" creationId="{00000000-0000-0000-0000-000000000000}"/>
            </ac:spMkLst>
          </pc:spChg>
          <pc:grpChg chg="add mod">
            <ac:chgData name="Reetika Kohli" userId="ec54a00a-1ce7-4a77-888f-69b38a1b3dc8" providerId="ADAL" clId="{08493284-04EA-49F5-A433-2EC74B6BB6F0}" dt="2021-09-14T13:04:17.414" v="1069" actId="164"/>
            <ac:grpSpMkLst>
              <pc:docMk/>
              <pc:sldMasterMk cId="2030746995" sldId="2147483648"/>
              <pc:sldLayoutMk cId="3864649782" sldId="2147483677"/>
              <ac:grpSpMk id="2" creationId="{D2557B7B-39EF-4886-8943-744CCBEC29B4}"/>
            </ac:grpSpMkLst>
          </pc:grpChg>
          <pc:grpChg chg="mod">
            <ac:chgData name="Reetika Kohli" userId="ec54a00a-1ce7-4a77-888f-69b38a1b3dc8" providerId="ADAL" clId="{08493284-04EA-49F5-A433-2EC74B6BB6F0}" dt="2021-09-14T13:04:24.425" v="1071" actId="1076"/>
            <ac:grpSpMkLst>
              <pc:docMk/>
              <pc:sldMasterMk cId="2030746995" sldId="2147483648"/>
              <pc:sldLayoutMk cId="3864649782" sldId="2147483677"/>
              <ac:grpSpMk id="32" creationId="{1689E10B-7A2D-4D52-91D7-272AC77F4BC3}"/>
            </ac:grpSpMkLst>
          </pc:grpChg>
        </pc:sldLayoutChg>
        <pc:sldLayoutChg chg="addSp delSp modSp">
          <pc:chgData name="Reetika Kohli" userId="ec54a00a-1ce7-4a77-888f-69b38a1b3dc8" providerId="ADAL" clId="{08493284-04EA-49F5-A433-2EC74B6BB6F0}" dt="2021-09-14T13:21:56.222" v="1173"/>
          <pc:sldLayoutMkLst>
            <pc:docMk/>
            <pc:sldMasterMk cId="2030746995" sldId="2147483648"/>
            <pc:sldLayoutMk cId="74446268" sldId="2147483680"/>
          </pc:sldLayoutMkLst>
          <pc:spChg chg="del mod">
            <ac:chgData name="Reetika Kohli" userId="ec54a00a-1ce7-4a77-888f-69b38a1b3dc8" providerId="ADAL" clId="{08493284-04EA-49F5-A433-2EC74B6BB6F0}" dt="2021-09-14T13:21:55.302" v="1172" actId="478"/>
            <ac:spMkLst>
              <pc:docMk/>
              <pc:sldMasterMk cId="2030746995" sldId="2147483648"/>
              <pc:sldLayoutMk cId="74446268" sldId="2147483680"/>
              <ac:spMk id="9" creationId="{00000000-0000-0000-0000-000000000000}"/>
            </ac:spMkLst>
          </pc:spChg>
          <pc:spChg chg="mod">
            <ac:chgData name="Reetika Kohli" userId="ec54a00a-1ce7-4a77-888f-69b38a1b3dc8" providerId="ADAL" clId="{08493284-04EA-49F5-A433-2EC74B6BB6F0}" dt="2021-09-14T12:57:36.655" v="962" actId="1076"/>
            <ac:spMkLst>
              <pc:docMk/>
              <pc:sldMasterMk cId="2030746995" sldId="2147483648"/>
              <pc:sldLayoutMk cId="74446268" sldId="2147483680"/>
              <ac:spMk id="17" creationId="{00000000-0000-0000-0000-000000000000}"/>
            </ac:spMkLst>
          </pc:spChg>
          <pc:spChg chg="mod">
            <ac:chgData name="Reetika Kohli" userId="ec54a00a-1ce7-4a77-888f-69b38a1b3dc8" providerId="ADAL" clId="{08493284-04EA-49F5-A433-2EC74B6BB6F0}" dt="2021-09-14T12:57:36.655" v="962" actId="1076"/>
            <ac:spMkLst>
              <pc:docMk/>
              <pc:sldMasterMk cId="2030746995" sldId="2147483648"/>
              <pc:sldLayoutMk cId="74446268" sldId="2147483680"/>
              <ac:spMk id="18" creationId="{00000000-0000-0000-0000-000000000000}"/>
            </ac:spMkLst>
          </pc:spChg>
          <pc:spChg chg="mod">
            <ac:chgData name="Reetika Kohli" userId="ec54a00a-1ce7-4a77-888f-69b38a1b3dc8" providerId="ADAL" clId="{08493284-04EA-49F5-A433-2EC74B6BB6F0}" dt="2021-09-14T12:57:36.655" v="962" actId="1076"/>
            <ac:spMkLst>
              <pc:docMk/>
              <pc:sldMasterMk cId="2030746995" sldId="2147483648"/>
              <pc:sldLayoutMk cId="74446268" sldId="2147483680"/>
              <ac:spMk id="19" creationId="{00000000-0000-0000-0000-000000000000}"/>
            </ac:spMkLst>
          </pc:spChg>
          <pc:spChg chg="mod">
            <ac:chgData name="Reetika Kohli" userId="ec54a00a-1ce7-4a77-888f-69b38a1b3dc8" providerId="ADAL" clId="{08493284-04EA-49F5-A433-2EC74B6BB6F0}" dt="2021-09-14T12:57:36.655" v="962" actId="1076"/>
            <ac:spMkLst>
              <pc:docMk/>
              <pc:sldMasterMk cId="2030746995" sldId="2147483648"/>
              <pc:sldLayoutMk cId="74446268" sldId="2147483680"/>
              <ac:spMk id="20" creationId="{00000000-0000-0000-0000-000000000000}"/>
            </ac:spMkLst>
          </pc:spChg>
          <pc:spChg chg="mod">
            <ac:chgData name="Reetika Kohli" userId="ec54a00a-1ce7-4a77-888f-69b38a1b3dc8" providerId="ADAL" clId="{08493284-04EA-49F5-A433-2EC74B6BB6F0}" dt="2021-09-14T12:57:36.655" v="962" actId="1076"/>
            <ac:spMkLst>
              <pc:docMk/>
              <pc:sldMasterMk cId="2030746995" sldId="2147483648"/>
              <pc:sldLayoutMk cId="74446268" sldId="2147483680"/>
              <ac:spMk id="21" creationId="{00000000-0000-0000-0000-000000000000}"/>
            </ac:spMkLst>
          </pc:spChg>
          <pc:spChg chg="mod">
            <ac:chgData name="Reetika Kohli" userId="ec54a00a-1ce7-4a77-888f-69b38a1b3dc8" providerId="ADAL" clId="{08493284-04EA-49F5-A433-2EC74B6BB6F0}" dt="2021-09-14T12:57:36.655" v="962" actId="1076"/>
            <ac:spMkLst>
              <pc:docMk/>
              <pc:sldMasterMk cId="2030746995" sldId="2147483648"/>
              <pc:sldLayoutMk cId="74446268" sldId="2147483680"/>
              <ac:spMk id="23" creationId="{00000000-0000-0000-0000-000000000000}"/>
            </ac:spMkLst>
          </pc:spChg>
          <pc:spChg chg="mod">
            <ac:chgData name="Reetika Kohli" userId="ec54a00a-1ce7-4a77-888f-69b38a1b3dc8" providerId="ADAL" clId="{08493284-04EA-49F5-A433-2EC74B6BB6F0}" dt="2021-09-14T12:57:36.655" v="962" actId="1076"/>
            <ac:spMkLst>
              <pc:docMk/>
              <pc:sldMasterMk cId="2030746995" sldId="2147483648"/>
              <pc:sldLayoutMk cId="74446268" sldId="2147483680"/>
              <ac:spMk id="24" creationId="{00000000-0000-0000-0000-000000000000}"/>
            </ac:spMkLst>
          </pc:spChg>
          <pc:spChg chg="mod">
            <ac:chgData name="Reetika Kohli" userId="ec54a00a-1ce7-4a77-888f-69b38a1b3dc8" providerId="ADAL" clId="{08493284-04EA-49F5-A433-2EC74B6BB6F0}" dt="2021-09-14T12:59:05.531" v="990" actId="1076"/>
            <ac:spMkLst>
              <pc:docMk/>
              <pc:sldMasterMk cId="2030746995" sldId="2147483648"/>
              <pc:sldLayoutMk cId="74446268" sldId="2147483680"/>
              <ac:spMk id="25" creationId="{8C5B5569-730F-4645-8709-C6895301CDD5}"/>
            </ac:spMkLst>
          </pc:spChg>
          <pc:spChg chg="mod">
            <ac:chgData name="Reetika Kohli" userId="ec54a00a-1ce7-4a77-888f-69b38a1b3dc8" providerId="ADAL" clId="{08493284-04EA-49F5-A433-2EC74B6BB6F0}" dt="2021-09-14T12:57:36.655" v="962" actId="1076"/>
            <ac:spMkLst>
              <pc:docMk/>
              <pc:sldMasterMk cId="2030746995" sldId="2147483648"/>
              <pc:sldLayoutMk cId="74446268" sldId="2147483680"/>
              <ac:spMk id="26" creationId="{00000000-0000-0000-0000-000000000000}"/>
            </ac:spMkLst>
          </pc:spChg>
          <pc:spChg chg="mod">
            <ac:chgData name="Reetika Kohli" userId="ec54a00a-1ce7-4a77-888f-69b38a1b3dc8" providerId="ADAL" clId="{08493284-04EA-49F5-A433-2EC74B6BB6F0}" dt="2021-09-14T12:57:31.744" v="961" actId="1076"/>
            <ac:spMkLst>
              <pc:docMk/>
              <pc:sldMasterMk cId="2030746995" sldId="2147483648"/>
              <pc:sldLayoutMk cId="74446268" sldId="2147483680"/>
              <ac:spMk id="27" creationId="{9E1AAA30-A901-49F9-BC60-13547C4BA071}"/>
            </ac:spMkLst>
          </pc:spChg>
          <pc:spChg chg="add del">
            <ac:chgData name="Reetika Kohli" userId="ec54a00a-1ce7-4a77-888f-69b38a1b3dc8" providerId="ADAL" clId="{08493284-04EA-49F5-A433-2EC74B6BB6F0}" dt="2021-09-14T12:57:38.948" v="963"/>
            <ac:spMkLst>
              <pc:docMk/>
              <pc:sldMasterMk cId="2030746995" sldId="2147483648"/>
              <pc:sldLayoutMk cId="74446268" sldId="2147483680"/>
              <ac:spMk id="33" creationId="{E71855B5-9B4D-4C00-8C04-58FED4326150}"/>
            </ac:spMkLst>
          </pc:spChg>
          <pc:spChg chg="add">
            <ac:chgData name="Reetika Kohli" userId="ec54a00a-1ce7-4a77-888f-69b38a1b3dc8" providerId="ADAL" clId="{08493284-04EA-49F5-A433-2EC74B6BB6F0}" dt="2021-09-14T13:21:56.222" v="1173"/>
            <ac:spMkLst>
              <pc:docMk/>
              <pc:sldMasterMk cId="2030746995" sldId="2147483648"/>
              <pc:sldLayoutMk cId="74446268" sldId="2147483680"/>
              <ac:spMk id="38" creationId="{25D8A2DC-C00B-4ADB-9DC2-5CC940A61A38}"/>
            </ac:spMkLst>
          </pc:spChg>
          <pc:spChg chg="mod">
            <ac:chgData name="Reetika Kohli" userId="ec54a00a-1ce7-4a77-888f-69b38a1b3dc8" providerId="ADAL" clId="{08493284-04EA-49F5-A433-2EC74B6BB6F0}" dt="2021-09-14T12:57:43.653" v="964" actId="14100"/>
            <ac:spMkLst>
              <pc:docMk/>
              <pc:sldMasterMk cId="2030746995" sldId="2147483648"/>
              <pc:sldLayoutMk cId="74446268" sldId="2147483680"/>
              <ac:spMk id="176" creationId="{00000000-0000-0000-0000-000000000000}"/>
            </ac:spMkLst>
          </pc:spChg>
          <pc:spChg chg="mod">
            <ac:chgData name="Reetika Kohli" userId="ec54a00a-1ce7-4a77-888f-69b38a1b3dc8" providerId="ADAL" clId="{08493284-04EA-49F5-A433-2EC74B6BB6F0}" dt="2021-09-14T12:57:43.653" v="964" actId="14100"/>
            <ac:spMkLst>
              <pc:docMk/>
              <pc:sldMasterMk cId="2030746995" sldId="2147483648"/>
              <pc:sldLayoutMk cId="74446268" sldId="2147483680"/>
              <ac:spMk id="178" creationId="{00000000-0000-0000-0000-000000000000}"/>
            </ac:spMkLst>
          </pc:spChg>
          <pc:spChg chg="mod">
            <ac:chgData name="Reetika Kohli" userId="ec54a00a-1ce7-4a77-888f-69b38a1b3dc8" providerId="ADAL" clId="{08493284-04EA-49F5-A433-2EC74B6BB6F0}" dt="2021-09-14T12:57:43.653" v="964" actId="14100"/>
            <ac:spMkLst>
              <pc:docMk/>
              <pc:sldMasterMk cId="2030746995" sldId="2147483648"/>
              <pc:sldLayoutMk cId="74446268" sldId="2147483680"/>
              <ac:spMk id="180" creationId="{00000000-0000-0000-0000-000000000000}"/>
            </ac:spMkLst>
          </pc:spChg>
          <pc:spChg chg="mod">
            <ac:chgData name="Reetika Kohli" userId="ec54a00a-1ce7-4a77-888f-69b38a1b3dc8" providerId="ADAL" clId="{08493284-04EA-49F5-A433-2EC74B6BB6F0}" dt="2021-09-14T12:57:43.653" v="964" actId="14100"/>
            <ac:spMkLst>
              <pc:docMk/>
              <pc:sldMasterMk cId="2030746995" sldId="2147483648"/>
              <pc:sldLayoutMk cId="74446268" sldId="2147483680"/>
              <ac:spMk id="182" creationId="{00000000-0000-0000-0000-000000000000}"/>
            </ac:spMkLst>
          </pc:spChg>
          <pc:grpChg chg="del">
            <ac:chgData name="Reetika Kohli" userId="ec54a00a-1ce7-4a77-888f-69b38a1b3dc8" providerId="ADAL" clId="{08493284-04EA-49F5-A433-2EC74B6BB6F0}" dt="2021-09-14T13:21:55.302" v="1172" actId="478"/>
            <ac:grpSpMkLst>
              <pc:docMk/>
              <pc:sldMasterMk cId="2030746995" sldId="2147483648"/>
              <pc:sldLayoutMk cId="74446268" sldId="2147483680"/>
              <ac:grpSpMk id="22" creationId="{5EC1AF62-0D85-4033-AD91-F4A0772A7E60}"/>
            </ac:grpSpMkLst>
          </pc:grpChg>
          <pc:grpChg chg="add del">
            <ac:chgData name="Reetika Kohli" userId="ec54a00a-1ce7-4a77-888f-69b38a1b3dc8" providerId="ADAL" clId="{08493284-04EA-49F5-A433-2EC74B6BB6F0}" dt="2021-09-14T12:57:38.948" v="963"/>
            <ac:grpSpMkLst>
              <pc:docMk/>
              <pc:sldMasterMk cId="2030746995" sldId="2147483648"/>
              <pc:sldLayoutMk cId="74446268" sldId="2147483680"/>
              <ac:grpSpMk id="28" creationId="{7FEE8EC5-2531-4C96-85DE-03C3228CD012}"/>
            </ac:grpSpMkLst>
          </pc:grpChg>
          <pc:grpChg chg="add">
            <ac:chgData name="Reetika Kohli" userId="ec54a00a-1ce7-4a77-888f-69b38a1b3dc8" providerId="ADAL" clId="{08493284-04EA-49F5-A433-2EC74B6BB6F0}" dt="2021-09-14T13:21:56.222" v="1173"/>
            <ac:grpSpMkLst>
              <pc:docMk/>
              <pc:sldMasterMk cId="2030746995" sldId="2147483648"/>
              <pc:sldLayoutMk cId="74446268" sldId="2147483680"/>
              <ac:grpSpMk id="35" creationId="{F2C4F3C2-0635-46B5-8C15-84C01913B64B}"/>
            </ac:grpSpMkLst>
          </pc:grpChg>
          <pc:picChg chg="add">
            <ac:chgData name="Reetika Kohli" userId="ec54a00a-1ce7-4a77-888f-69b38a1b3dc8" providerId="ADAL" clId="{08493284-04EA-49F5-A433-2EC74B6BB6F0}" dt="2021-09-14T13:05:11.655" v="1087"/>
            <ac:picMkLst>
              <pc:docMk/>
              <pc:sldMasterMk cId="2030746995" sldId="2147483648"/>
              <pc:sldLayoutMk cId="74446268" sldId="2147483680"/>
              <ac:picMk id="34" creationId="{479613F4-DBEA-49F0-909A-1FC305FFD591}"/>
            </ac:picMkLst>
          </pc:picChg>
        </pc:sldLayoutChg>
        <pc:sldLayoutChg chg="addSp modSp">
          <pc:chgData name="Reetika Kohli" userId="ec54a00a-1ce7-4a77-888f-69b38a1b3dc8" providerId="ADAL" clId="{08493284-04EA-49F5-A433-2EC74B6BB6F0}" dt="2021-09-14T13:06:57.315" v="1110" actId="207"/>
          <pc:sldLayoutMkLst>
            <pc:docMk/>
            <pc:sldMasterMk cId="2030746995" sldId="2147483648"/>
            <pc:sldLayoutMk cId="1240602878" sldId="2147483681"/>
          </pc:sldLayoutMkLst>
          <pc:spChg chg="mod">
            <ac:chgData name="Reetika Kohli" userId="ec54a00a-1ce7-4a77-888f-69b38a1b3dc8" providerId="ADAL" clId="{08493284-04EA-49F5-A433-2EC74B6BB6F0}" dt="2021-09-14T13:06:57.315" v="1110" actId="207"/>
            <ac:spMkLst>
              <pc:docMk/>
              <pc:sldMasterMk cId="2030746995" sldId="2147483648"/>
              <pc:sldLayoutMk cId="1240602878" sldId="2147483681"/>
              <ac:spMk id="12" creationId="{00000000-0000-0000-0000-000000000000}"/>
            </ac:spMkLst>
          </pc:spChg>
          <pc:picChg chg="add ord">
            <ac:chgData name="Reetika Kohli" userId="ec54a00a-1ce7-4a77-888f-69b38a1b3dc8" providerId="ADAL" clId="{08493284-04EA-49F5-A433-2EC74B6BB6F0}" dt="2021-09-14T13:05:28.409" v="1095" actId="167"/>
            <ac:picMkLst>
              <pc:docMk/>
              <pc:sldMasterMk cId="2030746995" sldId="2147483648"/>
              <pc:sldLayoutMk cId="1240602878" sldId="2147483681"/>
              <ac:picMk id="6" creationId="{8A48B961-083C-42CE-B00B-79E52A2AFD7A}"/>
            </ac:picMkLst>
          </pc:picChg>
        </pc:sldLayoutChg>
        <pc:sldLayoutChg chg="addSp delSp modSp">
          <pc:chgData name="Reetika Kohli" userId="ec54a00a-1ce7-4a77-888f-69b38a1b3dc8" providerId="ADAL" clId="{08493284-04EA-49F5-A433-2EC74B6BB6F0}" dt="2021-09-14T13:21:19.992" v="1158"/>
          <pc:sldLayoutMkLst>
            <pc:docMk/>
            <pc:sldMasterMk cId="2030746995" sldId="2147483648"/>
            <pc:sldLayoutMk cId="3384200494" sldId="2147483682"/>
          </pc:sldLayoutMkLst>
          <pc:spChg chg="add del mod">
            <ac:chgData name="Reetika Kohli" userId="ec54a00a-1ce7-4a77-888f-69b38a1b3dc8" providerId="ADAL" clId="{08493284-04EA-49F5-A433-2EC74B6BB6F0}" dt="2021-09-14T12:50:58.391" v="868"/>
            <ac:spMkLst>
              <pc:docMk/>
              <pc:sldMasterMk cId="2030746995" sldId="2147483648"/>
              <pc:sldLayoutMk cId="3384200494" sldId="2147483682"/>
              <ac:spMk id="3" creationId="{E08B8044-E1F5-4800-BE16-A2DA86CFFC83}"/>
            </ac:spMkLst>
          </pc:spChg>
          <pc:spChg chg="del mod">
            <ac:chgData name="Reetika Kohli" userId="ec54a00a-1ce7-4a77-888f-69b38a1b3dc8" providerId="ADAL" clId="{08493284-04EA-49F5-A433-2EC74B6BB6F0}" dt="2021-09-14T13:21:19.486" v="1157" actId="478"/>
            <ac:spMkLst>
              <pc:docMk/>
              <pc:sldMasterMk cId="2030746995" sldId="2147483648"/>
              <pc:sldLayoutMk cId="3384200494" sldId="2147483682"/>
              <ac:spMk id="6" creationId="{00000000-0000-0000-0000-000000000000}"/>
            </ac:spMkLst>
          </pc:spChg>
          <pc:spChg chg="mod topLvl">
            <ac:chgData name="Reetika Kohli" userId="ec54a00a-1ce7-4a77-888f-69b38a1b3dc8" providerId="ADAL" clId="{08493284-04EA-49F5-A433-2EC74B6BB6F0}" dt="2021-09-14T12:29:47.163" v="852" actId="164"/>
            <ac:spMkLst>
              <pc:docMk/>
              <pc:sldMasterMk cId="2030746995" sldId="2147483648"/>
              <pc:sldLayoutMk cId="3384200494" sldId="2147483682"/>
              <ac:spMk id="9" creationId="{8C705A93-7284-4872-B750-32D0A2378DC5}"/>
            </ac:spMkLst>
          </pc:spChg>
          <pc:spChg chg="mod">
            <ac:chgData name="Reetika Kohli" userId="ec54a00a-1ce7-4a77-888f-69b38a1b3dc8" providerId="ADAL" clId="{08493284-04EA-49F5-A433-2EC74B6BB6F0}" dt="2021-09-14T12:23:26.273" v="793" actId="1076"/>
            <ac:spMkLst>
              <pc:docMk/>
              <pc:sldMasterMk cId="2030746995" sldId="2147483648"/>
              <pc:sldLayoutMk cId="3384200494" sldId="2147483682"/>
              <ac:spMk id="10" creationId="{C707C86A-767B-4FA6-AA32-26528DBDD0D5}"/>
            </ac:spMkLst>
          </pc:spChg>
          <pc:spChg chg="mod">
            <ac:chgData name="Reetika Kohli" userId="ec54a00a-1ce7-4a77-888f-69b38a1b3dc8" providerId="ADAL" clId="{08493284-04EA-49F5-A433-2EC74B6BB6F0}" dt="2021-09-14T12:23:45.421" v="798" actId="1076"/>
            <ac:spMkLst>
              <pc:docMk/>
              <pc:sldMasterMk cId="2030746995" sldId="2147483648"/>
              <pc:sldLayoutMk cId="3384200494" sldId="2147483682"/>
              <ac:spMk id="11" creationId="{68850415-29AC-4CD2-952A-ADAE31621C82}"/>
            </ac:spMkLst>
          </pc:spChg>
          <pc:spChg chg="mod topLvl">
            <ac:chgData name="Reetika Kohli" userId="ec54a00a-1ce7-4a77-888f-69b38a1b3dc8" providerId="ADAL" clId="{08493284-04EA-49F5-A433-2EC74B6BB6F0}" dt="2021-09-14T12:29:47.163" v="852" actId="164"/>
            <ac:spMkLst>
              <pc:docMk/>
              <pc:sldMasterMk cId="2030746995" sldId="2147483648"/>
              <pc:sldLayoutMk cId="3384200494" sldId="2147483682"/>
              <ac:spMk id="12" creationId="{B0A3C6AF-9600-4996-8251-6A11617F9C4E}"/>
            </ac:spMkLst>
          </pc:spChg>
          <pc:spChg chg="mod topLvl">
            <ac:chgData name="Reetika Kohli" userId="ec54a00a-1ce7-4a77-888f-69b38a1b3dc8" providerId="ADAL" clId="{08493284-04EA-49F5-A433-2EC74B6BB6F0}" dt="2021-09-14T12:29:47.163" v="852" actId="164"/>
            <ac:spMkLst>
              <pc:docMk/>
              <pc:sldMasterMk cId="2030746995" sldId="2147483648"/>
              <pc:sldLayoutMk cId="3384200494" sldId="2147483682"/>
              <ac:spMk id="13" creationId="{15D6C53E-5055-41AD-A6F9-ED3D28F07FE0}"/>
            </ac:spMkLst>
          </pc:spChg>
          <pc:spChg chg="add mod">
            <ac:chgData name="Reetika Kohli" userId="ec54a00a-1ce7-4a77-888f-69b38a1b3dc8" providerId="ADAL" clId="{08493284-04EA-49F5-A433-2EC74B6BB6F0}" dt="2021-09-14T12:29:47.163" v="852" actId="164"/>
            <ac:spMkLst>
              <pc:docMk/>
              <pc:sldMasterMk cId="2030746995" sldId="2147483648"/>
              <pc:sldLayoutMk cId="3384200494" sldId="2147483682"/>
              <ac:spMk id="14" creationId="{F93C91A2-957C-4DD5-AC74-5FCE90023580}"/>
            </ac:spMkLst>
          </pc:spChg>
          <pc:spChg chg="add del mod">
            <ac:chgData name="Reetika Kohli" userId="ec54a00a-1ce7-4a77-888f-69b38a1b3dc8" providerId="ADAL" clId="{08493284-04EA-49F5-A433-2EC74B6BB6F0}" dt="2021-09-14T12:25:49.471" v="812" actId="478"/>
            <ac:spMkLst>
              <pc:docMk/>
              <pc:sldMasterMk cId="2030746995" sldId="2147483648"/>
              <pc:sldLayoutMk cId="3384200494" sldId="2147483682"/>
              <ac:spMk id="15" creationId="{F68F7373-366A-41F9-9D19-8945383D4662}"/>
            </ac:spMkLst>
          </pc:spChg>
          <pc:spChg chg="add del">
            <ac:chgData name="Reetika Kohli" userId="ec54a00a-1ce7-4a77-888f-69b38a1b3dc8" providerId="ADAL" clId="{08493284-04EA-49F5-A433-2EC74B6BB6F0}" dt="2021-09-14T13:04:05.750" v="1067"/>
            <ac:spMkLst>
              <pc:docMk/>
              <pc:sldMasterMk cId="2030746995" sldId="2147483648"/>
              <pc:sldLayoutMk cId="3384200494" sldId="2147483682"/>
              <ac:spMk id="26" creationId="{D12C4AA6-D803-463C-BF4B-D85DB1F3C1A5}"/>
            </ac:spMkLst>
          </pc:spChg>
          <pc:spChg chg="add del">
            <ac:chgData name="Reetika Kohli" userId="ec54a00a-1ce7-4a77-888f-69b38a1b3dc8" providerId="ADAL" clId="{08493284-04EA-49F5-A433-2EC74B6BB6F0}" dt="2021-09-14T13:03:59.901" v="1066"/>
            <ac:spMkLst>
              <pc:docMk/>
              <pc:sldMasterMk cId="2030746995" sldId="2147483648"/>
              <pc:sldLayoutMk cId="3384200494" sldId="2147483682"/>
              <ac:spMk id="32" creationId="{8CDD6612-F174-4D69-A6AD-4E7193150157}"/>
            </ac:spMkLst>
          </pc:spChg>
          <pc:spChg chg="add">
            <ac:chgData name="Reetika Kohli" userId="ec54a00a-1ce7-4a77-888f-69b38a1b3dc8" providerId="ADAL" clId="{08493284-04EA-49F5-A433-2EC74B6BB6F0}" dt="2021-09-14T13:21:19.992" v="1158"/>
            <ac:spMkLst>
              <pc:docMk/>
              <pc:sldMasterMk cId="2030746995" sldId="2147483648"/>
              <pc:sldLayoutMk cId="3384200494" sldId="2147483682"/>
              <ac:spMk id="37" creationId="{7CB1B8A0-F44E-42F3-8244-AF9AAE056F7D}"/>
            </ac:spMkLst>
          </pc:spChg>
          <pc:spChg chg="mod">
            <ac:chgData name="Reetika Kohli" userId="ec54a00a-1ce7-4a77-888f-69b38a1b3dc8" providerId="ADAL" clId="{08493284-04EA-49F5-A433-2EC74B6BB6F0}" dt="2021-09-14T13:17:44.422" v="1138" actId="14100"/>
            <ac:spMkLst>
              <pc:docMk/>
              <pc:sldMasterMk cId="2030746995" sldId="2147483648"/>
              <pc:sldLayoutMk cId="3384200494" sldId="2147483682"/>
              <ac:spMk id="38" creationId="{00000000-0000-0000-0000-000000000000}"/>
            </ac:spMkLst>
          </pc:spChg>
          <pc:grpChg chg="add del mod">
            <ac:chgData name="Reetika Kohli" userId="ec54a00a-1ce7-4a77-888f-69b38a1b3dc8" providerId="ADAL" clId="{08493284-04EA-49F5-A433-2EC74B6BB6F0}" dt="2021-09-14T12:29:49.509" v="853"/>
            <ac:grpSpMkLst>
              <pc:docMk/>
              <pc:sldMasterMk cId="2030746995" sldId="2147483648"/>
              <pc:sldLayoutMk cId="3384200494" sldId="2147483682"/>
              <ac:grpSpMk id="2" creationId="{10326060-516D-4E53-9639-20A9D4EFEF35}"/>
            </ac:grpSpMkLst>
          </pc:grpChg>
          <pc:grpChg chg="del">
            <ac:chgData name="Reetika Kohli" userId="ec54a00a-1ce7-4a77-888f-69b38a1b3dc8" providerId="ADAL" clId="{08493284-04EA-49F5-A433-2EC74B6BB6F0}" dt="2021-09-14T13:21:17.998" v="1156" actId="478"/>
            <ac:grpSpMkLst>
              <pc:docMk/>
              <pc:sldMasterMk cId="2030746995" sldId="2147483648"/>
              <pc:sldLayoutMk cId="3384200494" sldId="2147483682"/>
              <ac:grpSpMk id="7" creationId="{8BA7F4D7-EC8A-431C-97DF-73AEEFE79E68}"/>
            </ac:grpSpMkLst>
          </pc:grpChg>
          <pc:grpChg chg="add del mod">
            <ac:chgData name="Reetika Kohli" userId="ec54a00a-1ce7-4a77-888f-69b38a1b3dc8" providerId="ADAL" clId="{08493284-04EA-49F5-A433-2EC74B6BB6F0}" dt="2021-09-14T12:23:48.949" v="799" actId="165"/>
            <ac:grpSpMkLst>
              <pc:docMk/>
              <pc:sldMasterMk cId="2030746995" sldId="2147483648"/>
              <pc:sldLayoutMk cId="3384200494" sldId="2147483682"/>
              <ac:grpSpMk id="8" creationId="{CB413FB3-4178-4606-AA4C-86E586E8E434}"/>
            </ac:grpSpMkLst>
          </pc:grpChg>
          <pc:grpChg chg="add del">
            <ac:chgData name="Reetika Kohli" userId="ec54a00a-1ce7-4a77-888f-69b38a1b3dc8" providerId="ADAL" clId="{08493284-04EA-49F5-A433-2EC74B6BB6F0}" dt="2021-09-14T12:50:09.694" v="858"/>
            <ac:grpSpMkLst>
              <pc:docMk/>
              <pc:sldMasterMk cId="2030746995" sldId="2147483648"/>
              <pc:sldLayoutMk cId="3384200494" sldId="2147483682"/>
              <ac:grpSpMk id="16" creationId="{05B1141B-4180-4A17-AB8F-BF964A79B8FB}"/>
            </ac:grpSpMkLst>
          </pc:grpChg>
          <pc:grpChg chg="add del">
            <ac:chgData name="Reetika Kohli" userId="ec54a00a-1ce7-4a77-888f-69b38a1b3dc8" providerId="ADAL" clId="{08493284-04EA-49F5-A433-2EC74B6BB6F0}" dt="2021-09-14T13:04:05.750" v="1067"/>
            <ac:grpSpMkLst>
              <pc:docMk/>
              <pc:sldMasterMk cId="2030746995" sldId="2147483648"/>
              <pc:sldLayoutMk cId="3384200494" sldId="2147483682"/>
              <ac:grpSpMk id="21" creationId="{44FDDD4A-3E1A-4A8E-ADFD-06B697EAEE68}"/>
            </ac:grpSpMkLst>
          </pc:grpChg>
          <pc:grpChg chg="add del">
            <ac:chgData name="Reetika Kohli" userId="ec54a00a-1ce7-4a77-888f-69b38a1b3dc8" providerId="ADAL" clId="{08493284-04EA-49F5-A433-2EC74B6BB6F0}" dt="2021-09-14T13:03:59.901" v="1066"/>
            <ac:grpSpMkLst>
              <pc:docMk/>
              <pc:sldMasterMk cId="2030746995" sldId="2147483648"/>
              <pc:sldLayoutMk cId="3384200494" sldId="2147483682"/>
              <ac:grpSpMk id="27" creationId="{27B452E0-0A55-402B-B3B6-7054D474EA57}"/>
            </ac:grpSpMkLst>
          </pc:grpChg>
          <pc:grpChg chg="add">
            <ac:chgData name="Reetika Kohli" userId="ec54a00a-1ce7-4a77-888f-69b38a1b3dc8" providerId="ADAL" clId="{08493284-04EA-49F5-A433-2EC74B6BB6F0}" dt="2021-09-14T13:21:19.992" v="1158"/>
            <ac:grpSpMkLst>
              <pc:docMk/>
              <pc:sldMasterMk cId="2030746995" sldId="2147483648"/>
              <pc:sldLayoutMk cId="3384200494" sldId="2147483682"/>
              <ac:grpSpMk id="34" creationId="{EE2F91F0-C503-499A-A056-0AEA3240A692}"/>
            </ac:grpSpMkLst>
          </pc:grpChg>
          <pc:picChg chg="add">
            <ac:chgData name="Reetika Kohli" userId="ec54a00a-1ce7-4a77-888f-69b38a1b3dc8" providerId="ADAL" clId="{08493284-04EA-49F5-A433-2EC74B6BB6F0}" dt="2021-09-14T13:05:37.605" v="1099"/>
            <ac:picMkLst>
              <pc:docMk/>
              <pc:sldMasterMk cId="2030746995" sldId="2147483648"/>
              <pc:sldLayoutMk cId="3384200494" sldId="2147483682"/>
              <ac:picMk id="33" creationId="{15B25D43-9D83-4380-966C-4E3C35E6E515}"/>
            </ac:picMkLst>
          </pc:picChg>
        </pc:sldLayoutChg>
        <pc:sldLayoutChg chg="addSp delSp modSp">
          <pc:chgData name="Reetika Kohli" userId="ec54a00a-1ce7-4a77-888f-69b38a1b3dc8" providerId="ADAL" clId="{08493284-04EA-49F5-A433-2EC74B6BB6F0}" dt="2021-09-14T13:21:25.435" v="1161"/>
          <pc:sldLayoutMkLst>
            <pc:docMk/>
            <pc:sldMasterMk cId="2030746995" sldId="2147483648"/>
            <pc:sldLayoutMk cId="2334240139" sldId="2147483683"/>
          </pc:sldLayoutMkLst>
          <pc:spChg chg="add del">
            <ac:chgData name="Reetika Kohli" userId="ec54a00a-1ce7-4a77-888f-69b38a1b3dc8" providerId="ADAL" clId="{08493284-04EA-49F5-A433-2EC74B6BB6F0}" dt="2021-09-14T05:17:28.230" v="3" actId="11529"/>
            <ac:spMkLst>
              <pc:docMk/>
              <pc:sldMasterMk cId="2030746995" sldId="2147483648"/>
              <pc:sldLayoutMk cId="2334240139" sldId="2147483683"/>
              <ac:spMk id="2" creationId="{16F2F225-ABC3-4698-B9AC-14236CEC9E27}"/>
            </ac:spMkLst>
          </pc:spChg>
          <pc:spChg chg="add mod">
            <ac:chgData name="Reetika Kohli" userId="ec54a00a-1ce7-4a77-888f-69b38a1b3dc8" providerId="ADAL" clId="{08493284-04EA-49F5-A433-2EC74B6BB6F0}" dt="2021-09-14T13:03:54.706" v="1063" actId="14100"/>
            <ac:spMkLst>
              <pc:docMk/>
              <pc:sldMasterMk cId="2030746995" sldId="2147483648"/>
              <pc:sldLayoutMk cId="2334240139" sldId="2147483683"/>
              <ac:spMk id="3" creationId="{FEBC7993-274E-4862-A82F-BED159E58DEA}"/>
            </ac:spMkLst>
          </pc:spChg>
          <pc:spChg chg="del mod">
            <ac:chgData name="Reetika Kohli" userId="ec54a00a-1ce7-4a77-888f-69b38a1b3dc8" providerId="ADAL" clId="{08493284-04EA-49F5-A433-2EC74B6BB6F0}" dt="2021-09-14T13:21:24.523" v="1160" actId="478"/>
            <ac:spMkLst>
              <pc:docMk/>
              <pc:sldMasterMk cId="2030746995" sldId="2147483648"/>
              <pc:sldLayoutMk cId="2334240139" sldId="2147483683"/>
              <ac:spMk id="6" creationId="{00000000-0000-0000-0000-000000000000}"/>
            </ac:spMkLst>
          </pc:spChg>
          <pc:spChg chg="del">
            <ac:chgData name="Reetika Kohli" userId="ec54a00a-1ce7-4a77-888f-69b38a1b3dc8" providerId="ADAL" clId="{08493284-04EA-49F5-A433-2EC74B6BB6F0}" dt="2021-09-14T05:17:04.806" v="0" actId="478"/>
            <ac:spMkLst>
              <pc:docMk/>
              <pc:sldMasterMk cId="2030746995" sldId="2147483648"/>
              <pc:sldLayoutMk cId="2334240139" sldId="2147483683"/>
              <ac:spMk id="12" creationId="{00000000-0000-0000-0000-000000000000}"/>
            </ac:spMkLst>
          </pc:spChg>
          <pc:spChg chg="add del">
            <ac:chgData name="Reetika Kohli" userId="ec54a00a-1ce7-4a77-888f-69b38a1b3dc8" providerId="ADAL" clId="{08493284-04EA-49F5-A433-2EC74B6BB6F0}" dt="2021-09-14T13:03:56.595" v="1064" actId="478"/>
            <ac:spMkLst>
              <pc:docMk/>
              <pc:sldMasterMk cId="2030746995" sldId="2147483648"/>
              <pc:sldLayoutMk cId="2334240139" sldId="2147483683"/>
              <ac:spMk id="13" creationId="{FC38E63C-803A-469F-A2C2-57F367C1D336}"/>
            </ac:spMkLst>
          </pc:spChg>
          <pc:spChg chg="del">
            <ac:chgData name="Reetika Kohli" userId="ec54a00a-1ce7-4a77-888f-69b38a1b3dc8" providerId="ADAL" clId="{08493284-04EA-49F5-A433-2EC74B6BB6F0}" dt="2021-09-14T05:17:04.806" v="0" actId="478"/>
            <ac:spMkLst>
              <pc:docMk/>
              <pc:sldMasterMk cId="2030746995" sldId="2147483648"/>
              <pc:sldLayoutMk cId="2334240139" sldId="2147483683"/>
              <ac:spMk id="15" creationId="{00000000-0000-0000-0000-000000000000}"/>
            </ac:spMkLst>
          </pc:spChg>
          <pc:spChg chg="mod">
            <ac:chgData name="Reetika Kohli" userId="ec54a00a-1ce7-4a77-888f-69b38a1b3dc8" providerId="ADAL" clId="{08493284-04EA-49F5-A433-2EC74B6BB6F0}" dt="2021-09-14T13:03:43.087" v="1058" actId="1036"/>
            <ac:spMkLst>
              <pc:docMk/>
              <pc:sldMasterMk cId="2030746995" sldId="2147483648"/>
              <pc:sldLayoutMk cId="2334240139" sldId="2147483683"/>
              <ac:spMk id="16" creationId="{AE6F8C3A-0FA9-4C8C-9E89-8774F5E903C7}"/>
            </ac:spMkLst>
          </pc:spChg>
          <pc:spChg chg="mod">
            <ac:chgData name="Reetika Kohli" userId="ec54a00a-1ce7-4a77-888f-69b38a1b3dc8" providerId="ADAL" clId="{08493284-04EA-49F5-A433-2EC74B6BB6F0}" dt="2021-09-14T13:03:46.289" v="1059" actId="1076"/>
            <ac:spMkLst>
              <pc:docMk/>
              <pc:sldMasterMk cId="2030746995" sldId="2147483648"/>
              <pc:sldLayoutMk cId="2334240139" sldId="2147483683"/>
              <ac:spMk id="17" creationId="{12D6CE2D-D930-433B-967F-C116D1C9A07E}"/>
            </ac:spMkLst>
          </pc:spChg>
          <pc:spChg chg="del">
            <ac:chgData name="Reetika Kohli" userId="ec54a00a-1ce7-4a77-888f-69b38a1b3dc8" providerId="ADAL" clId="{08493284-04EA-49F5-A433-2EC74B6BB6F0}" dt="2021-09-14T05:17:04.806" v="0" actId="478"/>
            <ac:spMkLst>
              <pc:docMk/>
              <pc:sldMasterMk cId="2030746995" sldId="2147483648"/>
              <pc:sldLayoutMk cId="2334240139" sldId="2147483683"/>
              <ac:spMk id="19" creationId="{00000000-0000-0000-0000-000000000000}"/>
            </ac:spMkLst>
          </pc:spChg>
          <pc:spChg chg="add">
            <ac:chgData name="Reetika Kohli" userId="ec54a00a-1ce7-4a77-888f-69b38a1b3dc8" providerId="ADAL" clId="{08493284-04EA-49F5-A433-2EC74B6BB6F0}" dt="2021-09-14T13:21:25.435" v="1161"/>
            <ac:spMkLst>
              <pc:docMk/>
              <pc:sldMasterMk cId="2030746995" sldId="2147483648"/>
              <pc:sldLayoutMk cId="2334240139" sldId="2147483683"/>
              <ac:spMk id="21" creationId="{012B4F3D-08C9-488C-8A19-7FC9ED97BC44}"/>
            </ac:spMkLst>
          </pc:spChg>
          <pc:spChg chg="del">
            <ac:chgData name="Reetika Kohli" userId="ec54a00a-1ce7-4a77-888f-69b38a1b3dc8" providerId="ADAL" clId="{08493284-04EA-49F5-A433-2EC74B6BB6F0}" dt="2021-09-14T05:17:04.806" v="0" actId="478"/>
            <ac:spMkLst>
              <pc:docMk/>
              <pc:sldMasterMk cId="2030746995" sldId="2147483648"/>
              <pc:sldLayoutMk cId="2334240139" sldId="2147483683"/>
              <ac:spMk id="26" creationId="{00000000-0000-0000-0000-000000000000}"/>
            </ac:spMkLst>
          </pc:spChg>
          <pc:spChg chg="del">
            <ac:chgData name="Reetika Kohli" userId="ec54a00a-1ce7-4a77-888f-69b38a1b3dc8" providerId="ADAL" clId="{08493284-04EA-49F5-A433-2EC74B6BB6F0}" dt="2021-09-14T05:17:04.806" v="0" actId="478"/>
            <ac:spMkLst>
              <pc:docMk/>
              <pc:sldMasterMk cId="2030746995" sldId="2147483648"/>
              <pc:sldLayoutMk cId="2334240139" sldId="2147483683"/>
              <ac:spMk id="27" creationId="{00000000-0000-0000-0000-000000000000}"/>
            </ac:spMkLst>
          </pc:spChg>
          <pc:spChg chg="mod">
            <ac:chgData name="Reetika Kohli" userId="ec54a00a-1ce7-4a77-888f-69b38a1b3dc8" providerId="ADAL" clId="{08493284-04EA-49F5-A433-2EC74B6BB6F0}" dt="2021-09-14T13:03:53.060" v="1062" actId="14100"/>
            <ac:spMkLst>
              <pc:docMk/>
              <pc:sldMasterMk cId="2030746995" sldId="2147483648"/>
              <pc:sldLayoutMk cId="2334240139" sldId="2147483683"/>
              <ac:spMk id="28" creationId="{00000000-0000-0000-0000-000000000000}"/>
            </ac:spMkLst>
          </pc:spChg>
          <pc:spChg chg="del">
            <ac:chgData name="Reetika Kohli" userId="ec54a00a-1ce7-4a77-888f-69b38a1b3dc8" providerId="ADAL" clId="{08493284-04EA-49F5-A433-2EC74B6BB6F0}" dt="2021-09-14T05:17:13.590" v="2" actId="478"/>
            <ac:spMkLst>
              <pc:docMk/>
              <pc:sldMasterMk cId="2030746995" sldId="2147483648"/>
              <pc:sldLayoutMk cId="2334240139" sldId="2147483683"/>
              <ac:spMk id="32" creationId="{00000000-0000-0000-0000-000000000000}"/>
            </ac:spMkLst>
          </pc:spChg>
          <pc:spChg chg="del">
            <ac:chgData name="Reetika Kohli" userId="ec54a00a-1ce7-4a77-888f-69b38a1b3dc8" providerId="ADAL" clId="{08493284-04EA-49F5-A433-2EC74B6BB6F0}" dt="2021-09-14T05:17:04.806" v="0" actId="478"/>
            <ac:spMkLst>
              <pc:docMk/>
              <pc:sldMasterMk cId="2030746995" sldId="2147483648"/>
              <pc:sldLayoutMk cId="2334240139" sldId="2147483683"/>
              <ac:spMk id="34" creationId="{00000000-0000-0000-0000-000000000000}"/>
            </ac:spMkLst>
          </pc:spChg>
          <pc:spChg chg="del">
            <ac:chgData name="Reetika Kohli" userId="ec54a00a-1ce7-4a77-888f-69b38a1b3dc8" providerId="ADAL" clId="{08493284-04EA-49F5-A433-2EC74B6BB6F0}" dt="2021-09-14T05:17:04.806" v="0" actId="478"/>
            <ac:spMkLst>
              <pc:docMk/>
              <pc:sldMasterMk cId="2030746995" sldId="2147483648"/>
              <pc:sldLayoutMk cId="2334240139" sldId="2147483683"/>
              <ac:spMk id="35" creationId="{00000000-0000-0000-0000-000000000000}"/>
            </ac:spMkLst>
          </pc:spChg>
          <pc:grpChg chg="add del">
            <ac:chgData name="Reetika Kohli" userId="ec54a00a-1ce7-4a77-888f-69b38a1b3dc8" providerId="ADAL" clId="{08493284-04EA-49F5-A433-2EC74B6BB6F0}" dt="2021-09-14T13:03:56.595" v="1064" actId="478"/>
            <ac:grpSpMkLst>
              <pc:docMk/>
              <pc:sldMasterMk cId="2030746995" sldId="2147483648"/>
              <pc:sldLayoutMk cId="2334240139" sldId="2147483683"/>
              <ac:grpSpMk id="8" creationId="{B72E1D88-9277-45D7-A5D7-5064493A94FE}"/>
            </ac:grpSpMkLst>
          </pc:grpChg>
          <pc:grpChg chg="del">
            <ac:chgData name="Reetika Kohli" userId="ec54a00a-1ce7-4a77-888f-69b38a1b3dc8" providerId="ADAL" clId="{08493284-04EA-49F5-A433-2EC74B6BB6F0}" dt="2021-09-14T13:21:23.866" v="1159" actId="478"/>
            <ac:grpSpMkLst>
              <pc:docMk/>
              <pc:sldMasterMk cId="2030746995" sldId="2147483648"/>
              <pc:sldLayoutMk cId="2334240139" sldId="2147483683"/>
              <ac:grpSpMk id="14" creationId="{7A1301AF-8E2E-4AB8-8ABD-87BB41DFF1E1}"/>
            </ac:grpSpMkLst>
          </pc:grpChg>
          <pc:grpChg chg="add">
            <ac:chgData name="Reetika Kohli" userId="ec54a00a-1ce7-4a77-888f-69b38a1b3dc8" providerId="ADAL" clId="{08493284-04EA-49F5-A433-2EC74B6BB6F0}" dt="2021-09-14T13:21:25.435" v="1161"/>
            <ac:grpSpMkLst>
              <pc:docMk/>
              <pc:sldMasterMk cId="2030746995" sldId="2147483648"/>
              <pc:sldLayoutMk cId="2334240139" sldId="2147483683"/>
              <ac:grpSpMk id="18" creationId="{8BE3ED92-6CF6-4D7D-81F4-F4E555EBE520}"/>
            </ac:grpSpMkLst>
          </pc:grpChg>
          <pc:picChg chg="add">
            <ac:chgData name="Reetika Kohli" userId="ec54a00a-1ce7-4a77-888f-69b38a1b3dc8" providerId="ADAL" clId="{08493284-04EA-49F5-A433-2EC74B6BB6F0}" dt="2021-09-14T13:05:34.917" v="1098"/>
            <ac:picMkLst>
              <pc:docMk/>
              <pc:sldMasterMk cId="2030746995" sldId="2147483648"/>
              <pc:sldLayoutMk cId="2334240139" sldId="2147483683"/>
              <ac:picMk id="15" creationId="{D76B6D4D-79EF-4E8E-8D7D-F0486D0DE4D3}"/>
            </ac:picMkLst>
          </pc:picChg>
        </pc:sldLayoutChg>
        <pc:sldLayoutChg chg="addSp delSp modSp">
          <pc:chgData name="Reetika Kohli" userId="ec54a00a-1ce7-4a77-888f-69b38a1b3dc8" providerId="ADAL" clId="{08493284-04EA-49F5-A433-2EC74B6BB6F0}" dt="2021-09-15T09:06:22.212" v="1314" actId="1035"/>
          <pc:sldLayoutMkLst>
            <pc:docMk/>
            <pc:sldMasterMk cId="2030746995" sldId="2147483648"/>
            <pc:sldLayoutMk cId="1774746792" sldId="2147483684"/>
          </pc:sldLayoutMkLst>
          <pc:spChg chg="add del mod">
            <ac:chgData name="Reetika Kohli" userId="ec54a00a-1ce7-4a77-888f-69b38a1b3dc8" providerId="ADAL" clId="{08493284-04EA-49F5-A433-2EC74B6BB6F0}" dt="2021-09-14T11:08:18.640" v="124" actId="478"/>
            <ac:spMkLst>
              <pc:docMk/>
              <pc:sldMasterMk cId="2030746995" sldId="2147483648"/>
              <pc:sldLayoutMk cId="1774746792" sldId="2147483684"/>
              <ac:spMk id="6" creationId="{82E6B3F5-EB35-483D-A0DD-DE92FA32D7C7}"/>
            </ac:spMkLst>
          </pc:spChg>
          <pc:spChg chg="add del mod ord">
            <ac:chgData name="Reetika Kohli" userId="ec54a00a-1ce7-4a77-888f-69b38a1b3dc8" providerId="ADAL" clId="{08493284-04EA-49F5-A433-2EC74B6BB6F0}" dt="2021-09-14T12:19:33.868" v="769" actId="14100"/>
            <ac:spMkLst>
              <pc:docMk/>
              <pc:sldMasterMk cId="2030746995" sldId="2147483648"/>
              <pc:sldLayoutMk cId="1774746792" sldId="2147483684"/>
              <ac:spMk id="8" creationId="{00000000-0000-0000-0000-000000000000}"/>
            </ac:spMkLst>
          </pc:spChg>
          <pc:spChg chg="add del">
            <ac:chgData name="Reetika Kohli" userId="ec54a00a-1ce7-4a77-888f-69b38a1b3dc8" providerId="ADAL" clId="{08493284-04EA-49F5-A433-2EC74B6BB6F0}" dt="2021-09-14T11:08:25.338" v="125" actId="11529"/>
            <ac:spMkLst>
              <pc:docMk/>
              <pc:sldMasterMk cId="2030746995" sldId="2147483648"/>
              <pc:sldLayoutMk cId="1774746792" sldId="2147483684"/>
              <ac:spMk id="9" creationId="{A0FD7B0C-7CCF-4B21-9742-3961BA89A121}"/>
            </ac:spMkLst>
          </pc:spChg>
          <pc:spChg chg="add mod">
            <ac:chgData name="Reetika Kohli" userId="ec54a00a-1ce7-4a77-888f-69b38a1b3dc8" providerId="ADAL" clId="{08493284-04EA-49F5-A433-2EC74B6BB6F0}" dt="2021-09-14T12:07:01.981" v="575" actId="2085"/>
            <ac:spMkLst>
              <pc:docMk/>
              <pc:sldMasterMk cId="2030746995" sldId="2147483648"/>
              <pc:sldLayoutMk cId="1774746792" sldId="2147483684"/>
              <ac:spMk id="10" creationId="{A74CD037-AADB-4A60-92B8-A4DC2939ACE3}"/>
            </ac:spMkLst>
          </pc:spChg>
          <pc:spChg chg="add del mod">
            <ac:chgData name="Reetika Kohli" userId="ec54a00a-1ce7-4a77-888f-69b38a1b3dc8" providerId="ADAL" clId="{08493284-04EA-49F5-A433-2EC74B6BB6F0}" dt="2021-09-14T11:12:50.948" v="153" actId="478"/>
            <ac:spMkLst>
              <pc:docMk/>
              <pc:sldMasterMk cId="2030746995" sldId="2147483648"/>
              <pc:sldLayoutMk cId="1774746792" sldId="2147483684"/>
              <ac:spMk id="11" creationId="{2A2AD16B-29A3-458A-AC1E-8971C66D0359}"/>
            </ac:spMkLst>
          </pc:spChg>
          <pc:spChg chg="add del">
            <ac:chgData name="Reetika Kohli" userId="ec54a00a-1ce7-4a77-888f-69b38a1b3dc8" providerId="ADAL" clId="{08493284-04EA-49F5-A433-2EC74B6BB6F0}" dt="2021-09-14T11:12:37.477" v="150" actId="11529"/>
            <ac:spMkLst>
              <pc:docMk/>
              <pc:sldMasterMk cId="2030746995" sldId="2147483648"/>
              <pc:sldLayoutMk cId="1774746792" sldId="2147483684"/>
              <ac:spMk id="12" creationId="{99AB9519-93D0-45C1-8E43-95297D7427D3}"/>
            </ac:spMkLst>
          </pc:spChg>
          <pc:spChg chg="del">
            <ac:chgData name="Reetika Kohli" userId="ec54a00a-1ce7-4a77-888f-69b38a1b3dc8" providerId="ADAL" clId="{08493284-04EA-49F5-A433-2EC74B6BB6F0}" dt="2021-09-14T11:07:49.276" v="120" actId="478"/>
            <ac:spMkLst>
              <pc:docMk/>
              <pc:sldMasterMk cId="2030746995" sldId="2147483648"/>
              <pc:sldLayoutMk cId="1774746792" sldId="2147483684"/>
              <ac:spMk id="13" creationId="{00000000-0000-0000-0000-000000000000}"/>
            </ac:spMkLst>
          </pc:spChg>
          <pc:spChg chg="del">
            <ac:chgData name="Reetika Kohli" userId="ec54a00a-1ce7-4a77-888f-69b38a1b3dc8" providerId="ADAL" clId="{08493284-04EA-49F5-A433-2EC74B6BB6F0}" dt="2021-09-14T11:07:34.827" v="118" actId="478"/>
            <ac:spMkLst>
              <pc:docMk/>
              <pc:sldMasterMk cId="2030746995" sldId="2147483648"/>
              <pc:sldLayoutMk cId="1774746792" sldId="2147483684"/>
              <ac:spMk id="14" creationId="{00000000-0000-0000-0000-000000000000}"/>
            </ac:spMkLst>
          </pc:spChg>
          <pc:spChg chg="del">
            <ac:chgData name="Reetika Kohli" userId="ec54a00a-1ce7-4a77-888f-69b38a1b3dc8" providerId="ADAL" clId="{08493284-04EA-49F5-A433-2EC74B6BB6F0}" dt="2021-09-14T11:07:34.827" v="118" actId="478"/>
            <ac:spMkLst>
              <pc:docMk/>
              <pc:sldMasterMk cId="2030746995" sldId="2147483648"/>
              <pc:sldLayoutMk cId="1774746792" sldId="2147483684"/>
              <ac:spMk id="15" creationId="{00000000-0000-0000-0000-000000000000}"/>
            </ac:spMkLst>
          </pc:spChg>
          <pc:spChg chg="del">
            <ac:chgData name="Reetika Kohli" userId="ec54a00a-1ce7-4a77-888f-69b38a1b3dc8" providerId="ADAL" clId="{08493284-04EA-49F5-A433-2EC74B6BB6F0}" dt="2021-09-14T11:07:34.827" v="118" actId="478"/>
            <ac:spMkLst>
              <pc:docMk/>
              <pc:sldMasterMk cId="2030746995" sldId="2147483648"/>
              <pc:sldLayoutMk cId="1774746792" sldId="2147483684"/>
              <ac:spMk id="16" creationId="{00000000-0000-0000-0000-000000000000}"/>
            </ac:spMkLst>
          </pc:spChg>
          <pc:spChg chg="del">
            <ac:chgData name="Reetika Kohli" userId="ec54a00a-1ce7-4a77-888f-69b38a1b3dc8" providerId="ADAL" clId="{08493284-04EA-49F5-A433-2EC74B6BB6F0}" dt="2021-09-14T11:07:34.827" v="118" actId="478"/>
            <ac:spMkLst>
              <pc:docMk/>
              <pc:sldMasterMk cId="2030746995" sldId="2147483648"/>
              <pc:sldLayoutMk cId="1774746792" sldId="2147483684"/>
              <ac:spMk id="17" creationId="{00000000-0000-0000-0000-000000000000}"/>
            </ac:spMkLst>
          </pc:spChg>
          <pc:spChg chg="del">
            <ac:chgData name="Reetika Kohli" userId="ec54a00a-1ce7-4a77-888f-69b38a1b3dc8" providerId="ADAL" clId="{08493284-04EA-49F5-A433-2EC74B6BB6F0}" dt="2021-09-14T11:07:34.827" v="118" actId="478"/>
            <ac:spMkLst>
              <pc:docMk/>
              <pc:sldMasterMk cId="2030746995" sldId="2147483648"/>
              <pc:sldLayoutMk cId="1774746792" sldId="2147483684"/>
              <ac:spMk id="18" creationId="{00000000-0000-0000-0000-000000000000}"/>
            </ac:spMkLst>
          </pc:spChg>
          <pc:spChg chg="del">
            <ac:chgData name="Reetika Kohli" userId="ec54a00a-1ce7-4a77-888f-69b38a1b3dc8" providerId="ADAL" clId="{08493284-04EA-49F5-A433-2EC74B6BB6F0}" dt="2021-09-14T11:07:34.827" v="118" actId="478"/>
            <ac:spMkLst>
              <pc:docMk/>
              <pc:sldMasterMk cId="2030746995" sldId="2147483648"/>
              <pc:sldLayoutMk cId="1774746792" sldId="2147483684"/>
              <ac:spMk id="19" creationId="{00000000-0000-0000-0000-000000000000}"/>
            </ac:spMkLst>
          </pc:spChg>
          <pc:spChg chg="mod">
            <ac:chgData name="Reetika Kohli" userId="ec54a00a-1ce7-4a77-888f-69b38a1b3dc8" providerId="ADAL" clId="{08493284-04EA-49F5-A433-2EC74B6BB6F0}" dt="2021-09-14T11:06:26.064" v="104" actId="164"/>
            <ac:spMkLst>
              <pc:docMk/>
              <pc:sldMasterMk cId="2030746995" sldId="2147483648"/>
              <pc:sldLayoutMk cId="1774746792" sldId="2147483684"/>
              <ac:spMk id="20" creationId="{00000000-0000-0000-0000-000000000000}"/>
            </ac:spMkLst>
          </pc:spChg>
          <pc:spChg chg="del mod">
            <ac:chgData name="Reetika Kohli" userId="ec54a00a-1ce7-4a77-888f-69b38a1b3dc8" providerId="ADAL" clId="{08493284-04EA-49F5-A433-2EC74B6BB6F0}" dt="2021-09-14T11:29:01.869" v="226" actId="478"/>
            <ac:spMkLst>
              <pc:docMk/>
              <pc:sldMasterMk cId="2030746995" sldId="2147483648"/>
              <pc:sldLayoutMk cId="1774746792" sldId="2147483684"/>
              <ac:spMk id="21" creationId="{00000000-0000-0000-0000-000000000000}"/>
            </ac:spMkLst>
          </pc:spChg>
          <pc:spChg chg="mod">
            <ac:chgData name="Reetika Kohli" userId="ec54a00a-1ce7-4a77-888f-69b38a1b3dc8" providerId="ADAL" clId="{08493284-04EA-49F5-A433-2EC74B6BB6F0}" dt="2021-09-14T11:06:26.064" v="104" actId="164"/>
            <ac:spMkLst>
              <pc:docMk/>
              <pc:sldMasterMk cId="2030746995" sldId="2147483648"/>
              <pc:sldLayoutMk cId="1774746792" sldId="2147483684"/>
              <ac:spMk id="22" creationId="{00000000-0000-0000-0000-000000000000}"/>
            </ac:spMkLst>
          </pc:spChg>
          <pc:spChg chg="mod">
            <ac:chgData name="Reetika Kohli" userId="ec54a00a-1ce7-4a77-888f-69b38a1b3dc8" providerId="ADAL" clId="{08493284-04EA-49F5-A433-2EC74B6BB6F0}" dt="2021-09-14T11:06:26.064" v="104" actId="164"/>
            <ac:spMkLst>
              <pc:docMk/>
              <pc:sldMasterMk cId="2030746995" sldId="2147483648"/>
              <pc:sldLayoutMk cId="1774746792" sldId="2147483684"/>
              <ac:spMk id="23" creationId="{00000000-0000-0000-0000-000000000000}"/>
            </ac:spMkLst>
          </pc:spChg>
          <pc:spChg chg="add del mod">
            <ac:chgData name="Reetika Kohli" userId="ec54a00a-1ce7-4a77-888f-69b38a1b3dc8" providerId="ADAL" clId="{08493284-04EA-49F5-A433-2EC74B6BB6F0}" dt="2021-09-14T11:29:24.446" v="243" actId="207"/>
            <ac:spMkLst>
              <pc:docMk/>
              <pc:sldMasterMk cId="2030746995" sldId="2147483648"/>
              <pc:sldLayoutMk cId="1774746792" sldId="2147483684"/>
              <ac:spMk id="24" creationId="{00000000-0000-0000-0000-000000000000}"/>
            </ac:spMkLst>
          </pc:spChg>
          <pc:spChg chg="del">
            <ac:chgData name="Reetika Kohli" userId="ec54a00a-1ce7-4a77-888f-69b38a1b3dc8" providerId="ADAL" clId="{08493284-04EA-49F5-A433-2EC74B6BB6F0}" dt="2021-09-14T11:07:34.827" v="118" actId="478"/>
            <ac:spMkLst>
              <pc:docMk/>
              <pc:sldMasterMk cId="2030746995" sldId="2147483648"/>
              <pc:sldLayoutMk cId="1774746792" sldId="2147483684"/>
              <ac:spMk id="25" creationId="{00000000-0000-0000-0000-000000000000}"/>
            </ac:spMkLst>
          </pc:spChg>
          <pc:spChg chg="del">
            <ac:chgData name="Reetika Kohli" userId="ec54a00a-1ce7-4a77-888f-69b38a1b3dc8" providerId="ADAL" clId="{08493284-04EA-49F5-A433-2EC74B6BB6F0}" dt="2021-09-14T11:07:34.827" v="118" actId="478"/>
            <ac:spMkLst>
              <pc:docMk/>
              <pc:sldMasterMk cId="2030746995" sldId="2147483648"/>
              <pc:sldLayoutMk cId="1774746792" sldId="2147483684"/>
              <ac:spMk id="26" creationId="{00000000-0000-0000-0000-000000000000}"/>
            </ac:spMkLst>
          </pc:spChg>
          <pc:spChg chg="del">
            <ac:chgData name="Reetika Kohli" userId="ec54a00a-1ce7-4a77-888f-69b38a1b3dc8" providerId="ADAL" clId="{08493284-04EA-49F5-A433-2EC74B6BB6F0}" dt="2021-09-14T11:07:34.827" v="118" actId="478"/>
            <ac:spMkLst>
              <pc:docMk/>
              <pc:sldMasterMk cId="2030746995" sldId="2147483648"/>
              <pc:sldLayoutMk cId="1774746792" sldId="2147483684"/>
              <ac:spMk id="27" creationId="{00000000-0000-0000-0000-000000000000}"/>
            </ac:spMkLst>
          </pc:spChg>
          <pc:spChg chg="del">
            <ac:chgData name="Reetika Kohli" userId="ec54a00a-1ce7-4a77-888f-69b38a1b3dc8" providerId="ADAL" clId="{08493284-04EA-49F5-A433-2EC74B6BB6F0}" dt="2021-09-14T11:07:34.827" v="118" actId="478"/>
            <ac:spMkLst>
              <pc:docMk/>
              <pc:sldMasterMk cId="2030746995" sldId="2147483648"/>
              <pc:sldLayoutMk cId="1774746792" sldId="2147483684"/>
              <ac:spMk id="28" creationId="{00000000-0000-0000-0000-000000000000}"/>
            </ac:spMkLst>
          </pc:spChg>
          <pc:spChg chg="del">
            <ac:chgData name="Reetika Kohli" userId="ec54a00a-1ce7-4a77-888f-69b38a1b3dc8" providerId="ADAL" clId="{08493284-04EA-49F5-A433-2EC74B6BB6F0}" dt="2021-09-14T11:07:49.276" v="120" actId="478"/>
            <ac:spMkLst>
              <pc:docMk/>
              <pc:sldMasterMk cId="2030746995" sldId="2147483648"/>
              <pc:sldLayoutMk cId="1774746792" sldId="2147483684"/>
              <ac:spMk id="29" creationId="{00000000-0000-0000-0000-000000000000}"/>
            </ac:spMkLst>
          </pc:spChg>
          <pc:spChg chg="del">
            <ac:chgData name="Reetika Kohli" userId="ec54a00a-1ce7-4a77-888f-69b38a1b3dc8" providerId="ADAL" clId="{08493284-04EA-49F5-A433-2EC74B6BB6F0}" dt="2021-09-14T11:07:34.827" v="118" actId="478"/>
            <ac:spMkLst>
              <pc:docMk/>
              <pc:sldMasterMk cId="2030746995" sldId="2147483648"/>
              <pc:sldLayoutMk cId="1774746792" sldId="2147483684"/>
              <ac:spMk id="30" creationId="{00000000-0000-0000-0000-000000000000}"/>
            </ac:spMkLst>
          </pc:spChg>
          <pc:spChg chg="del">
            <ac:chgData name="Reetika Kohli" userId="ec54a00a-1ce7-4a77-888f-69b38a1b3dc8" providerId="ADAL" clId="{08493284-04EA-49F5-A433-2EC74B6BB6F0}" dt="2021-09-14T11:07:49.276" v="120" actId="478"/>
            <ac:spMkLst>
              <pc:docMk/>
              <pc:sldMasterMk cId="2030746995" sldId="2147483648"/>
              <pc:sldLayoutMk cId="1774746792" sldId="2147483684"/>
              <ac:spMk id="31" creationId="{00000000-0000-0000-0000-000000000000}"/>
            </ac:spMkLst>
          </pc:spChg>
          <pc:spChg chg="del">
            <ac:chgData name="Reetika Kohli" userId="ec54a00a-1ce7-4a77-888f-69b38a1b3dc8" providerId="ADAL" clId="{08493284-04EA-49F5-A433-2EC74B6BB6F0}" dt="2021-09-14T11:07:49.276" v="120" actId="478"/>
            <ac:spMkLst>
              <pc:docMk/>
              <pc:sldMasterMk cId="2030746995" sldId="2147483648"/>
              <pc:sldLayoutMk cId="1774746792" sldId="2147483684"/>
              <ac:spMk id="32" creationId="{00000000-0000-0000-0000-000000000000}"/>
            </ac:spMkLst>
          </pc:spChg>
          <pc:spChg chg="add mod ord">
            <ac:chgData name="Reetika Kohli" userId="ec54a00a-1ce7-4a77-888f-69b38a1b3dc8" providerId="ADAL" clId="{08493284-04EA-49F5-A433-2EC74B6BB6F0}" dt="2021-09-14T11:54:35.436" v="440" actId="14100"/>
            <ac:spMkLst>
              <pc:docMk/>
              <pc:sldMasterMk cId="2030746995" sldId="2147483648"/>
              <pc:sldLayoutMk cId="1774746792" sldId="2147483684"/>
              <ac:spMk id="40" creationId="{3345B96F-CB31-493B-AA8A-8FB6271F3AAE}"/>
            </ac:spMkLst>
          </pc:spChg>
          <pc:spChg chg="add del">
            <ac:chgData name="Reetika Kohli" userId="ec54a00a-1ce7-4a77-888f-69b38a1b3dc8" providerId="ADAL" clId="{08493284-04EA-49F5-A433-2EC74B6BB6F0}" dt="2021-09-14T11:17:33.830" v="196" actId="11529"/>
            <ac:spMkLst>
              <pc:docMk/>
              <pc:sldMasterMk cId="2030746995" sldId="2147483648"/>
              <pc:sldLayoutMk cId="1774746792" sldId="2147483684"/>
              <ac:spMk id="41" creationId="{0ED45478-D266-49CB-BAA9-EEB764EEEEFE}"/>
            </ac:spMkLst>
          </pc:spChg>
          <pc:spChg chg="add del mod">
            <ac:chgData name="Reetika Kohli" userId="ec54a00a-1ce7-4a77-888f-69b38a1b3dc8" providerId="ADAL" clId="{08493284-04EA-49F5-A433-2EC74B6BB6F0}" dt="2021-09-14T11:52:19.130" v="423" actId="478"/>
            <ac:spMkLst>
              <pc:docMk/>
              <pc:sldMasterMk cId="2030746995" sldId="2147483648"/>
              <pc:sldLayoutMk cId="1774746792" sldId="2147483684"/>
              <ac:spMk id="42" creationId="{CBDCE1A7-A79F-4B0F-A6BE-492E21389082}"/>
            </ac:spMkLst>
          </pc:spChg>
          <pc:spChg chg="add del">
            <ac:chgData name="Reetika Kohli" userId="ec54a00a-1ce7-4a77-888f-69b38a1b3dc8" providerId="ADAL" clId="{08493284-04EA-49F5-A433-2EC74B6BB6F0}" dt="2021-09-14T12:17:40.420" v="716" actId="11529"/>
            <ac:spMkLst>
              <pc:docMk/>
              <pc:sldMasterMk cId="2030746995" sldId="2147483648"/>
              <pc:sldLayoutMk cId="1774746792" sldId="2147483684"/>
              <ac:spMk id="43" creationId="{1E7A5EB0-120B-4FEE-8156-4872C5A68D45}"/>
            </ac:spMkLst>
          </pc:spChg>
          <pc:spChg chg="mod">
            <ac:chgData name="Reetika Kohli" userId="ec54a00a-1ce7-4a77-888f-69b38a1b3dc8" providerId="ADAL" clId="{08493284-04EA-49F5-A433-2EC74B6BB6F0}" dt="2021-09-14T12:27:09.024" v="818" actId="207"/>
            <ac:spMkLst>
              <pc:docMk/>
              <pc:sldMasterMk cId="2030746995" sldId="2147483648"/>
              <pc:sldLayoutMk cId="1774746792" sldId="2147483684"/>
              <ac:spMk id="44" creationId="{00000000-0000-0000-0000-000000000000}"/>
            </ac:spMkLst>
          </pc:spChg>
          <pc:spChg chg="del mod">
            <ac:chgData name="Reetika Kohli" userId="ec54a00a-1ce7-4a77-888f-69b38a1b3dc8" providerId="ADAL" clId="{08493284-04EA-49F5-A433-2EC74B6BB6F0}" dt="2021-09-14T12:18:37.258" v="753" actId="478"/>
            <ac:spMkLst>
              <pc:docMk/>
              <pc:sldMasterMk cId="2030746995" sldId="2147483648"/>
              <pc:sldLayoutMk cId="1774746792" sldId="2147483684"/>
              <ac:spMk id="46" creationId="{00000000-0000-0000-0000-000000000000}"/>
            </ac:spMkLst>
          </pc:spChg>
          <pc:spChg chg="add del mod">
            <ac:chgData name="Reetika Kohli" userId="ec54a00a-1ce7-4a77-888f-69b38a1b3dc8" providerId="ADAL" clId="{08493284-04EA-49F5-A433-2EC74B6BB6F0}" dt="2021-09-14T11:52:19.130" v="423" actId="478"/>
            <ac:spMkLst>
              <pc:docMk/>
              <pc:sldMasterMk cId="2030746995" sldId="2147483648"/>
              <pc:sldLayoutMk cId="1774746792" sldId="2147483684"/>
              <ac:spMk id="47" creationId="{1BCCE84B-6CD6-47C7-A9B6-E3502AFD0663}"/>
            </ac:spMkLst>
          </pc:spChg>
          <pc:spChg chg="add del mod">
            <ac:chgData name="Reetika Kohli" userId="ec54a00a-1ce7-4a77-888f-69b38a1b3dc8" providerId="ADAL" clId="{08493284-04EA-49F5-A433-2EC74B6BB6F0}" dt="2021-09-14T11:52:19.130" v="423" actId="478"/>
            <ac:spMkLst>
              <pc:docMk/>
              <pc:sldMasterMk cId="2030746995" sldId="2147483648"/>
              <pc:sldLayoutMk cId="1774746792" sldId="2147483684"/>
              <ac:spMk id="48" creationId="{846E259C-AA76-4A26-88F0-64D61A6DD974}"/>
            </ac:spMkLst>
          </pc:spChg>
          <pc:spChg chg="add del mod">
            <ac:chgData name="Reetika Kohli" userId="ec54a00a-1ce7-4a77-888f-69b38a1b3dc8" providerId="ADAL" clId="{08493284-04EA-49F5-A433-2EC74B6BB6F0}" dt="2021-09-14T12:18:43.943" v="755" actId="478"/>
            <ac:spMkLst>
              <pc:docMk/>
              <pc:sldMasterMk cId="2030746995" sldId="2147483648"/>
              <pc:sldLayoutMk cId="1774746792" sldId="2147483684"/>
              <ac:spMk id="49" creationId="{A47752B9-4AAD-4B78-8769-A25D71A822C5}"/>
            </ac:spMkLst>
          </pc:spChg>
          <pc:spChg chg="mod">
            <ac:chgData name="Reetika Kohli" userId="ec54a00a-1ce7-4a77-888f-69b38a1b3dc8" providerId="ADAL" clId="{08493284-04EA-49F5-A433-2EC74B6BB6F0}" dt="2021-09-15T09:06:22.212" v="1314" actId="1035"/>
            <ac:spMkLst>
              <pc:docMk/>
              <pc:sldMasterMk cId="2030746995" sldId="2147483648"/>
              <pc:sldLayoutMk cId="1774746792" sldId="2147483684"/>
              <ac:spMk id="54" creationId="{9F31238E-0120-4E65-96FD-3ADF0A618C19}"/>
            </ac:spMkLst>
          </pc:spChg>
          <pc:spChg chg="add">
            <ac:chgData name="Reetika Kohli" userId="ec54a00a-1ce7-4a77-888f-69b38a1b3dc8" providerId="ADAL" clId="{08493284-04EA-49F5-A433-2EC74B6BB6F0}" dt="2021-09-14T12:17:27.068" v="715"/>
            <ac:spMkLst>
              <pc:docMk/>
              <pc:sldMasterMk cId="2030746995" sldId="2147483648"/>
              <pc:sldLayoutMk cId="1774746792" sldId="2147483684"/>
              <ac:spMk id="57" creationId="{99D92E62-79B6-4EDA-A471-C3DA669DEC17}"/>
            </ac:spMkLst>
          </pc:spChg>
          <pc:spChg chg="add mod">
            <ac:chgData name="Reetika Kohli" userId="ec54a00a-1ce7-4a77-888f-69b38a1b3dc8" providerId="ADAL" clId="{08493284-04EA-49F5-A433-2EC74B6BB6F0}" dt="2021-09-14T12:17:50.956" v="730" actId="20577"/>
            <ac:spMkLst>
              <pc:docMk/>
              <pc:sldMasterMk cId="2030746995" sldId="2147483648"/>
              <pc:sldLayoutMk cId="1774746792" sldId="2147483684"/>
              <ac:spMk id="64" creationId="{0D5B5778-AF0D-4083-ABD6-5062BEDF00F9}"/>
            </ac:spMkLst>
          </pc:spChg>
          <pc:spChg chg="add del">
            <ac:chgData name="Reetika Kohli" userId="ec54a00a-1ce7-4a77-888f-69b38a1b3dc8" providerId="ADAL" clId="{08493284-04EA-49F5-A433-2EC74B6BB6F0}" dt="2021-09-14T12:18:02.941" v="731" actId="11529"/>
            <ac:spMkLst>
              <pc:docMk/>
              <pc:sldMasterMk cId="2030746995" sldId="2147483648"/>
              <pc:sldLayoutMk cId="1774746792" sldId="2147483684"/>
              <ac:spMk id="65" creationId="{5918EE19-8293-4293-A46A-CFBE25671533}"/>
            </ac:spMkLst>
          </pc:spChg>
          <pc:spChg chg="add mod">
            <ac:chgData name="Reetika Kohli" userId="ec54a00a-1ce7-4a77-888f-69b38a1b3dc8" providerId="ADAL" clId="{08493284-04EA-49F5-A433-2EC74B6BB6F0}" dt="2021-09-14T12:20:17.605" v="774" actId="208"/>
            <ac:spMkLst>
              <pc:docMk/>
              <pc:sldMasterMk cId="2030746995" sldId="2147483648"/>
              <pc:sldLayoutMk cId="1774746792" sldId="2147483684"/>
              <ac:spMk id="66" creationId="{AC18B837-F0DE-4688-8BCD-87C260C93AFD}"/>
            </ac:spMkLst>
          </pc:spChg>
          <pc:spChg chg="add del mod">
            <ac:chgData name="Reetika Kohli" userId="ec54a00a-1ce7-4a77-888f-69b38a1b3dc8" providerId="ADAL" clId="{08493284-04EA-49F5-A433-2EC74B6BB6F0}" dt="2021-09-14T12:19:04.134" v="763"/>
            <ac:spMkLst>
              <pc:docMk/>
              <pc:sldMasterMk cId="2030746995" sldId="2147483648"/>
              <pc:sldLayoutMk cId="1774746792" sldId="2147483684"/>
              <ac:spMk id="67" creationId="{F5C59A47-C689-474F-B450-7BB0494CB1F2}"/>
            </ac:spMkLst>
          </pc:spChg>
          <pc:grpChg chg="add del mod ord">
            <ac:chgData name="Reetika Kohli" userId="ec54a00a-1ce7-4a77-888f-69b38a1b3dc8" providerId="ADAL" clId="{08493284-04EA-49F5-A433-2EC74B6BB6F0}" dt="2021-09-14T11:57:10.539" v="469"/>
            <ac:grpSpMkLst>
              <pc:docMk/>
              <pc:sldMasterMk cId="2030746995" sldId="2147483648"/>
              <pc:sldLayoutMk cId="1774746792" sldId="2147483684"/>
              <ac:grpSpMk id="5" creationId="{8CDF3C76-76DA-4680-83C1-5C01645286FB}"/>
            </ac:grpSpMkLst>
          </pc:grpChg>
          <pc:grpChg chg="add">
            <ac:chgData name="Reetika Kohli" userId="ec54a00a-1ce7-4a77-888f-69b38a1b3dc8" providerId="ADAL" clId="{08493284-04EA-49F5-A433-2EC74B6BB6F0}" dt="2021-09-14T12:17:27.068" v="715"/>
            <ac:grpSpMkLst>
              <pc:docMk/>
              <pc:sldMasterMk cId="2030746995" sldId="2147483648"/>
              <pc:sldLayoutMk cId="1774746792" sldId="2147483684"/>
              <ac:grpSpMk id="51" creationId="{46707365-14D9-46C0-B124-9C2BDEE9AAB3}"/>
            </ac:grpSpMkLst>
          </pc:grpChg>
          <pc:grpChg chg="add">
            <ac:chgData name="Reetika Kohli" userId="ec54a00a-1ce7-4a77-888f-69b38a1b3dc8" providerId="ADAL" clId="{08493284-04EA-49F5-A433-2EC74B6BB6F0}" dt="2021-09-14T12:17:27.068" v="715"/>
            <ac:grpSpMkLst>
              <pc:docMk/>
              <pc:sldMasterMk cId="2030746995" sldId="2147483648"/>
              <pc:sldLayoutMk cId="1774746792" sldId="2147483684"/>
              <ac:grpSpMk id="58" creationId="{A3E42354-48E0-4429-B69C-A62675D6BA38}"/>
            </ac:grpSpMkLst>
          </pc:grpChg>
          <pc:picChg chg="add del mod">
            <ac:chgData name="Reetika Kohli" userId="ec54a00a-1ce7-4a77-888f-69b38a1b3dc8" providerId="ADAL" clId="{08493284-04EA-49F5-A433-2EC74B6BB6F0}" dt="2021-09-14T11:30:52.586" v="260" actId="478"/>
            <ac:picMkLst>
              <pc:docMk/>
              <pc:sldMasterMk cId="2030746995" sldId="2147483648"/>
              <pc:sldLayoutMk cId="1774746792" sldId="2147483684"/>
              <ac:picMk id="45" creationId="{E1072E31-D7BA-4B7A-90DB-4A4D3607AC86}"/>
            </ac:picMkLst>
          </pc:picChg>
          <pc:picChg chg="add">
            <ac:chgData name="Reetika Kohli" userId="ec54a00a-1ce7-4a77-888f-69b38a1b3dc8" providerId="ADAL" clId="{08493284-04EA-49F5-A433-2EC74B6BB6F0}" dt="2021-09-14T12:17:27.068" v="715"/>
            <ac:picMkLst>
              <pc:docMk/>
              <pc:sldMasterMk cId="2030746995" sldId="2147483648"/>
              <pc:sldLayoutMk cId="1774746792" sldId="2147483684"/>
              <ac:picMk id="50" creationId="{BBF5B1D9-412C-492E-8108-EB77201E7959}"/>
            </ac:picMkLst>
          </pc:picChg>
          <pc:picChg chg="add">
            <ac:chgData name="Reetika Kohli" userId="ec54a00a-1ce7-4a77-888f-69b38a1b3dc8" providerId="ADAL" clId="{08493284-04EA-49F5-A433-2EC74B6BB6F0}" dt="2021-09-14T12:17:27.068" v="715"/>
            <ac:picMkLst>
              <pc:docMk/>
              <pc:sldMasterMk cId="2030746995" sldId="2147483648"/>
              <pc:sldLayoutMk cId="1774746792" sldId="2147483684"/>
              <ac:picMk id="56" creationId="{FD8FD98C-7F85-4770-ACB9-81AA7C356613}"/>
            </ac:picMkLst>
          </pc:picChg>
          <pc:picChg chg="add del">
            <ac:chgData name="Reetika Kohli" userId="ec54a00a-1ce7-4a77-888f-69b38a1b3dc8" providerId="ADAL" clId="{08493284-04EA-49F5-A433-2EC74B6BB6F0}" dt="2021-09-14T13:04:41.777" v="1074"/>
            <ac:picMkLst>
              <pc:docMk/>
              <pc:sldMasterMk cId="2030746995" sldId="2147483648"/>
              <pc:sldLayoutMk cId="1774746792" sldId="2147483684"/>
              <ac:picMk id="68" creationId="{1CEF61BB-2222-4B84-B9D1-0F3FFA1C6ACA}"/>
            </ac:picMkLst>
          </pc:picChg>
        </pc:sldLayoutChg>
        <pc:sldLayoutChg chg="delSp">
          <pc:chgData name="Reetika Kohli" userId="ec54a00a-1ce7-4a77-888f-69b38a1b3dc8" providerId="ADAL" clId="{08493284-04EA-49F5-A433-2EC74B6BB6F0}" dt="2021-09-14T13:07:41.425" v="1116" actId="478"/>
          <pc:sldLayoutMkLst>
            <pc:docMk/>
            <pc:sldMasterMk cId="2030746995" sldId="2147483648"/>
            <pc:sldLayoutMk cId="4265598681" sldId="2147483685"/>
          </pc:sldLayoutMkLst>
          <pc:spChg chg="del">
            <ac:chgData name="Reetika Kohli" userId="ec54a00a-1ce7-4a77-888f-69b38a1b3dc8" providerId="ADAL" clId="{08493284-04EA-49F5-A433-2EC74B6BB6F0}" dt="2021-09-14T13:07:41.425" v="1116" actId="478"/>
            <ac:spMkLst>
              <pc:docMk/>
              <pc:sldMasterMk cId="2030746995" sldId="2147483648"/>
              <pc:sldLayoutMk cId="4265598681" sldId="2147483685"/>
              <ac:spMk id="38" creationId="{00000000-0000-0000-0000-000000000000}"/>
            </ac:spMkLst>
          </pc:spChg>
        </pc:sldLayoutChg>
        <pc:sldLayoutChg chg="delSp">
          <pc:chgData name="Reetika Kohli" userId="ec54a00a-1ce7-4a77-888f-69b38a1b3dc8" providerId="ADAL" clId="{08493284-04EA-49F5-A433-2EC74B6BB6F0}" dt="2021-09-14T13:07:51.364" v="1118" actId="478"/>
          <pc:sldLayoutMkLst>
            <pc:docMk/>
            <pc:sldMasterMk cId="2030746995" sldId="2147483648"/>
            <pc:sldLayoutMk cId="830043118" sldId="2147483686"/>
          </pc:sldLayoutMkLst>
          <pc:spChg chg="del">
            <ac:chgData name="Reetika Kohli" userId="ec54a00a-1ce7-4a77-888f-69b38a1b3dc8" providerId="ADAL" clId="{08493284-04EA-49F5-A433-2EC74B6BB6F0}" dt="2021-09-14T13:07:50.635" v="1117" actId="478"/>
            <ac:spMkLst>
              <pc:docMk/>
              <pc:sldMasterMk cId="2030746995" sldId="2147483648"/>
              <pc:sldLayoutMk cId="830043118" sldId="2147483686"/>
              <ac:spMk id="6" creationId="{00000000-0000-0000-0000-000000000000}"/>
            </ac:spMkLst>
          </pc:spChg>
          <pc:grpChg chg="del">
            <ac:chgData name="Reetika Kohli" userId="ec54a00a-1ce7-4a77-888f-69b38a1b3dc8" providerId="ADAL" clId="{08493284-04EA-49F5-A433-2EC74B6BB6F0}" dt="2021-09-14T13:07:51.364" v="1118" actId="478"/>
            <ac:grpSpMkLst>
              <pc:docMk/>
              <pc:sldMasterMk cId="2030746995" sldId="2147483648"/>
              <pc:sldLayoutMk cId="830043118" sldId="2147483686"/>
              <ac:grpSpMk id="7" creationId="{8BA7F4D7-EC8A-431C-97DF-73AEEFE79E68}"/>
            </ac:grpSpMkLst>
          </pc:grpChg>
        </pc:sldLayoutChg>
        <pc:sldLayoutChg chg="addSp delSp">
          <pc:chgData name="Reetika Kohli" userId="ec54a00a-1ce7-4a77-888f-69b38a1b3dc8" providerId="ADAL" clId="{08493284-04EA-49F5-A433-2EC74B6BB6F0}" dt="2021-09-14T13:21:14.919" v="1155"/>
          <pc:sldLayoutMkLst>
            <pc:docMk/>
            <pc:sldMasterMk cId="2030746995" sldId="2147483648"/>
            <pc:sldLayoutMk cId="2281394596" sldId="2147483687"/>
          </pc:sldLayoutMkLst>
          <pc:spChg chg="del">
            <ac:chgData name="Reetika Kohli" userId="ec54a00a-1ce7-4a77-888f-69b38a1b3dc8" providerId="ADAL" clId="{08493284-04EA-49F5-A433-2EC74B6BB6F0}" dt="2021-09-14T13:21:14.420" v="1154" actId="478"/>
            <ac:spMkLst>
              <pc:docMk/>
              <pc:sldMasterMk cId="2030746995" sldId="2147483648"/>
              <pc:sldLayoutMk cId="2281394596" sldId="2147483687"/>
              <ac:spMk id="6" creationId="{00000000-0000-0000-0000-000000000000}"/>
            </ac:spMkLst>
          </pc:spChg>
          <pc:spChg chg="add">
            <ac:chgData name="Reetika Kohli" userId="ec54a00a-1ce7-4a77-888f-69b38a1b3dc8" providerId="ADAL" clId="{08493284-04EA-49F5-A433-2EC74B6BB6F0}" dt="2021-09-14T13:21:14.919" v="1155"/>
            <ac:spMkLst>
              <pc:docMk/>
              <pc:sldMasterMk cId="2030746995" sldId="2147483648"/>
              <pc:sldLayoutMk cId="2281394596" sldId="2147483687"/>
              <ac:spMk id="13" creationId="{CDCCDDA9-8EBB-4A70-A457-2D6CBFD3B15F}"/>
            </ac:spMkLst>
          </pc:spChg>
          <pc:grpChg chg="del">
            <ac:chgData name="Reetika Kohli" userId="ec54a00a-1ce7-4a77-888f-69b38a1b3dc8" providerId="ADAL" clId="{08493284-04EA-49F5-A433-2EC74B6BB6F0}" dt="2021-09-14T13:21:12.385" v="1153" actId="478"/>
            <ac:grpSpMkLst>
              <pc:docMk/>
              <pc:sldMasterMk cId="2030746995" sldId="2147483648"/>
              <pc:sldLayoutMk cId="2281394596" sldId="2147483687"/>
              <ac:grpSpMk id="7" creationId="{8BA7F4D7-EC8A-431C-97DF-73AEEFE79E68}"/>
            </ac:grpSpMkLst>
          </pc:grpChg>
          <pc:grpChg chg="add">
            <ac:chgData name="Reetika Kohli" userId="ec54a00a-1ce7-4a77-888f-69b38a1b3dc8" providerId="ADAL" clId="{08493284-04EA-49F5-A433-2EC74B6BB6F0}" dt="2021-09-14T13:21:14.919" v="1155"/>
            <ac:grpSpMkLst>
              <pc:docMk/>
              <pc:sldMasterMk cId="2030746995" sldId="2147483648"/>
              <pc:sldLayoutMk cId="2281394596" sldId="2147483687"/>
              <ac:grpSpMk id="8" creationId="{DAD9B248-47F9-4B13-AE99-166A216EB0BB}"/>
            </ac:grpSpMkLst>
          </pc:grpChg>
        </pc:sldLayoutChg>
        <pc:sldLayoutChg chg="addSp delSp modSp">
          <pc:chgData name="Reetika Kohli" userId="ec54a00a-1ce7-4a77-888f-69b38a1b3dc8" providerId="ADAL" clId="{08493284-04EA-49F5-A433-2EC74B6BB6F0}" dt="2021-09-14T14:00:55.979" v="1244" actId="14100"/>
          <pc:sldLayoutMkLst>
            <pc:docMk/>
            <pc:sldMasterMk cId="2030746995" sldId="2147483648"/>
            <pc:sldLayoutMk cId="1757726284" sldId="2147483688"/>
          </pc:sldLayoutMkLst>
          <pc:spChg chg="del">
            <ac:chgData name="Reetika Kohli" userId="ec54a00a-1ce7-4a77-888f-69b38a1b3dc8" providerId="ADAL" clId="{08493284-04EA-49F5-A433-2EC74B6BB6F0}" dt="2021-09-14T13:55:10.331" v="1204" actId="478"/>
            <ac:spMkLst>
              <pc:docMk/>
              <pc:sldMasterMk cId="2030746995" sldId="2147483648"/>
              <pc:sldLayoutMk cId="1757726284" sldId="2147483688"/>
              <ac:spMk id="3" creationId="{00000000-0000-0000-0000-000000000000}"/>
            </ac:spMkLst>
          </pc:spChg>
          <pc:spChg chg="add del">
            <ac:chgData name="Reetika Kohli" userId="ec54a00a-1ce7-4a77-888f-69b38a1b3dc8" providerId="ADAL" clId="{08493284-04EA-49F5-A433-2EC74B6BB6F0}" dt="2021-09-14T14:00:35.786" v="1239" actId="11529"/>
            <ac:spMkLst>
              <pc:docMk/>
              <pc:sldMasterMk cId="2030746995" sldId="2147483648"/>
              <pc:sldLayoutMk cId="1757726284" sldId="2147483688"/>
              <ac:spMk id="6" creationId="{557C3EE8-5868-4E49-91C7-08D6F6BE1954}"/>
            </ac:spMkLst>
          </pc:spChg>
          <pc:spChg chg="add mod ord">
            <ac:chgData name="Reetika Kohli" userId="ec54a00a-1ce7-4a77-888f-69b38a1b3dc8" providerId="ADAL" clId="{08493284-04EA-49F5-A433-2EC74B6BB6F0}" dt="2021-09-14T14:00:55.979" v="1244" actId="14100"/>
            <ac:spMkLst>
              <pc:docMk/>
              <pc:sldMasterMk cId="2030746995" sldId="2147483648"/>
              <pc:sldLayoutMk cId="1757726284" sldId="2147483688"/>
              <ac:spMk id="7" creationId="{4A323DB2-4197-4643-9112-50A2EEFA504B}"/>
            </ac:spMkLst>
          </pc:spChg>
          <pc:spChg chg="mod">
            <ac:chgData name="Reetika Kohli" userId="ec54a00a-1ce7-4a77-888f-69b38a1b3dc8" providerId="ADAL" clId="{08493284-04EA-49F5-A433-2EC74B6BB6F0}" dt="2021-09-14T14:00:05.097" v="1234" actId="1076"/>
            <ac:spMkLst>
              <pc:docMk/>
              <pc:sldMasterMk cId="2030746995" sldId="2147483648"/>
              <pc:sldLayoutMk cId="1757726284" sldId="2147483688"/>
              <ac:spMk id="8" creationId="{00000000-0000-0000-0000-000000000000}"/>
            </ac:spMkLst>
          </pc:spChg>
          <pc:spChg chg="add del mod">
            <ac:chgData name="Reetika Kohli" userId="ec54a00a-1ce7-4a77-888f-69b38a1b3dc8" providerId="ADAL" clId="{08493284-04EA-49F5-A433-2EC74B6BB6F0}" dt="2021-09-14T14:00:44.216" v="1242" actId="478"/>
            <ac:spMkLst>
              <pc:docMk/>
              <pc:sldMasterMk cId="2030746995" sldId="2147483648"/>
              <pc:sldLayoutMk cId="1757726284" sldId="2147483688"/>
              <ac:spMk id="10" creationId="{8023F0E5-1AF5-495F-9360-E59C38F2B8C7}"/>
            </ac:spMkLst>
          </pc:spChg>
          <pc:spChg chg="add del">
            <ac:chgData name="Reetika Kohli" userId="ec54a00a-1ce7-4a77-888f-69b38a1b3dc8" providerId="ADAL" clId="{08493284-04EA-49F5-A433-2EC74B6BB6F0}" dt="2021-09-14T13:54:49.789" v="1195" actId="478"/>
            <ac:spMkLst>
              <pc:docMk/>
              <pc:sldMasterMk cId="2030746995" sldId="2147483648"/>
              <pc:sldLayoutMk cId="1757726284" sldId="2147483688"/>
              <ac:spMk id="12" creationId="{C999B135-1154-41B4-8C99-1C0D919F8AB7}"/>
            </ac:spMkLst>
          </pc:spChg>
          <pc:spChg chg="add del mod">
            <ac:chgData name="Reetika Kohli" userId="ec54a00a-1ce7-4a77-888f-69b38a1b3dc8" providerId="ADAL" clId="{08493284-04EA-49F5-A433-2EC74B6BB6F0}" dt="2021-09-14T13:59:07.020" v="1222" actId="478"/>
            <ac:spMkLst>
              <pc:docMk/>
              <pc:sldMasterMk cId="2030746995" sldId="2147483648"/>
              <pc:sldLayoutMk cId="1757726284" sldId="2147483688"/>
              <ac:spMk id="13" creationId="{61577C23-F24D-4FF6-9758-A2BA94090F73}"/>
            </ac:spMkLst>
          </pc:spChg>
          <pc:spChg chg="add del mod">
            <ac:chgData name="Reetika Kohli" userId="ec54a00a-1ce7-4a77-888f-69b38a1b3dc8" providerId="ADAL" clId="{08493284-04EA-49F5-A433-2EC74B6BB6F0}" dt="2021-09-14T13:59:07.020" v="1222" actId="478"/>
            <ac:spMkLst>
              <pc:docMk/>
              <pc:sldMasterMk cId="2030746995" sldId="2147483648"/>
              <pc:sldLayoutMk cId="1757726284" sldId="2147483688"/>
              <ac:spMk id="14" creationId="{A8A7FE8E-D5BB-4422-BEBF-224BF3EFFCEF}"/>
            </ac:spMkLst>
          </pc:spChg>
          <pc:spChg chg="mod">
            <ac:chgData name="Reetika Kohli" userId="ec54a00a-1ce7-4a77-888f-69b38a1b3dc8" providerId="ADAL" clId="{08493284-04EA-49F5-A433-2EC74B6BB6F0}" dt="2021-09-14T14:00:10.757" v="1237" actId="1076"/>
            <ac:spMkLst>
              <pc:docMk/>
              <pc:sldMasterMk cId="2030746995" sldId="2147483648"/>
              <pc:sldLayoutMk cId="1757726284" sldId="2147483688"/>
              <ac:spMk id="18" creationId="{00000000-0000-0000-0000-000000000000}"/>
            </ac:spMkLst>
          </pc:spChg>
          <pc:spChg chg="mod">
            <ac:chgData name="Reetika Kohli" userId="ec54a00a-1ce7-4a77-888f-69b38a1b3dc8" providerId="ADAL" clId="{08493284-04EA-49F5-A433-2EC74B6BB6F0}" dt="2021-09-14T13:59:55.007" v="1232" actId="1076"/>
            <ac:spMkLst>
              <pc:docMk/>
              <pc:sldMasterMk cId="2030746995" sldId="2147483648"/>
              <pc:sldLayoutMk cId="1757726284" sldId="2147483688"/>
              <ac:spMk id="19" creationId="{00000000-0000-0000-0000-000000000000}"/>
            </ac:spMkLst>
          </pc:spChg>
          <pc:spChg chg="mod">
            <ac:chgData name="Reetika Kohli" userId="ec54a00a-1ce7-4a77-888f-69b38a1b3dc8" providerId="ADAL" clId="{08493284-04EA-49F5-A433-2EC74B6BB6F0}" dt="2021-09-14T14:00:08.567" v="1235" actId="1076"/>
            <ac:spMkLst>
              <pc:docMk/>
              <pc:sldMasterMk cId="2030746995" sldId="2147483648"/>
              <pc:sldLayoutMk cId="1757726284" sldId="2147483688"/>
              <ac:spMk id="20" creationId="{00000000-0000-0000-0000-000000000000}"/>
            </ac:spMkLst>
          </pc:spChg>
          <pc:spChg chg="del">
            <ac:chgData name="Reetika Kohli" userId="ec54a00a-1ce7-4a77-888f-69b38a1b3dc8" providerId="ADAL" clId="{08493284-04EA-49F5-A433-2EC74B6BB6F0}" dt="2021-09-14T13:54:59.496" v="1197" actId="478"/>
            <ac:spMkLst>
              <pc:docMk/>
              <pc:sldMasterMk cId="2030746995" sldId="2147483648"/>
              <pc:sldLayoutMk cId="1757726284" sldId="2147483688"/>
              <ac:spMk id="21" creationId="{00000000-0000-0000-0000-000000000000}"/>
            </ac:spMkLst>
          </pc:spChg>
          <pc:spChg chg="add del">
            <ac:chgData name="Reetika Kohli" userId="ec54a00a-1ce7-4a77-888f-69b38a1b3dc8" providerId="ADAL" clId="{08493284-04EA-49F5-A433-2EC74B6BB6F0}" dt="2021-09-14T13:55:15.691" v="1206" actId="478"/>
            <ac:spMkLst>
              <pc:docMk/>
              <pc:sldMasterMk cId="2030746995" sldId="2147483648"/>
              <pc:sldLayoutMk cId="1757726284" sldId="2147483688"/>
              <ac:spMk id="22" creationId="{D45AAABB-2314-44EC-AA24-99F95B7A88AC}"/>
            </ac:spMkLst>
          </pc:spChg>
          <pc:spChg chg="add del mod">
            <ac:chgData name="Reetika Kohli" userId="ec54a00a-1ce7-4a77-888f-69b38a1b3dc8" providerId="ADAL" clId="{08493284-04EA-49F5-A433-2EC74B6BB6F0}" dt="2021-09-14T13:55:24.476" v="1209" actId="478"/>
            <ac:spMkLst>
              <pc:docMk/>
              <pc:sldMasterMk cId="2030746995" sldId="2147483648"/>
              <pc:sldLayoutMk cId="1757726284" sldId="2147483688"/>
              <ac:spMk id="27" creationId="{0A001D13-1DEA-44D2-BF71-812C14A39875}"/>
            </ac:spMkLst>
          </pc:spChg>
          <pc:spChg chg="add del mod">
            <ac:chgData name="Reetika Kohli" userId="ec54a00a-1ce7-4a77-888f-69b38a1b3dc8" providerId="ADAL" clId="{08493284-04EA-49F5-A433-2EC74B6BB6F0}" dt="2021-09-14T13:59:07.020" v="1222" actId="478"/>
            <ac:spMkLst>
              <pc:docMk/>
              <pc:sldMasterMk cId="2030746995" sldId="2147483648"/>
              <pc:sldLayoutMk cId="1757726284" sldId="2147483688"/>
              <ac:spMk id="28" creationId="{55AEAB11-E449-467E-9069-19830E51F82C}"/>
            </ac:spMkLst>
          </pc:spChg>
          <pc:spChg chg="add mod">
            <ac:chgData name="Reetika Kohli" userId="ec54a00a-1ce7-4a77-888f-69b38a1b3dc8" providerId="ADAL" clId="{08493284-04EA-49F5-A433-2EC74B6BB6F0}" dt="2021-09-14T14:00:05.097" v="1234" actId="1076"/>
            <ac:spMkLst>
              <pc:docMk/>
              <pc:sldMasterMk cId="2030746995" sldId="2147483648"/>
              <pc:sldLayoutMk cId="1757726284" sldId="2147483688"/>
              <ac:spMk id="30" creationId="{CFA007C2-FFF8-49F2-9B63-D68D77A02B76}"/>
            </ac:spMkLst>
          </pc:spChg>
          <pc:spChg chg="add mod">
            <ac:chgData name="Reetika Kohli" userId="ec54a00a-1ce7-4a77-888f-69b38a1b3dc8" providerId="ADAL" clId="{08493284-04EA-49F5-A433-2EC74B6BB6F0}" dt="2021-09-14T14:00:05.097" v="1234" actId="1076"/>
            <ac:spMkLst>
              <pc:docMk/>
              <pc:sldMasterMk cId="2030746995" sldId="2147483648"/>
              <pc:sldLayoutMk cId="1757726284" sldId="2147483688"/>
              <ac:spMk id="32" creationId="{B1AF48C2-DB18-4E79-B36B-38507C758795}"/>
            </ac:spMkLst>
          </pc:spChg>
          <pc:spChg chg="add mod">
            <ac:chgData name="Reetika Kohli" userId="ec54a00a-1ce7-4a77-888f-69b38a1b3dc8" providerId="ADAL" clId="{08493284-04EA-49F5-A433-2EC74B6BB6F0}" dt="2021-09-14T14:00:05.097" v="1234" actId="1076"/>
            <ac:spMkLst>
              <pc:docMk/>
              <pc:sldMasterMk cId="2030746995" sldId="2147483648"/>
              <pc:sldLayoutMk cId="1757726284" sldId="2147483688"/>
              <ac:spMk id="34" creationId="{72360D8A-FFD7-49C9-90D8-0765E6183F77}"/>
            </ac:spMkLst>
          </pc:spChg>
          <pc:spChg chg="add mod">
            <ac:chgData name="Reetika Kohli" userId="ec54a00a-1ce7-4a77-888f-69b38a1b3dc8" providerId="ADAL" clId="{08493284-04EA-49F5-A433-2EC74B6BB6F0}" dt="2021-09-14T14:00:05.097" v="1234" actId="1076"/>
            <ac:spMkLst>
              <pc:docMk/>
              <pc:sldMasterMk cId="2030746995" sldId="2147483648"/>
              <pc:sldLayoutMk cId="1757726284" sldId="2147483688"/>
              <ac:spMk id="36" creationId="{E36FA99B-60BB-4502-8985-41F41E084EC4}"/>
            </ac:spMkLst>
          </pc:spChg>
          <pc:spChg chg="mod">
            <ac:chgData name="Reetika Kohli" userId="ec54a00a-1ce7-4a77-888f-69b38a1b3dc8" providerId="ADAL" clId="{08493284-04EA-49F5-A433-2EC74B6BB6F0}" dt="2021-09-14T14:00:05.097" v="1234" actId="1076"/>
            <ac:spMkLst>
              <pc:docMk/>
              <pc:sldMasterMk cId="2030746995" sldId="2147483648"/>
              <pc:sldLayoutMk cId="1757726284" sldId="2147483688"/>
              <ac:spMk id="42" creationId="{00000000-0000-0000-0000-000000000000}"/>
            </ac:spMkLst>
          </pc:spChg>
          <pc:grpChg chg="add del">
            <ac:chgData name="Reetika Kohli" userId="ec54a00a-1ce7-4a77-888f-69b38a1b3dc8" providerId="ADAL" clId="{08493284-04EA-49F5-A433-2EC74B6BB6F0}" dt="2021-09-14T13:55:15.691" v="1206" actId="478"/>
            <ac:grpSpMkLst>
              <pc:docMk/>
              <pc:sldMasterMk cId="2030746995" sldId="2147483648"/>
              <pc:sldLayoutMk cId="1757726284" sldId="2147483688"/>
              <ac:grpSpMk id="15" creationId="{96AB4343-BA5C-4CA6-BE2F-47964F100A9B}"/>
            </ac:grpSpMkLst>
          </pc:grpChg>
          <pc:picChg chg="add del">
            <ac:chgData name="Reetika Kohli" userId="ec54a00a-1ce7-4a77-888f-69b38a1b3dc8" providerId="ADAL" clId="{08493284-04EA-49F5-A433-2EC74B6BB6F0}" dt="2021-09-14T13:55:13.224" v="1205" actId="478"/>
            <ac:picMkLst>
              <pc:docMk/>
              <pc:sldMasterMk cId="2030746995" sldId="2147483648"/>
              <pc:sldLayoutMk cId="1757726284" sldId="2147483688"/>
              <ac:picMk id="11" creationId="{3DE24739-262B-4726-AD23-E0A4370454B8}"/>
            </ac:picMkLst>
          </pc:picChg>
          <pc:picChg chg="ord">
            <ac:chgData name="Reetika Kohli" userId="ec54a00a-1ce7-4a77-888f-69b38a1b3dc8" providerId="ADAL" clId="{08493284-04EA-49F5-A433-2EC74B6BB6F0}" dt="2021-09-14T14:00:50.820" v="1243" actId="167"/>
            <ac:picMkLst>
              <pc:docMk/>
              <pc:sldMasterMk cId="2030746995" sldId="2147483648"/>
              <pc:sldLayoutMk cId="1757726284" sldId="2147483688"/>
              <ac:picMk id="25" creationId="{BDCBAB82-E331-4132-90D5-EF1ED51B689D}"/>
            </ac:picMkLst>
          </pc:picChg>
          <pc:cxnChg chg="add mod">
            <ac:chgData name="Reetika Kohli" userId="ec54a00a-1ce7-4a77-888f-69b38a1b3dc8" providerId="ADAL" clId="{08493284-04EA-49F5-A433-2EC74B6BB6F0}" dt="2021-09-14T14:00:05.097" v="1234" actId="1076"/>
            <ac:cxnSpMkLst>
              <pc:docMk/>
              <pc:sldMasterMk cId="2030746995" sldId="2147483648"/>
              <pc:sldLayoutMk cId="1757726284" sldId="2147483688"/>
              <ac:cxnSpMk id="4" creationId="{BDD4130D-5D11-41DB-915E-62F762A67CC1}"/>
            </ac:cxnSpMkLst>
          </pc:cxnChg>
          <pc:cxnChg chg="add del mod">
            <ac:chgData name="Reetika Kohli" userId="ec54a00a-1ce7-4a77-888f-69b38a1b3dc8" providerId="ADAL" clId="{08493284-04EA-49F5-A433-2EC74B6BB6F0}" dt="2021-09-14T13:59:04.048" v="1221" actId="478"/>
            <ac:cxnSpMkLst>
              <pc:docMk/>
              <pc:sldMasterMk cId="2030746995" sldId="2147483648"/>
              <pc:sldLayoutMk cId="1757726284" sldId="2147483688"/>
              <ac:cxnSpMk id="23" creationId="{C46A91E0-CE96-4021-850E-26D730F35DD9}"/>
            </ac:cxnSpMkLst>
          </pc:cxnChg>
          <pc:cxnChg chg="add del mod">
            <ac:chgData name="Reetika Kohli" userId="ec54a00a-1ce7-4a77-888f-69b38a1b3dc8" providerId="ADAL" clId="{08493284-04EA-49F5-A433-2EC74B6BB6F0}" dt="2021-09-14T13:59:04.048" v="1221" actId="478"/>
            <ac:cxnSpMkLst>
              <pc:docMk/>
              <pc:sldMasterMk cId="2030746995" sldId="2147483648"/>
              <pc:sldLayoutMk cId="1757726284" sldId="2147483688"/>
              <ac:cxnSpMk id="24" creationId="{6FBBACC5-9235-4E7D-A384-A924DFF4575B}"/>
            </ac:cxnSpMkLst>
          </pc:cxnChg>
          <pc:cxnChg chg="add del mod">
            <ac:chgData name="Reetika Kohli" userId="ec54a00a-1ce7-4a77-888f-69b38a1b3dc8" providerId="ADAL" clId="{08493284-04EA-49F5-A433-2EC74B6BB6F0}" dt="2021-09-14T13:59:04.048" v="1221" actId="478"/>
            <ac:cxnSpMkLst>
              <pc:docMk/>
              <pc:sldMasterMk cId="2030746995" sldId="2147483648"/>
              <pc:sldLayoutMk cId="1757726284" sldId="2147483688"/>
              <ac:cxnSpMk id="26" creationId="{528CB80F-7C4D-4C59-944D-C4D13E783A17}"/>
            </ac:cxnSpMkLst>
          </pc:cxnChg>
          <pc:cxnChg chg="add del mod">
            <ac:chgData name="Reetika Kohli" userId="ec54a00a-1ce7-4a77-888f-69b38a1b3dc8" providerId="ADAL" clId="{08493284-04EA-49F5-A433-2EC74B6BB6F0}" dt="2021-09-14T13:59:04.048" v="1221" actId="478"/>
            <ac:cxnSpMkLst>
              <pc:docMk/>
              <pc:sldMasterMk cId="2030746995" sldId="2147483648"/>
              <pc:sldLayoutMk cId="1757726284" sldId="2147483688"/>
              <ac:cxnSpMk id="29" creationId="{3E1E76DB-47DF-4B88-8971-B1CAB93CB63A}"/>
            </ac:cxnSpMkLst>
          </pc:cxnChg>
          <pc:cxnChg chg="add mod">
            <ac:chgData name="Reetika Kohli" userId="ec54a00a-1ce7-4a77-888f-69b38a1b3dc8" providerId="ADAL" clId="{08493284-04EA-49F5-A433-2EC74B6BB6F0}" dt="2021-09-14T14:00:05.097" v="1234" actId="1076"/>
            <ac:cxnSpMkLst>
              <pc:docMk/>
              <pc:sldMasterMk cId="2030746995" sldId="2147483648"/>
              <pc:sldLayoutMk cId="1757726284" sldId="2147483688"/>
              <ac:cxnSpMk id="31" creationId="{B98DCB7C-E14A-4EFB-B6A0-318ADCDFF1B7}"/>
            </ac:cxnSpMkLst>
          </pc:cxnChg>
          <pc:cxnChg chg="add mod">
            <ac:chgData name="Reetika Kohli" userId="ec54a00a-1ce7-4a77-888f-69b38a1b3dc8" providerId="ADAL" clId="{08493284-04EA-49F5-A433-2EC74B6BB6F0}" dt="2021-09-14T14:00:05.097" v="1234" actId="1076"/>
            <ac:cxnSpMkLst>
              <pc:docMk/>
              <pc:sldMasterMk cId="2030746995" sldId="2147483648"/>
              <pc:sldLayoutMk cId="1757726284" sldId="2147483688"/>
              <ac:cxnSpMk id="33" creationId="{1B736775-071F-4642-9BC7-146D6A2B4561}"/>
            </ac:cxnSpMkLst>
          </pc:cxnChg>
          <pc:cxnChg chg="add mod">
            <ac:chgData name="Reetika Kohli" userId="ec54a00a-1ce7-4a77-888f-69b38a1b3dc8" providerId="ADAL" clId="{08493284-04EA-49F5-A433-2EC74B6BB6F0}" dt="2021-09-14T14:00:05.097" v="1234" actId="1076"/>
            <ac:cxnSpMkLst>
              <pc:docMk/>
              <pc:sldMasterMk cId="2030746995" sldId="2147483648"/>
              <pc:sldLayoutMk cId="1757726284" sldId="2147483688"/>
              <ac:cxnSpMk id="35" creationId="{C80BD5A8-54C1-481B-9A15-A3020848A95F}"/>
            </ac:cxnSpMkLst>
          </pc:cxnChg>
        </pc:sldLayoutChg>
      </pc:sldMasterChg>
    </pc:docChg>
  </pc:docChgLst>
  <pc:docChgLst>
    <pc:chgData name="Shailendra Bodade" userId="S::shailendra.bodade@intelliswift.com::790afac9-fe55-4ec5-a154-01546a51939d" providerId="AD" clId="Web-{30D34696-507F-B4F7-9544-265530252923}"/>
    <pc:docChg chg="modSld">
      <pc:chgData name="Shailendra Bodade" userId="S::shailendra.bodade@intelliswift.com::790afac9-fe55-4ec5-a154-01546a51939d" providerId="AD" clId="Web-{30D34696-507F-B4F7-9544-265530252923}" dt="2021-11-18T12:15:11.234" v="0"/>
      <pc:docMkLst>
        <pc:docMk/>
      </pc:docMkLst>
      <pc:sldChg chg="addSp">
        <pc:chgData name="Shailendra Bodade" userId="S::shailendra.bodade@intelliswift.com::790afac9-fe55-4ec5-a154-01546a51939d" providerId="AD" clId="Web-{30D34696-507F-B4F7-9544-265530252923}" dt="2021-11-18T12:15:11.234" v="0"/>
        <pc:sldMkLst>
          <pc:docMk/>
          <pc:sldMk cId="2024733326" sldId="256"/>
        </pc:sldMkLst>
        <pc:spChg chg="add">
          <ac:chgData name="Shailendra Bodade" userId="S::shailendra.bodade@intelliswift.com::790afac9-fe55-4ec5-a154-01546a51939d" providerId="AD" clId="Web-{30D34696-507F-B4F7-9544-265530252923}" dt="2021-11-18T12:15:11.234" v="0"/>
          <ac:spMkLst>
            <pc:docMk/>
            <pc:sldMk cId="2024733326" sldId="256"/>
            <ac:spMk id="2" creationId="{9BFB50FD-D6A2-4E8D-8238-68DBDC30E5E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69CF9B-9788-489B-AA5F-D369B980CDA3}" type="datetimeFigureOut">
              <a:rPr lang="en-IN" smtClean="0"/>
              <a:t>05-04-2023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DBE50F-A929-488C-B092-92F5C9B625F8}" type="slidenum">
              <a:rPr lang="en-IN" smtClean="0"/>
              <a:t>‹#›</a:t>
            </a:fld>
            <a:endParaRPr lang="en-IN"/>
          </a:p>
        </p:txBody>
      </p:sp>
    </p:spTree>
    <p:extLst>
      <p:ext uri="{BB962C8B-B14F-4D97-AF65-F5344CB8AC3E}">
        <p14:creationId xmlns:p14="http://schemas.microsoft.com/office/powerpoint/2010/main" val="33815388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0"/>
            <a:ext cx="12193200"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19488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a:p>
        </p:txBody>
      </p:sp>
      <p:sp>
        <p:nvSpPr>
          <p:cNvPr id="7" name="Title 1"/>
          <p:cNvSpPr>
            <a:spLocks noGrp="1"/>
          </p:cNvSpPr>
          <p:nvPr>
            <p:ph type="title" hasCustomPrompt="1"/>
          </p:nvPr>
        </p:nvSpPr>
        <p:spPr>
          <a:xfrm>
            <a:off x="604739" y="5156086"/>
            <a:ext cx="1640064" cy="775597"/>
          </a:xfrm>
        </p:spPr>
        <p:txBody>
          <a:bodyPr wrap="none"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09215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360763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94353" y="2073457"/>
            <a:ext cx="4059289"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33024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605160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4086832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74446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944211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solidFill>
                <a:schemeClr val="accent4">
                  <a:lumMod val="75000"/>
                  <a:lumOff val="25000"/>
                </a:schemeClr>
              </a:solidFill>
            </a:endParaRPr>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4006257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rgbClr val="B14D97"/>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124060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a:p>
        </p:txBody>
      </p:sp>
      <p:sp>
        <p:nvSpPr>
          <p:cNvPr id="29" name="Text Placeholder 28"/>
          <p:cNvSpPr>
            <a:spLocks noGrp="1"/>
          </p:cNvSpPr>
          <p:nvPr>
            <p:ph type="body" sz="quarter" idx="11" hasCustomPrompt="1"/>
          </p:nvPr>
        </p:nvSpPr>
        <p:spPr>
          <a:xfrm>
            <a:off x="583719"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34330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1" name="Group 50">
            <a:extLst>
              <a:ext uri="{FF2B5EF4-FFF2-40B4-BE49-F238E27FC236}">
                <a16:creationId xmlns:a16="http://schemas.microsoft.com/office/drawing/2014/main" id="{46707365-14D9-46C0-B124-9C2BDEE9AAB3}"/>
              </a:ext>
            </a:extLst>
          </p:cNvPr>
          <p:cNvGrpSpPr/>
          <p:nvPr userDrawn="1"/>
        </p:nvGrpSpPr>
        <p:grpSpPr>
          <a:xfrm>
            <a:off x="6466097" y="1839385"/>
            <a:ext cx="4113397" cy="3019346"/>
            <a:chOff x="-38580" y="3575"/>
            <a:chExt cx="9373774" cy="6880602"/>
          </a:xfrm>
        </p:grpSpPr>
        <p:sp>
          <p:nvSpPr>
            <p:cNvPr id="52" name="Freeform 19">
              <a:extLst>
                <a:ext uri="{FF2B5EF4-FFF2-40B4-BE49-F238E27FC236}">
                  <a16:creationId xmlns:a16="http://schemas.microsoft.com/office/drawing/2014/main" id="{058A3223-CB6A-48FB-9FFE-8D64D7984A81}"/>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53" name="Freeform 21">
              <a:extLst>
                <a:ext uri="{FF2B5EF4-FFF2-40B4-BE49-F238E27FC236}">
                  <a16:creationId xmlns:a16="http://schemas.microsoft.com/office/drawing/2014/main" id="{98A25F2B-6CEA-44AD-9E9A-1C90FAB4CB41}"/>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rgbClr val="B14D97"/>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54" name="Freeform 22">
              <a:extLst>
                <a:ext uri="{FF2B5EF4-FFF2-40B4-BE49-F238E27FC236}">
                  <a16:creationId xmlns:a16="http://schemas.microsoft.com/office/drawing/2014/main" id="{9F31238E-0120-4E65-96FD-3ADF0A618C19}"/>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55" name="Oval 54">
              <a:extLst>
                <a:ext uri="{FF2B5EF4-FFF2-40B4-BE49-F238E27FC236}">
                  <a16:creationId xmlns:a16="http://schemas.microsoft.com/office/drawing/2014/main" id="{63AEBB5E-A410-41AE-8AF1-A8C25E495C26}"/>
                </a:ext>
              </a:extLst>
            </p:cNvPr>
            <p:cNvSpPr>
              <a:spLocks noChangeArrowheads="1"/>
            </p:cNvSpPr>
            <p:nvPr userDrawn="1"/>
          </p:nvSpPr>
          <p:spPr bwMode="auto">
            <a:xfrm>
              <a:off x="9093867" y="6651789"/>
              <a:ext cx="241327" cy="232388"/>
            </a:xfrm>
            <a:prstGeom prst="ellipse">
              <a:avLst/>
            </a:prstGeom>
            <a:solidFill>
              <a:srgbClr val="B14D97"/>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57" name="Rectangle 56">
            <a:extLst>
              <a:ext uri="{FF2B5EF4-FFF2-40B4-BE49-F238E27FC236}">
                <a16:creationId xmlns:a16="http://schemas.microsoft.com/office/drawing/2014/main" id="{99D92E62-79B6-4EDA-A471-C3DA669DEC17}"/>
              </a:ext>
            </a:extLst>
          </p:cNvPr>
          <p:cNvSpPr/>
          <p:nvPr userDrawn="1"/>
        </p:nvSpPr>
        <p:spPr>
          <a:xfrm>
            <a:off x="6466097" y="325346"/>
            <a:ext cx="1806033" cy="67464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66" name="Picture Placeholder 65">
            <a:extLst>
              <a:ext uri="{FF2B5EF4-FFF2-40B4-BE49-F238E27FC236}">
                <a16:creationId xmlns:a16="http://schemas.microsoft.com/office/drawing/2014/main" id="{AC18B837-F0DE-4688-8BCD-87C260C93AFD}"/>
              </a:ext>
            </a:extLst>
          </p:cNvPr>
          <p:cNvSpPr>
            <a:spLocks noGrp="1"/>
          </p:cNvSpPr>
          <p:nvPr>
            <p:ph type="pic" sz="quarter" idx="18" hasCustomPrompt="1"/>
          </p:nvPr>
        </p:nvSpPr>
        <p:spPr>
          <a:xfrm>
            <a:off x="6465888" y="325438"/>
            <a:ext cx="1806575" cy="674687"/>
          </a:xfrm>
          <a:solidFill>
            <a:schemeClr val="bg1">
              <a:lumMod val="85000"/>
            </a:schemeClr>
          </a:solidFill>
          <a:ln>
            <a:solidFill>
              <a:schemeClr val="bg1">
                <a:lumMod val="85000"/>
              </a:schemeClr>
            </a:solidFill>
          </a:ln>
        </p:spPr>
        <p:txBody>
          <a:bodyPr/>
          <a:lstStyle/>
          <a:p>
            <a:r>
              <a:rPr lang="en-US" dirty="0"/>
              <a:t>Company Logo</a:t>
            </a:r>
            <a:endParaRPr lang="en-IN" dirty="0"/>
          </a:p>
        </p:txBody>
      </p:sp>
    </p:spTree>
    <p:extLst>
      <p:ext uri="{BB962C8B-B14F-4D97-AF65-F5344CB8AC3E}">
        <p14:creationId xmlns:p14="http://schemas.microsoft.com/office/powerpoint/2010/main" val="1774746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83719"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87374" y="2987040"/>
            <a:ext cx="10855325"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53886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83719" y="1193799"/>
            <a:ext cx="2577856"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9"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334240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8"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384200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4" name="Rectangle 34"/>
          <p:cNvSpPr>
            <a:spLocks noChangeArrowheads="1"/>
          </p:cNvSpPr>
          <p:nvPr userDrawn="1"/>
        </p:nvSpPr>
        <p:spPr bwMode="auto">
          <a:xfrm>
            <a:off x="564283"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86464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337"/>
          <p:cNvSpPr>
            <a:spLocks/>
          </p:cNvSpPr>
          <p:nvPr userDrawn="1"/>
        </p:nvSpPr>
        <p:spPr bwMode="auto">
          <a:xfrm>
            <a:off x="5509577" y="1454892"/>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8" name="Text Placeholder 41"/>
          <p:cNvSpPr>
            <a:spLocks noGrp="1"/>
          </p:cNvSpPr>
          <p:nvPr>
            <p:ph type="body" sz="quarter" idx="12" hasCustomPrompt="1"/>
          </p:nvPr>
        </p:nvSpPr>
        <p:spPr>
          <a:xfrm>
            <a:off x="604738" y="29645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29" name="Title 2188"/>
          <p:cNvSpPr>
            <a:spLocks noGrp="1"/>
          </p:cNvSpPr>
          <p:nvPr>
            <p:ph type="title" hasCustomPrompt="1"/>
          </p:nvPr>
        </p:nvSpPr>
        <p:spPr>
          <a:xfrm>
            <a:off x="604738" y="2246628"/>
            <a:ext cx="3692942" cy="387798"/>
          </a:xfrm>
        </p:spPr>
        <p:txBody>
          <a:bodyPr lIns="0" tIns="0" rIns="0" bIns="0"/>
          <a:lstStyle>
            <a:lvl1pPr>
              <a:defRPr>
                <a:solidFill>
                  <a:schemeClr val="accent1"/>
                </a:solidFill>
              </a:defRPr>
            </a:lvl1pPr>
          </a:lstStyle>
          <a:p>
            <a:r>
              <a:rPr lang="en-US" sz="2800" dirty="0"/>
              <a:t>Agenda</a:t>
            </a:r>
            <a:endParaRPr lang="en-IN" sz="2800" dirty="0"/>
          </a:p>
        </p:txBody>
      </p:sp>
      <p:cxnSp>
        <p:nvCxnSpPr>
          <p:cNvPr id="37" name="Straight Connector 36">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34103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9" name="Straight Connector 38">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38547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1" name="Straight Connector 40">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43005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4" name="Straight Connector 43">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5"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474471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6" name="Straight Connector 45">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72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11008649"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28139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426559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83004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292037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65325"/>
            <a:ext cx="3315770" cy="387798"/>
          </a:xfrm>
        </p:spPr>
        <p:txBody>
          <a:bodyPr wrap="squar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126662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25308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err="1">
                <a:solidFill>
                  <a:schemeClr val="accent4">
                    <a:lumMod val="75000"/>
                    <a:lumOff val="25000"/>
                  </a:schemeClr>
                </a:solidFill>
                <a:latin typeface="+mn-lt"/>
                <a:ea typeface="Arial"/>
                <a:cs typeface="Arial"/>
                <a:sym typeface="Arial"/>
              </a:rPr>
              <a:t>Intelliswift</a:t>
            </a:r>
            <a:r>
              <a:rPr lang="en-US" sz="900" b="0" i="0" u="none" strike="noStrike" cap="none" dirty="0">
                <a:solidFill>
                  <a:schemeClr val="accent4">
                    <a:lumMod val="75000"/>
                    <a:lumOff val="25000"/>
                  </a:schemeClr>
                </a:solidFill>
                <a:latin typeface="+mn-lt"/>
                <a:ea typeface="Arial"/>
                <a:cs typeface="Arial"/>
                <a:sym typeface="Arial"/>
              </a:rPr>
              <a: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2030746995"/>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8" r:id="rId3"/>
    <p:sldLayoutId id="2147483687" r:id="rId4"/>
    <p:sldLayoutId id="2147483685" r:id="rId5"/>
    <p:sldLayoutId id="2147483686"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80" r:id="rId15"/>
    <p:sldLayoutId id="2147483671" r:id="rId16"/>
    <p:sldLayoutId id="2147483674" r:id="rId17"/>
    <p:sldLayoutId id="2147483681" r:id="rId18"/>
    <p:sldLayoutId id="2147483675" r:id="rId19"/>
    <p:sldLayoutId id="2147483676" r:id="rId20"/>
    <p:sldLayoutId id="2147483683" r:id="rId21"/>
    <p:sldLayoutId id="2147483682" r:id="rId22"/>
    <p:sldLayoutId id="2147483677"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okta.com/docs/guides/saml-application-setup/add-general-info/"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9987">
              <a:srgbClr val="E6C6DF"/>
            </a:gs>
            <a:gs pos="25974">
              <a:srgbClr val="F0DD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674147" y="2724306"/>
            <a:ext cx="5832389" cy="978729"/>
          </a:xfrm>
        </p:spPr>
        <p:txBody>
          <a:bodyPr/>
          <a:lstStyle/>
          <a:p>
            <a:r>
              <a:rPr lang="en-IN" sz="2800" dirty="0" smtClean="0"/>
              <a:t> 	</a:t>
            </a:r>
            <a:r>
              <a:rPr lang="en-IN" sz="3200" dirty="0" smtClean="0">
                <a:latin typeface="Times New Roman" panose="02020603050405020304" pitchFamily="18" charset="0"/>
                <a:cs typeface="Times New Roman" pitchFamily="18" charset="0"/>
              </a:rPr>
              <a:t>Spring Security – SSO With SAML Integration</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2024733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fontScale="92500" lnSpcReduction="10000"/>
          </a:bodyPr>
          <a:lstStyle/>
          <a:p>
            <a:r>
              <a:rPr lang="en-US" sz="18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Below is a sample SAML authentication response from </a:t>
            </a:r>
            <a:r>
              <a:rPr lang="en-US" sz="2400" dirty="0" err="1" smtClean="0">
                <a:latin typeface="Times New Roman" panose="02020603050405020304" pitchFamily="18" charset="0"/>
                <a:cs typeface="Times New Roman" panose="02020603050405020304" pitchFamily="18" charset="0"/>
              </a:rPr>
              <a:t>IdP</a:t>
            </a:r>
            <a:endParaRPr lang="en-US" sz="2400"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samlp:Response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xmlns:samlp</a:t>
            </a:r>
            <a:r>
              <a:rPr lang="en-US" dirty="0">
                <a:latin typeface="Times New Roman" panose="02020603050405020304" pitchFamily="18" charset="0"/>
                <a:cs typeface="Times New Roman" panose="02020603050405020304" pitchFamily="18" charset="0"/>
              </a:rPr>
              <a:t>="urn:oasis:names:tc:SAML:2.0:protocol"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xmlns:saml</a:t>
            </a:r>
            <a:r>
              <a:rPr lang="en-US" dirty="0">
                <a:latin typeface="Times New Roman" panose="02020603050405020304" pitchFamily="18" charset="0"/>
                <a:cs typeface="Times New Roman" panose="02020603050405020304" pitchFamily="18" charset="0"/>
              </a:rPr>
              <a:t>="urn:oasis:names:tc:SAML:2.0:assertion" </a:t>
            </a:r>
          </a:p>
          <a:p>
            <a:r>
              <a:rPr lang="en-US" dirty="0">
                <a:latin typeface="Times New Roman" panose="02020603050405020304" pitchFamily="18" charset="0"/>
                <a:cs typeface="Times New Roman" panose="02020603050405020304" pitchFamily="18" charset="0"/>
              </a:rPr>
              <a:t>		ID="_8e8dc5f69a98cc4c1ff3427e5ce34606fd672f91e6" Version="2.0"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IssueInstant</a:t>
            </a:r>
            <a:r>
              <a:rPr lang="en-US" dirty="0">
                <a:latin typeface="Times New Roman" panose="02020603050405020304" pitchFamily="18" charset="0"/>
                <a:cs typeface="Times New Roman" panose="02020603050405020304" pitchFamily="18" charset="0"/>
              </a:rPr>
              <a:t>="2014-07-17T01:01:48Z" </a:t>
            </a:r>
          </a:p>
          <a:p>
            <a:r>
              <a:rPr lang="en-US" dirty="0">
                <a:latin typeface="Times New Roman" panose="02020603050405020304" pitchFamily="18" charset="0"/>
                <a:cs typeface="Times New Roman" panose="02020603050405020304" pitchFamily="18" charset="0"/>
              </a:rPr>
              <a:t>		Destination="http://sp.example.com/demo1/</a:t>
            </a:r>
            <a:r>
              <a:rPr lang="en-US" dirty="0" err="1">
                <a:latin typeface="Times New Roman" panose="02020603050405020304" pitchFamily="18" charset="0"/>
                <a:cs typeface="Times New Roman" panose="02020603050405020304" pitchFamily="18" charset="0"/>
              </a:rPr>
              <a:t>index.php?acs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InResponseTo</a:t>
            </a:r>
            <a:r>
              <a:rPr lang="en-US" dirty="0">
                <a:latin typeface="Times New Roman" panose="02020603050405020304" pitchFamily="18" charset="0"/>
                <a:cs typeface="Times New Roman" panose="02020603050405020304" pitchFamily="18" charset="0"/>
              </a:rPr>
              <a:t>="ONELOGIN_4fee3b046395c4e751011e97f8900b5273d56685"&gt;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saml:Issuer</a:t>
            </a:r>
            <a:r>
              <a:rPr lang="en-US" dirty="0">
                <a:latin typeface="Times New Roman" panose="02020603050405020304" pitchFamily="18" charset="0"/>
                <a:cs typeface="Times New Roman" panose="02020603050405020304" pitchFamily="18" charset="0"/>
              </a:rPr>
              <a:t>&gt;http://idp.example.com/metadata.php&lt;/saml:Issuer&gt;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samlp:Status</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samlp:StatusCode</a:t>
            </a:r>
            <a:r>
              <a:rPr lang="en-US" dirty="0">
                <a:latin typeface="Times New Roman" panose="02020603050405020304" pitchFamily="18" charset="0"/>
                <a:cs typeface="Times New Roman" panose="02020603050405020304" pitchFamily="18" charset="0"/>
              </a:rPr>
              <a:t> Value="urn:oasis:names:tc:SAML:2.0:status:Success"/&gt;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samlp:Status</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saml:Assertion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xmlns:xsi</a:t>
            </a:r>
            <a:r>
              <a:rPr lang="en-US" dirty="0">
                <a:latin typeface="Times New Roman" panose="02020603050405020304" pitchFamily="18" charset="0"/>
                <a:cs typeface="Times New Roman" panose="02020603050405020304" pitchFamily="18" charset="0"/>
              </a:rPr>
              <a:t>="http://www.w3.org/2001/XMLSchema-instance"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xmlns:xs</a:t>
            </a:r>
            <a:r>
              <a:rPr lang="en-US" dirty="0">
                <a:latin typeface="Times New Roman" panose="02020603050405020304" pitchFamily="18" charset="0"/>
                <a:cs typeface="Times New Roman" panose="02020603050405020304" pitchFamily="18" charset="0"/>
              </a:rPr>
              <a:t>="http://www.w3.org/2001/XMLSchema" </a:t>
            </a:r>
          </a:p>
          <a:p>
            <a:r>
              <a:rPr lang="en-US" dirty="0">
                <a:latin typeface="Times New Roman" panose="02020603050405020304" pitchFamily="18" charset="0"/>
                <a:cs typeface="Times New Roman" panose="02020603050405020304" pitchFamily="18" charset="0"/>
              </a:rPr>
              <a:t>		  ID="pfx22c3d8fa-baaa-d261-336e-37af402180be" Version="2.0"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IssueInstant</a:t>
            </a:r>
            <a:r>
              <a:rPr lang="en-US" dirty="0">
                <a:latin typeface="Times New Roman" panose="02020603050405020304" pitchFamily="18" charset="0"/>
                <a:cs typeface="Times New Roman" panose="02020603050405020304" pitchFamily="18" charset="0"/>
              </a:rPr>
              <a:t>="2014-07-17T01:01:48Z"&gt;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saml:Issuer</a:t>
            </a:r>
            <a:r>
              <a:rPr lang="en-US" dirty="0">
                <a:latin typeface="Times New Roman" panose="02020603050405020304" pitchFamily="18" charset="0"/>
                <a:cs typeface="Times New Roman" panose="02020603050405020304" pitchFamily="18" charset="0"/>
              </a:rPr>
              <a:t>&gt;http://idp.example.com/metadata.php&lt;/saml:Issuer&gt;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ds:Signature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xmlns:ds</a:t>
            </a:r>
            <a:r>
              <a:rPr lang="en-US" dirty="0">
                <a:latin typeface="Times New Roman" panose="02020603050405020304" pitchFamily="18" charset="0"/>
                <a:cs typeface="Times New Roman" panose="02020603050405020304" pitchFamily="18" charset="0"/>
              </a:rPr>
              <a:t>="http://www.w3.org/2000/09/xmldsig#"&gt;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ds:SignedInfo</a:t>
            </a:r>
            <a:r>
              <a:rPr lang="en-US" dirty="0">
                <a:latin typeface="Times New Roman" panose="02020603050405020304" pitchFamily="18" charset="0"/>
                <a:cs typeface="Times New Roman" panose="02020603050405020304" pitchFamily="18" charset="0"/>
              </a:rPr>
              <a:t>&gt;&lt;</a:t>
            </a:r>
            <a:r>
              <a:rPr lang="en-US" dirty="0" err="1">
                <a:latin typeface="Times New Roman" panose="02020603050405020304" pitchFamily="18" charset="0"/>
                <a:cs typeface="Times New Roman" panose="02020603050405020304" pitchFamily="18" charset="0"/>
              </a:rPr>
              <a:t>ds:CanonicalizationMethod</a:t>
            </a:r>
            <a:r>
              <a:rPr lang="en-US" dirty="0">
                <a:latin typeface="Times New Roman" panose="02020603050405020304" pitchFamily="18" charset="0"/>
                <a:cs typeface="Times New Roman" panose="02020603050405020304" pitchFamily="18" charset="0"/>
              </a:rPr>
              <a:t> Algorithm="http://www.w3.org/2001/10/xml-exc-c14n#"/&gt;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ds:SignatureMethod</a:t>
            </a:r>
            <a:r>
              <a:rPr lang="en-US" dirty="0">
                <a:latin typeface="Times New Roman" panose="02020603050405020304" pitchFamily="18" charset="0"/>
                <a:cs typeface="Times New Roman" panose="02020603050405020304" pitchFamily="18" charset="0"/>
              </a:rPr>
              <a:t> Algorithm="http://www.w3.org/2000/09/xmldsig#rsa-sha1"/&gt;</a:t>
            </a:r>
          </a:p>
        </p:txBody>
      </p:sp>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SAML Response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7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57592" y="1058091"/>
            <a:ext cx="11008649" cy="5225143"/>
          </a:xfrm>
        </p:spPr>
        <p:txBody>
          <a:bodyPr>
            <a:noAutofit/>
          </a:bodyPr>
          <a:lstStyle/>
          <a:p>
            <a:r>
              <a:rPr lang="en-US" sz="1000" dirty="0" smtClean="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&lt;</a:t>
            </a:r>
            <a:r>
              <a:rPr lang="en-US" sz="1000" dirty="0" err="1">
                <a:latin typeface="Times New Roman" panose="02020603050405020304" pitchFamily="18" charset="0"/>
                <a:cs typeface="Times New Roman" panose="02020603050405020304" pitchFamily="18" charset="0"/>
              </a:rPr>
              <a:t>ds:Reference</a:t>
            </a:r>
            <a:r>
              <a:rPr lang="en-US" sz="1000" dirty="0">
                <a:latin typeface="Times New Roman" panose="02020603050405020304" pitchFamily="18" charset="0"/>
                <a:cs typeface="Times New Roman" panose="02020603050405020304" pitchFamily="18" charset="0"/>
              </a:rPr>
              <a:t> URI="#pfx22c3d8fa-baaa-d261-336e-37af402180be"&gt;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ds:Transforms</a:t>
            </a:r>
            <a:r>
              <a:rPr lang="en-US" sz="1000" dirty="0">
                <a:latin typeface="Times New Roman" panose="02020603050405020304" pitchFamily="18" charset="0"/>
                <a:cs typeface="Times New Roman" panose="02020603050405020304" pitchFamily="18" charset="0"/>
              </a:rPr>
              <a:t>&gt;&lt;</a:t>
            </a:r>
            <a:r>
              <a:rPr lang="en-US" sz="1000" dirty="0" err="1">
                <a:latin typeface="Times New Roman" panose="02020603050405020304" pitchFamily="18" charset="0"/>
                <a:cs typeface="Times New Roman" panose="02020603050405020304" pitchFamily="18" charset="0"/>
              </a:rPr>
              <a:t>ds:Transform</a:t>
            </a:r>
            <a:r>
              <a:rPr lang="en-US" sz="1000" dirty="0">
                <a:latin typeface="Times New Roman" panose="02020603050405020304" pitchFamily="18" charset="0"/>
                <a:cs typeface="Times New Roman" panose="02020603050405020304" pitchFamily="18" charset="0"/>
              </a:rPr>
              <a:t> Algorithm="http://www.w3.org/2000/09/xmldsig#enveloped-signature"/&gt;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ds:Transform</a:t>
            </a:r>
            <a:r>
              <a:rPr lang="en-US" sz="1000" dirty="0">
                <a:latin typeface="Times New Roman" panose="02020603050405020304" pitchFamily="18" charset="0"/>
                <a:cs typeface="Times New Roman" panose="02020603050405020304" pitchFamily="18" charset="0"/>
              </a:rPr>
              <a:t> Algorithm="http://www.w3.org/2001/10/xml-exc-c14n#"/&gt;&lt;/ds:Transforms&gt;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ds:DigestMethod</a:t>
            </a:r>
            <a:r>
              <a:rPr lang="en-US" sz="1000" dirty="0">
                <a:latin typeface="Times New Roman" panose="02020603050405020304" pitchFamily="18" charset="0"/>
                <a:cs typeface="Times New Roman" panose="02020603050405020304" pitchFamily="18" charset="0"/>
              </a:rPr>
              <a:t> Algorithm="http://www.w3.org/2000/09/xmldsig#sha1"/&gt;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ds:DigestValue</a:t>
            </a:r>
            <a:r>
              <a:rPr lang="en-US" sz="1000" dirty="0">
                <a:latin typeface="Times New Roman" panose="02020603050405020304" pitchFamily="18" charset="0"/>
                <a:cs typeface="Times New Roman" panose="02020603050405020304" pitchFamily="18" charset="0"/>
              </a:rPr>
              <a:t>&gt;NdFhKS45JngnlQz0dDJiH9sonQk=&lt;/</a:t>
            </a:r>
            <a:r>
              <a:rPr lang="en-US" sz="1000" dirty="0" err="1">
                <a:latin typeface="Times New Roman" panose="02020603050405020304" pitchFamily="18" charset="0"/>
                <a:cs typeface="Times New Roman" panose="02020603050405020304" pitchFamily="18" charset="0"/>
              </a:rPr>
              <a:t>ds:DigestValue</a:t>
            </a:r>
            <a:r>
              <a:rPr lang="en-US" sz="1000" dirty="0">
                <a:latin typeface="Times New Roman" panose="02020603050405020304" pitchFamily="18" charset="0"/>
                <a:cs typeface="Times New Roman" panose="02020603050405020304" pitchFamily="18" charset="0"/>
              </a:rPr>
              <a:t>&gt;&lt;/</a:t>
            </a:r>
            <a:r>
              <a:rPr lang="en-US" sz="1000" dirty="0" err="1">
                <a:latin typeface="Times New Roman" panose="02020603050405020304" pitchFamily="18" charset="0"/>
                <a:cs typeface="Times New Roman" panose="02020603050405020304" pitchFamily="18" charset="0"/>
              </a:rPr>
              <a:t>ds:Reference</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ds:SignedInfo</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ds:SignatureValue</a:t>
            </a:r>
            <a:r>
              <a:rPr lang="en-US" sz="1000" dirty="0">
                <a:latin typeface="Times New Roman" panose="02020603050405020304" pitchFamily="18" charset="0"/>
                <a:cs typeface="Times New Roman" panose="02020603050405020304" pitchFamily="18" charset="0"/>
              </a:rPr>
              <a:t>&gt;n6ZOgicd5XU9PjAGA+jiTnWG35ikz9vZ82ws84dy4fT53xyymokFLhOStzubv5SPgD5gkDJ2g64Wy</a:t>
            </a:r>
          </a:p>
          <a:p>
            <a:r>
              <a:rPr lang="en-US" sz="1000" dirty="0">
                <a:latin typeface="Times New Roman" panose="02020603050405020304" pitchFamily="18" charset="0"/>
                <a:cs typeface="Times New Roman" panose="02020603050405020304" pitchFamily="18" charset="0"/>
              </a:rPr>
              <a:t>      DnQmfM+aLugYnOVxX391meEHsX36b5lUk8I9tuNRytvuAnMDZmUEGi4eLEck+kNqH435++ESdw7HVqMPtMgVNgvLi8UH</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a:t>
            </a:r>
            <a:r>
              <a:rPr lang="en-US" sz="1000" dirty="0">
                <a:latin typeface="Times New Roman" panose="02020603050405020304" pitchFamily="18" charset="0"/>
                <a:cs typeface="Times New Roman" panose="02020603050405020304" pitchFamily="18" charset="0"/>
              </a:rPr>
              <a:t>=&lt;/</a:t>
            </a:r>
            <a:r>
              <a:rPr lang="en-US" sz="1000" dirty="0" err="1">
                <a:latin typeface="Times New Roman" panose="02020603050405020304" pitchFamily="18" charset="0"/>
                <a:cs typeface="Times New Roman" panose="02020603050405020304" pitchFamily="18" charset="0"/>
              </a:rPr>
              <a:t>ds:SignatureValue</a:t>
            </a:r>
            <a:r>
              <a:rPr lang="en-US" sz="1000" dirty="0" smtClean="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&lt;</a:t>
            </a:r>
            <a:r>
              <a:rPr lang="en-US" sz="1000" dirty="0" err="1">
                <a:latin typeface="Times New Roman" panose="02020603050405020304" pitchFamily="18" charset="0"/>
                <a:cs typeface="Times New Roman" panose="02020603050405020304" pitchFamily="18" charset="0"/>
              </a:rPr>
              <a:t>ds:KeyInfo</a:t>
            </a:r>
            <a:r>
              <a:rPr lang="en-US" sz="1000" dirty="0">
                <a:latin typeface="Times New Roman" panose="02020603050405020304" pitchFamily="18" charset="0"/>
                <a:cs typeface="Times New Roman" panose="02020603050405020304" pitchFamily="18" charset="0"/>
              </a:rPr>
              <a:t>&gt;&lt;ds:X509Data&gt;&lt;ds:X509Certificate&gt;MIICajCCAdOgAwIBAgIBADANBgkqhkiG9w0BAQ0FADBSMQswCQY</a:t>
            </a:r>
          </a:p>
          <a:p>
            <a:r>
              <a:rPr lang="en-US" sz="1000" dirty="0">
                <a:latin typeface="Times New Roman" panose="02020603050405020304" pitchFamily="18" charset="0"/>
                <a:cs typeface="Times New Roman" panose="02020603050405020304" pitchFamily="18" charset="0"/>
              </a:rPr>
              <a:t>      DVQQGEwJ1czETMBEGA1UECAwKQ2FsaWZvcm5pYTEVMBMGA1UECgwMT25lbG9naW4gSW5jMRcwFQYDVQQDDA5zcC5leGF</a:t>
            </a:r>
          </a:p>
          <a:p>
            <a:r>
              <a:rPr lang="en-US" sz="1000" dirty="0">
                <a:latin typeface="Times New Roman" panose="02020603050405020304" pitchFamily="18" charset="0"/>
                <a:cs typeface="Times New Roman" panose="02020603050405020304" pitchFamily="18" charset="0"/>
              </a:rPr>
              <a:t>      tcGxlLmNvbTAeFw0xNDA3MTcxNDEyNTZaFw0xNTA3MTcxNDEyNTZaMFIxCzAJBgNVBAYTAnVzMRMwEQYDVQQIDApDYWx</a:t>
            </a:r>
          </a:p>
          <a:p>
            <a:r>
              <a:rPr lang="en-US" sz="1000" dirty="0">
                <a:latin typeface="Times New Roman" panose="02020603050405020304" pitchFamily="18" charset="0"/>
                <a:cs typeface="Times New Roman" panose="02020603050405020304" pitchFamily="18" charset="0"/>
              </a:rPr>
              <a:t>      pZm9ybmlhMRUwEwYDVQQKDAxPbmVsb2dpbiBJbmMxFzAVBgNVBAMMDnNwLmV4YW1wbGUuY29tMIGfMA0GCSqGSIb3DQE</a:t>
            </a:r>
          </a:p>
          <a:p>
            <a:r>
              <a:rPr lang="en-US" sz="1000" dirty="0">
                <a:latin typeface="Times New Roman" panose="02020603050405020304" pitchFamily="18" charset="0"/>
                <a:cs typeface="Times New Roman" panose="02020603050405020304" pitchFamily="18" charset="0"/>
              </a:rPr>
              <a:t>      BAQUAA4GNADCBiQKBgQDZx+ON4IUoIWxgukTb1tOiX3bMYzYQiwWPUNMp+Fq82xoNogso2bykZG0yiJm5o8zv/sd6pGo</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uayMgkx</a:t>
            </a:r>
            <a:r>
              <a:rPr lang="en-US" sz="1000" dirty="0">
                <a:latin typeface="Times New Roman" panose="02020603050405020304" pitchFamily="18" charset="0"/>
                <a:cs typeface="Times New Roman" panose="02020603050405020304" pitchFamily="18" charset="0"/>
              </a:rPr>
              <a:t>/2FSOdc36T0jGbCHuRSbtia0PEzNIRtmViMrt3AeoWBidRXmZsxCNLwgIV6dn2WpuE5Az0bHgpZnQxTKFek0B</a:t>
            </a:r>
          </a:p>
          <a:p>
            <a:r>
              <a:rPr lang="en-US" sz="1000" dirty="0">
                <a:latin typeface="Times New Roman" panose="02020603050405020304" pitchFamily="18" charset="0"/>
                <a:cs typeface="Times New Roman" panose="02020603050405020304" pitchFamily="18" charset="0"/>
              </a:rPr>
              <a:t>      MKU/d8wIDAQABo1AwTjAdBgNVHQ4EFgQUGHxYqZYyX7cTxKVODVgZwSTdCnwwHwYDVR0jBBgwFoAUGHxYqZYyX7cTxKV</a:t>
            </a:r>
          </a:p>
          <a:p>
            <a:r>
              <a:rPr lang="en-US" sz="1000" dirty="0">
                <a:latin typeface="Times New Roman" panose="02020603050405020304" pitchFamily="18" charset="0"/>
                <a:cs typeface="Times New Roman" panose="02020603050405020304" pitchFamily="18" charset="0"/>
              </a:rPr>
              <a:t>      ODVgZwSTdCnwwDAYDVR0TBAUwAwEB/zANBgkqhkiG9w0BAQ0FAAOBgQByFOl+hMFICbd3DJfnp2Rgd/</a:t>
            </a:r>
            <a:r>
              <a:rPr lang="en-US" sz="1000" dirty="0" err="1">
                <a:latin typeface="Times New Roman" panose="02020603050405020304" pitchFamily="18" charset="0"/>
                <a:cs typeface="Times New Roman" panose="02020603050405020304" pitchFamily="18" charset="0"/>
              </a:rPr>
              <a:t>dqttsZG</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tyhIL</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WvErbio</a:t>
            </a:r>
            <a:r>
              <a:rPr lang="en-US" sz="1000" dirty="0">
                <a:latin typeface="Times New Roman" panose="02020603050405020304" pitchFamily="18" charset="0"/>
                <a:cs typeface="Times New Roman" panose="02020603050405020304" pitchFamily="18" charset="0"/>
              </a:rPr>
              <a:t>/DEe98mXpowhTkC04ENprOyXi7ZbUqiicF89uAGyt1oqgTUCD1VsLahqIcmrzgumNyTwLGWo17WDAa1/</a:t>
            </a:r>
            <a:r>
              <a:rPr lang="en-US" sz="1000" dirty="0" err="1">
                <a:latin typeface="Times New Roman" panose="02020603050405020304" pitchFamily="18" charset="0"/>
                <a:cs typeface="Times New Roman" panose="02020603050405020304" pitchFamily="18" charset="0"/>
              </a:rPr>
              <a:t>usDhe</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tWAMhgzF</a:t>
            </a:r>
            <a:r>
              <a:rPr lang="en-US" sz="1000" dirty="0">
                <a:latin typeface="Times New Roman" panose="02020603050405020304" pitchFamily="18" charset="0"/>
                <a:cs typeface="Times New Roman" panose="02020603050405020304" pitchFamily="18" charset="0"/>
              </a:rPr>
              <a:t>/Cnf5ek0nK00m0YZGyc4LzgD0CROMASTWNg==&lt;/ds:X509Certificate&gt;&lt;/ds:X509Data&gt;&lt;/</a:t>
            </a:r>
            <a:r>
              <a:rPr lang="en-US" sz="1000" dirty="0" err="1">
                <a:latin typeface="Times New Roman" panose="02020603050405020304" pitchFamily="18" charset="0"/>
                <a:cs typeface="Times New Roman" panose="02020603050405020304" pitchFamily="18" charset="0"/>
              </a:rPr>
              <a:t>ds:KeyInfo</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&lt;/</a:t>
            </a:r>
            <a:r>
              <a:rPr lang="en-US" sz="1000" dirty="0" err="1">
                <a:latin typeface="Times New Roman" panose="02020603050405020304" pitchFamily="18" charset="0"/>
                <a:cs typeface="Times New Roman" panose="02020603050405020304" pitchFamily="18" charset="0"/>
              </a:rPr>
              <a:t>ds:Signature</a:t>
            </a:r>
            <a:r>
              <a:rPr lang="en-US" sz="10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3541068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08000" y="1267690"/>
            <a:ext cx="11206023" cy="4802443"/>
          </a:xfrm>
        </p:spPr>
        <p:txBody>
          <a:bodyPr>
            <a:normAutofit/>
          </a:bodyPr>
          <a:lstStyle/>
          <a:p>
            <a:r>
              <a:rPr lang="en-US" sz="1000" dirty="0" smtClean="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&lt;</a:t>
            </a:r>
            <a:r>
              <a:rPr lang="en-US" sz="1000" dirty="0" err="1">
                <a:latin typeface="Times New Roman" panose="02020603050405020304" pitchFamily="18" charset="0"/>
                <a:cs typeface="Times New Roman" panose="02020603050405020304" pitchFamily="18" charset="0"/>
              </a:rPr>
              <a:t>saml:Subject</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saml:NameID</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SPNameQualifier</a:t>
            </a:r>
            <a:r>
              <a:rPr lang="en-US" sz="1000" dirty="0">
                <a:latin typeface="Times New Roman" panose="02020603050405020304" pitchFamily="18" charset="0"/>
                <a:cs typeface="Times New Roman" panose="02020603050405020304" pitchFamily="18" charset="0"/>
              </a:rPr>
              <a:t>="http://sp.example.com/demo1/</a:t>
            </a:r>
            <a:r>
              <a:rPr lang="en-US" sz="1000" dirty="0" err="1">
                <a:latin typeface="Times New Roman" panose="02020603050405020304" pitchFamily="18" charset="0"/>
                <a:cs typeface="Times New Roman" panose="02020603050405020304" pitchFamily="18" charset="0"/>
              </a:rPr>
              <a:t>metadata.php</a:t>
            </a:r>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Format="urn:oasis:names:tc:SAML:2.0:nameid-format:transient"&gt;_ce3d2948b4cf20146dee0a0b3dd6f69b6cf86f62d7&lt;/</a:t>
            </a:r>
            <a:r>
              <a:rPr lang="en-US" sz="1000" dirty="0" err="1">
                <a:latin typeface="Times New Roman" panose="02020603050405020304" pitchFamily="18" charset="0"/>
                <a:cs typeface="Times New Roman" panose="02020603050405020304" pitchFamily="18" charset="0"/>
              </a:rPr>
              <a:t>saml:NameID</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saml:SubjectConfirmation</a:t>
            </a:r>
            <a:r>
              <a:rPr lang="en-US" sz="1000" dirty="0">
                <a:latin typeface="Times New Roman" panose="02020603050405020304" pitchFamily="18" charset="0"/>
                <a:cs typeface="Times New Roman" panose="02020603050405020304" pitchFamily="18" charset="0"/>
              </a:rPr>
              <a:t> Method="urn:oasis:names:tc:SAML:2.0:cm:bearer"&gt;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saml:SubjectConfirmationData</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NotOnOrAfter</a:t>
            </a:r>
            <a:r>
              <a:rPr lang="en-US" sz="1000" dirty="0">
                <a:latin typeface="Times New Roman" panose="02020603050405020304" pitchFamily="18" charset="0"/>
                <a:cs typeface="Times New Roman" panose="02020603050405020304" pitchFamily="18" charset="0"/>
              </a:rPr>
              <a:t>="2024-01-18T06:21:48Z" </a:t>
            </a:r>
          </a:p>
          <a:p>
            <a:r>
              <a:rPr lang="en-US" sz="1000" dirty="0">
                <a:latin typeface="Times New Roman" panose="02020603050405020304" pitchFamily="18" charset="0"/>
                <a:cs typeface="Times New Roman" panose="02020603050405020304" pitchFamily="18" charset="0"/>
              </a:rPr>
              <a:t>          Recipient="http://sp.example.com/demo1/</a:t>
            </a:r>
            <a:r>
              <a:rPr lang="en-US" sz="1000" dirty="0" err="1">
                <a:latin typeface="Times New Roman" panose="02020603050405020304" pitchFamily="18" charset="0"/>
                <a:cs typeface="Times New Roman" panose="02020603050405020304" pitchFamily="18" charset="0"/>
              </a:rPr>
              <a:t>index.php?acs</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InResponseTo</a:t>
            </a:r>
            <a:r>
              <a:rPr lang="en-US" sz="1000" dirty="0">
                <a:latin typeface="Times New Roman" panose="02020603050405020304" pitchFamily="18" charset="0"/>
                <a:cs typeface="Times New Roman" panose="02020603050405020304" pitchFamily="18" charset="0"/>
              </a:rPr>
              <a:t>="ONELOGIN_4fee3b046395c4e751011e97f8900b5273d56685"/&gt;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saml:SubjectConfirmation</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saml:Subject</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saml:Conditions</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NotBefore</a:t>
            </a:r>
            <a:r>
              <a:rPr lang="en-US" sz="1000" dirty="0">
                <a:latin typeface="Times New Roman" panose="02020603050405020304" pitchFamily="18" charset="0"/>
                <a:cs typeface="Times New Roman" panose="02020603050405020304" pitchFamily="18" charset="0"/>
              </a:rPr>
              <a:t>="2014-07-17T01:01:18Z" </a:t>
            </a:r>
            <a:r>
              <a:rPr lang="en-US" sz="1000" dirty="0" err="1">
                <a:latin typeface="Times New Roman" panose="02020603050405020304" pitchFamily="18" charset="0"/>
                <a:cs typeface="Times New Roman" panose="02020603050405020304" pitchFamily="18" charset="0"/>
              </a:rPr>
              <a:t>NotOnOrAfter</a:t>
            </a:r>
            <a:r>
              <a:rPr lang="en-US" sz="1000" dirty="0">
                <a:latin typeface="Times New Roman" panose="02020603050405020304" pitchFamily="18" charset="0"/>
                <a:cs typeface="Times New Roman" panose="02020603050405020304" pitchFamily="18" charset="0"/>
              </a:rPr>
              <a:t>="2024-01-18T06:21:48Z"&gt;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saml:AudienceRestriction</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saml:Audience</a:t>
            </a:r>
            <a:r>
              <a:rPr lang="en-US" sz="1000" dirty="0">
                <a:latin typeface="Times New Roman" panose="02020603050405020304" pitchFamily="18" charset="0"/>
                <a:cs typeface="Times New Roman" panose="02020603050405020304" pitchFamily="18" charset="0"/>
              </a:rPr>
              <a:t>&gt;http://sp.example.com/demo1/metadata.php&lt;/saml:Audience&gt;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saml:AudienceRestriction</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saml:Conditions</a:t>
            </a:r>
            <a:r>
              <a:rPr lang="en-US" sz="1000" dirty="0" smtClean="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&lt;</a:t>
            </a:r>
            <a:r>
              <a:rPr lang="en-US" sz="1000" dirty="0" err="1">
                <a:latin typeface="Times New Roman" panose="02020603050405020304" pitchFamily="18" charset="0"/>
                <a:cs typeface="Times New Roman" panose="02020603050405020304" pitchFamily="18" charset="0"/>
              </a:rPr>
              <a:t>saml:AuthnStatement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AuthnInstant</a:t>
            </a:r>
            <a:r>
              <a:rPr lang="en-US" sz="1000" dirty="0">
                <a:latin typeface="Times New Roman" panose="02020603050405020304" pitchFamily="18" charset="0"/>
                <a:cs typeface="Times New Roman" panose="02020603050405020304" pitchFamily="18" charset="0"/>
              </a:rPr>
              <a:t>="2014-07-17T01:01:48Z" </a:t>
            </a:r>
            <a:r>
              <a:rPr lang="en-US" sz="1000" dirty="0" err="1">
                <a:latin typeface="Times New Roman" panose="02020603050405020304" pitchFamily="18" charset="0"/>
                <a:cs typeface="Times New Roman" panose="02020603050405020304" pitchFamily="18" charset="0"/>
              </a:rPr>
              <a:t>SessionNotOnOrAfter</a:t>
            </a:r>
            <a:r>
              <a:rPr lang="en-US" sz="1000" dirty="0">
                <a:latin typeface="Times New Roman" panose="02020603050405020304" pitchFamily="18" charset="0"/>
                <a:cs typeface="Times New Roman" panose="02020603050405020304" pitchFamily="18" charset="0"/>
              </a:rPr>
              <a:t>="2024-07-17T09:01:48Z" </a:t>
            </a:r>
            <a:r>
              <a:rPr lang="en-US" sz="1000" dirty="0" err="1">
                <a:latin typeface="Times New Roman" panose="02020603050405020304" pitchFamily="18" charset="0"/>
                <a:cs typeface="Times New Roman" panose="02020603050405020304" pitchFamily="18" charset="0"/>
              </a:rPr>
              <a:t>SessionIndex</a:t>
            </a:r>
            <a:r>
              <a:rPr lang="en-US" sz="1000" dirty="0">
                <a:latin typeface="Times New Roman" panose="02020603050405020304" pitchFamily="18" charset="0"/>
                <a:cs typeface="Times New Roman" panose="02020603050405020304" pitchFamily="18" charset="0"/>
              </a:rPr>
              <a:t>="_be9967abd904ddcae3c0eb4189adbe3f71e327cf93"&gt;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saml:AuthnContext</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saml:AuthnContextClassRef</a:t>
            </a:r>
            <a:r>
              <a:rPr lang="en-US" sz="1000" dirty="0">
                <a:latin typeface="Times New Roman" panose="02020603050405020304" pitchFamily="18" charset="0"/>
                <a:cs typeface="Times New Roman" panose="02020603050405020304" pitchFamily="18" charset="0"/>
              </a:rPr>
              <a:t>&gt;urn:oasis:names:tc:SAML:2.0:ac:classes:Password&lt;/</a:t>
            </a:r>
            <a:r>
              <a:rPr lang="en-US" sz="1000" dirty="0" err="1">
                <a:latin typeface="Times New Roman" panose="02020603050405020304" pitchFamily="18" charset="0"/>
                <a:cs typeface="Times New Roman" panose="02020603050405020304" pitchFamily="18" charset="0"/>
              </a:rPr>
              <a:t>saml:AuthnContextClassRef</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saml:AuthnContext</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    &lt;/</a:t>
            </a:r>
            <a:r>
              <a:rPr lang="en-US" sz="1000" dirty="0" err="1">
                <a:latin typeface="Times New Roman" panose="02020603050405020304" pitchFamily="18" charset="0"/>
                <a:cs typeface="Times New Roman" panose="02020603050405020304" pitchFamily="18" charset="0"/>
              </a:rPr>
              <a:t>saml:AuthnStatement</a:t>
            </a:r>
            <a:r>
              <a:rPr lang="en-US" sz="10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541883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saml:AttributeStatement</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saml:Attribute</a:t>
            </a:r>
            <a:r>
              <a:rPr lang="en-US" sz="1800" dirty="0">
                <a:latin typeface="Times New Roman" panose="02020603050405020304" pitchFamily="18" charset="0"/>
                <a:cs typeface="Times New Roman" panose="02020603050405020304" pitchFamily="18" charset="0"/>
              </a:rPr>
              <a:t> Name="</a:t>
            </a:r>
            <a:r>
              <a:rPr lang="en-US" sz="1800" dirty="0" err="1">
                <a:latin typeface="Times New Roman" panose="02020603050405020304" pitchFamily="18" charset="0"/>
                <a:cs typeface="Times New Roman" panose="02020603050405020304" pitchFamily="18" charset="0"/>
              </a:rPr>
              <a:t>uid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NameFormat</a:t>
            </a:r>
            <a:r>
              <a:rPr lang="en-US" sz="1800" dirty="0">
                <a:latin typeface="Times New Roman" panose="02020603050405020304" pitchFamily="18" charset="0"/>
                <a:cs typeface="Times New Roman" panose="02020603050405020304" pitchFamily="18" charset="0"/>
              </a:rPr>
              <a:t>="urn:oasis:names:tc:SAML:2.0:attrname-format:basic"&gt;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saml:AttributeValue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xsi:type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xs:string</a:t>
            </a:r>
            <a:r>
              <a:rPr lang="en-US" sz="1800" dirty="0">
                <a:latin typeface="Times New Roman" panose="02020603050405020304" pitchFamily="18" charset="0"/>
                <a:cs typeface="Times New Roman" panose="02020603050405020304" pitchFamily="18" charset="0"/>
              </a:rPr>
              <a:t>"&gt;test&lt;/</a:t>
            </a:r>
            <a:r>
              <a:rPr lang="en-US" sz="1800" dirty="0" err="1">
                <a:latin typeface="Times New Roman" panose="02020603050405020304" pitchFamily="18" charset="0"/>
                <a:cs typeface="Times New Roman" panose="02020603050405020304" pitchFamily="18" charset="0"/>
              </a:rPr>
              <a:t>saml:AttributeValue</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saml:Attribute</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saml:Attribute</a:t>
            </a:r>
            <a:r>
              <a:rPr lang="en-US" sz="1800" dirty="0">
                <a:latin typeface="Times New Roman" panose="02020603050405020304" pitchFamily="18" charset="0"/>
                <a:cs typeface="Times New Roman" panose="02020603050405020304" pitchFamily="18" charset="0"/>
              </a:rPr>
              <a:t> Name="mail" </a:t>
            </a:r>
            <a:r>
              <a:rPr lang="en-US" sz="1800" dirty="0" err="1">
                <a:latin typeface="Times New Roman" panose="02020603050405020304" pitchFamily="18" charset="0"/>
                <a:cs typeface="Times New Roman" panose="02020603050405020304" pitchFamily="18" charset="0"/>
              </a:rPr>
              <a:t>NameFormat</a:t>
            </a:r>
            <a:r>
              <a:rPr lang="en-US" sz="1800" dirty="0">
                <a:latin typeface="Times New Roman" panose="02020603050405020304" pitchFamily="18" charset="0"/>
                <a:cs typeface="Times New Roman" panose="02020603050405020304" pitchFamily="18" charset="0"/>
              </a:rPr>
              <a:t>="urn:oasis:names:tc:SAML:2.0:attrname-format:basic"&gt;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saml:AttributeValue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xsi:type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xs:string</a:t>
            </a:r>
            <a:r>
              <a:rPr lang="en-US" sz="1800" dirty="0">
                <a:latin typeface="Times New Roman" panose="02020603050405020304" pitchFamily="18" charset="0"/>
                <a:cs typeface="Times New Roman" panose="02020603050405020304" pitchFamily="18" charset="0"/>
              </a:rPr>
              <a:t>"&gt;test@example.com&lt;/</a:t>
            </a:r>
            <a:r>
              <a:rPr lang="en-US" sz="1800" dirty="0" err="1">
                <a:latin typeface="Times New Roman" panose="02020603050405020304" pitchFamily="18" charset="0"/>
                <a:cs typeface="Times New Roman" panose="02020603050405020304" pitchFamily="18" charset="0"/>
              </a:rPr>
              <a:t>saml:AttributeValue</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saml:Attribute</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saml:Attribute</a:t>
            </a:r>
            <a:r>
              <a:rPr lang="en-US" sz="1800" dirty="0">
                <a:latin typeface="Times New Roman" panose="02020603050405020304" pitchFamily="18" charset="0"/>
                <a:cs typeface="Times New Roman" panose="02020603050405020304" pitchFamily="18" charset="0"/>
              </a:rPr>
              <a:t> Name="</a:t>
            </a:r>
            <a:r>
              <a:rPr lang="en-US" sz="1800" dirty="0" err="1">
                <a:latin typeface="Times New Roman" panose="02020603050405020304" pitchFamily="18" charset="0"/>
                <a:cs typeface="Times New Roman" panose="02020603050405020304" pitchFamily="18" charset="0"/>
              </a:rPr>
              <a:t>eduPersonAffiliation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NameFormat</a:t>
            </a:r>
            <a:r>
              <a:rPr lang="en-US" sz="1800" dirty="0">
                <a:latin typeface="Times New Roman" panose="02020603050405020304" pitchFamily="18" charset="0"/>
                <a:cs typeface="Times New Roman" panose="02020603050405020304" pitchFamily="18" charset="0"/>
              </a:rPr>
              <a:t>="urn:oasis:names:tc:SAML:2.0:attrname-format:basic"&gt;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saml:AttributeValue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xsi:type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xs:string</a:t>
            </a:r>
            <a:r>
              <a:rPr lang="en-US" sz="1800" dirty="0">
                <a:latin typeface="Times New Roman" panose="02020603050405020304" pitchFamily="18" charset="0"/>
                <a:cs typeface="Times New Roman" panose="02020603050405020304" pitchFamily="18" charset="0"/>
              </a:rPr>
              <a:t>"&gt;users&lt;/</a:t>
            </a:r>
            <a:r>
              <a:rPr lang="en-US" sz="1800" dirty="0" err="1">
                <a:latin typeface="Times New Roman" panose="02020603050405020304" pitchFamily="18" charset="0"/>
                <a:cs typeface="Times New Roman" panose="02020603050405020304" pitchFamily="18" charset="0"/>
              </a:rPr>
              <a:t>saml:AttributeValue</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saml:AttributeValue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xsi:type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xs:string</a:t>
            </a:r>
            <a:r>
              <a:rPr lang="en-US" sz="1800" dirty="0">
                <a:latin typeface="Times New Roman" panose="02020603050405020304" pitchFamily="18" charset="0"/>
                <a:cs typeface="Times New Roman" panose="02020603050405020304" pitchFamily="18" charset="0"/>
              </a:rPr>
              <a:t>"&gt;examplerole1&lt;/</a:t>
            </a:r>
            <a:r>
              <a:rPr lang="en-US" sz="1800" dirty="0" err="1">
                <a:latin typeface="Times New Roman" panose="02020603050405020304" pitchFamily="18" charset="0"/>
                <a:cs typeface="Times New Roman" panose="02020603050405020304" pitchFamily="18" charset="0"/>
              </a:rPr>
              <a:t>saml:AttributeValue</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saml:Attribute</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saml:AttributeStatement</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saml:Assertion</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samlp:Response</a:t>
            </a:r>
            <a:r>
              <a:rPr lang="en-US" sz="1800" dirty="0">
                <a:latin typeface="Times New Roman" panose="02020603050405020304" pitchFamily="18" charset="0"/>
                <a:cs typeface="Times New Roman" panose="02020603050405020304" pitchFamily="18" charset="0"/>
              </a:rPr>
              <a:t>&gt;</a:t>
            </a:r>
          </a:p>
        </p:txBody>
      </p:sp>
      <p:sp>
        <p:nvSpPr>
          <p:cNvPr id="7" name="Rectangle 6"/>
          <p:cNvSpPr/>
          <p:nvPr/>
        </p:nvSpPr>
        <p:spPr>
          <a:xfrm>
            <a:off x="8497455" y="2216727"/>
            <a:ext cx="701963" cy="3779515"/>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762289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SAML Response Components</a:t>
            </a:r>
            <a:endParaRPr lang="en-IN"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1"/>
          </p:nvPr>
        </p:nvSpPr>
        <p:spPr/>
        <p:txBody>
          <a:bodyPr>
            <a:normAutofit/>
          </a:bodyPr>
          <a:lstStyle/>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ID</a:t>
            </a:r>
            <a:r>
              <a:rPr lang="en-US" sz="2400" dirty="0" smtClean="0">
                <a:latin typeface="Times New Roman" panose="02020603050405020304" pitchFamily="18" charset="0"/>
                <a:cs typeface="Times New Roman" panose="02020603050405020304" pitchFamily="18" charset="0"/>
              </a:rPr>
              <a:t> – The ID for response generated by the </a:t>
            </a:r>
            <a:r>
              <a:rPr lang="en-US" sz="2400" dirty="0" err="1" smtClean="0">
                <a:latin typeface="Times New Roman" panose="02020603050405020304" pitchFamily="18" charset="0"/>
                <a:cs typeface="Times New Roman" panose="02020603050405020304" pitchFamily="18" charset="0"/>
              </a:rPr>
              <a:t>IdP</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b="1" dirty="0" err="1" smtClean="0">
                <a:latin typeface="Times New Roman" panose="02020603050405020304" pitchFamily="18" charset="0"/>
                <a:cs typeface="Times New Roman" panose="02020603050405020304" pitchFamily="18" charset="0"/>
              </a:rPr>
              <a:t>InResponseTo</a:t>
            </a:r>
            <a:r>
              <a:rPr lang="en-US" sz="2400" dirty="0" smtClean="0">
                <a:latin typeface="Times New Roman" panose="02020603050405020304" pitchFamily="18" charset="0"/>
                <a:cs typeface="Times New Roman" panose="02020603050405020304" pitchFamily="18" charset="0"/>
              </a:rPr>
              <a:t> – The ID of the request for which this response belongs to.</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Assertion</a:t>
            </a:r>
            <a:r>
              <a:rPr lang="en-US" sz="2400" dirty="0" smtClean="0">
                <a:latin typeface="Times New Roman" panose="02020603050405020304" pitchFamily="18" charset="0"/>
                <a:cs typeface="Times New Roman" panose="02020603050405020304" pitchFamily="18" charset="0"/>
              </a:rPr>
              <a:t> – It is </a:t>
            </a:r>
            <a:r>
              <a:rPr lang="en-US" sz="2400" dirty="0">
                <a:latin typeface="Times New Roman" panose="02020603050405020304" pitchFamily="18" charset="0"/>
                <a:cs typeface="Times New Roman" panose="02020603050405020304" pitchFamily="18" charset="0"/>
              </a:rPr>
              <a:t>an XML document that has the details of the user. This contains the timestamp of the user login event and the method of authentication </a:t>
            </a:r>
            <a:r>
              <a:rPr lang="en-US" sz="2400" dirty="0" smtClean="0">
                <a:latin typeface="Times New Roman" panose="02020603050405020304" pitchFamily="18" charset="0"/>
                <a:cs typeface="Times New Roman" panose="02020603050405020304" pitchFamily="18" charset="0"/>
              </a:rPr>
              <a:t>used.</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Signature</a:t>
            </a:r>
            <a:r>
              <a:rPr lang="en-US" sz="2400" dirty="0" smtClean="0">
                <a:latin typeface="Times New Roman" panose="02020603050405020304" pitchFamily="18" charset="0"/>
                <a:cs typeface="Times New Roman" panose="02020603050405020304" pitchFamily="18" charset="0"/>
              </a:rPr>
              <a:t> – It </a:t>
            </a:r>
            <a:r>
              <a:rPr lang="en-US" sz="2400" dirty="0">
                <a:latin typeface="Times New Roman" panose="02020603050405020304" pitchFamily="18" charset="0"/>
                <a:cs typeface="Times New Roman" panose="02020603050405020304" pitchFamily="18" charset="0"/>
              </a:rPr>
              <a:t>is a Base64 encoded string which protects the integrity of the assertion. (If an attacker tries to change the username in the assertion to the victim’s username, the signature will prevent the hacker from logging in as the user</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Conditions</a:t>
            </a:r>
            <a:r>
              <a:rPr lang="en-US" sz="2400" dirty="0" smtClean="0">
                <a:latin typeface="Times New Roman" panose="02020603050405020304" pitchFamily="18" charset="0"/>
                <a:cs typeface="Times New Roman" panose="02020603050405020304" pitchFamily="18" charset="0"/>
              </a:rPr>
              <a:t> – It provides the conditions for a valid login such as how long the session can be active, etc.</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Attributes – </a:t>
            </a:r>
            <a:r>
              <a:rPr lang="en-US" sz="2400" dirty="0" smtClean="0">
                <a:latin typeface="Times New Roman" panose="02020603050405020304" pitchFamily="18" charset="0"/>
                <a:cs typeface="Times New Roman" panose="02020603050405020304" pitchFamily="18" charset="0"/>
              </a:rPr>
              <a:t>The attributes contain other information about the user like location, </a:t>
            </a:r>
            <a:r>
              <a:rPr lang="en-US" sz="2400" dirty="0" err="1" smtClean="0">
                <a:latin typeface="Times New Roman" panose="02020603050405020304" pitchFamily="18" charset="0"/>
                <a:cs typeface="Times New Roman" panose="02020603050405020304" pitchFamily="18" charset="0"/>
              </a:rPr>
              <a:t>firstname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secondname</a:t>
            </a:r>
            <a:r>
              <a:rPr lang="en-US" sz="2400" dirty="0" smtClean="0">
                <a:latin typeface="Times New Roman" panose="02020603050405020304" pitchFamily="18" charset="0"/>
                <a:cs typeface="Times New Roman" panose="02020603050405020304" pitchFamily="18" charset="0"/>
              </a:rPr>
              <a:t>, user group, etc. </a:t>
            </a:r>
          </a:p>
        </p:txBody>
      </p:sp>
    </p:spTree>
    <p:extLst>
      <p:ext uri="{BB962C8B-B14F-4D97-AF65-F5344CB8AC3E}">
        <p14:creationId xmlns:p14="http://schemas.microsoft.com/office/powerpoint/2010/main" val="38190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74465" y="1025236"/>
            <a:ext cx="11255717" cy="5430982"/>
          </a:xfrm>
        </p:spPr>
        <p:txBody>
          <a:bodyPr>
            <a:normAutofit/>
          </a:bodyPr>
          <a:lstStyle/>
          <a:p>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Spring SAML supports various </a:t>
            </a:r>
            <a:r>
              <a:rPr lang="en-US" sz="2400" dirty="0" err="1" smtClean="0">
                <a:solidFill>
                  <a:schemeClr val="tx1"/>
                </a:solidFill>
                <a:latin typeface="Times New Roman" panose="02020603050405020304" pitchFamily="18" charset="0"/>
                <a:cs typeface="Times New Roman" panose="02020603050405020304" pitchFamily="18" charset="0"/>
              </a:rPr>
              <a:t>IdPs</a:t>
            </a:r>
            <a:r>
              <a:rPr lang="en-US" sz="2400" dirty="0" smtClean="0">
                <a:solidFill>
                  <a:schemeClr val="tx1"/>
                </a:solidFill>
                <a:latin typeface="Times New Roman" panose="02020603050405020304" pitchFamily="18" charset="0"/>
                <a:cs typeface="Times New Roman" panose="02020603050405020304" pitchFamily="18" charset="0"/>
              </a:rPr>
              <a:t> like </a:t>
            </a:r>
            <a:r>
              <a:rPr lang="en-US" sz="2400" dirty="0" err="1" smtClean="0">
                <a:solidFill>
                  <a:schemeClr val="tx1"/>
                </a:solidFill>
                <a:latin typeface="Times New Roman" panose="02020603050405020304" pitchFamily="18" charset="0"/>
                <a:cs typeface="Times New Roman" panose="02020603050405020304" pitchFamily="18" charset="0"/>
              </a:rPr>
              <a:t>Okta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OneLogin</a:t>
            </a:r>
            <a:r>
              <a:rPr lang="en-US" sz="2400" dirty="0" smtClean="0">
                <a:solidFill>
                  <a:schemeClr val="tx1"/>
                </a:solidFill>
                <a:latin typeface="Times New Roman" panose="02020603050405020304" pitchFamily="18" charset="0"/>
                <a:cs typeface="Times New Roman" panose="02020603050405020304" pitchFamily="18" charset="0"/>
              </a:rPr>
              <a:t>, etc. </a:t>
            </a:r>
            <a:r>
              <a:rPr lang="en-US" sz="2400" dirty="0" smtClean="0">
                <a:solidFill>
                  <a:schemeClr val="tx1"/>
                </a:solidFill>
                <a:latin typeface="Times New Roman" panose="02020603050405020304" pitchFamily="18" charset="0"/>
                <a:cs typeface="Times New Roman" panose="02020603050405020304" pitchFamily="18" charset="0"/>
              </a:rPr>
              <a:t>You can choose any one of the </a:t>
            </a:r>
            <a:r>
              <a:rPr lang="en-US" sz="2400" dirty="0" err="1" smtClean="0">
                <a:solidFill>
                  <a:schemeClr val="tx1"/>
                </a:solidFill>
                <a:latin typeface="Times New Roman" panose="02020603050405020304" pitchFamily="18" charset="0"/>
                <a:cs typeface="Times New Roman" panose="02020603050405020304" pitchFamily="18" charset="0"/>
              </a:rPr>
              <a:t>IdP</a:t>
            </a:r>
            <a:r>
              <a:rPr lang="en-US" sz="2400" dirty="0" smtClean="0">
                <a:solidFill>
                  <a:schemeClr val="tx1"/>
                </a:solidFill>
                <a:latin typeface="Times New Roman" panose="02020603050405020304" pitchFamily="18" charset="0"/>
                <a:cs typeface="Times New Roman" panose="02020603050405020304" pitchFamily="18" charset="0"/>
              </a:rPr>
              <a:t> service as your </a:t>
            </a:r>
            <a:r>
              <a:rPr lang="en-US" sz="2400" dirty="0" err="1" smtClean="0">
                <a:solidFill>
                  <a:schemeClr val="tx1"/>
                </a:solidFill>
                <a:latin typeface="Times New Roman" panose="02020603050405020304" pitchFamily="18" charset="0"/>
                <a:cs typeface="Times New Roman" panose="02020603050405020304" pitchFamily="18" charset="0"/>
              </a:rPr>
              <a:t>IdP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Okta</a:t>
            </a:r>
            <a:r>
              <a:rPr lang="en-US" sz="2400" dirty="0" smtClean="0">
                <a:solidFill>
                  <a:schemeClr val="tx1"/>
                </a:solidFill>
                <a:latin typeface="Times New Roman" panose="02020603050405020304" pitchFamily="18" charset="0"/>
                <a:cs typeface="Times New Roman" panose="02020603050405020304" pitchFamily="18" charset="0"/>
              </a:rPr>
              <a:t> is used as the </a:t>
            </a:r>
            <a:r>
              <a:rPr lang="en-US" sz="2400" dirty="0" err="1" smtClean="0">
                <a:solidFill>
                  <a:schemeClr val="tx1"/>
                </a:solidFill>
                <a:latin typeface="Times New Roman" panose="02020603050405020304" pitchFamily="18" charset="0"/>
                <a:cs typeface="Times New Roman" panose="02020603050405020304" pitchFamily="18" charset="0"/>
              </a:rPr>
              <a:t>IdP</a:t>
            </a:r>
            <a:r>
              <a:rPr lang="en-US" sz="2400" dirty="0" smtClean="0">
                <a:solidFill>
                  <a:schemeClr val="tx1"/>
                </a:solidFill>
                <a:latin typeface="Times New Roman" panose="02020603050405020304" pitchFamily="18" charset="0"/>
                <a:cs typeface="Times New Roman" panose="02020603050405020304" pitchFamily="18" charset="0"/>
              </a:rPr>
              <a:t> here for the demo.</a:t>
            </a:r>
          </a:p>
          <a:p>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Sign-up for the free trial of </a:t>
            </a:r>
            <a:r>
              <a:rPr lang="en-US" sz="2400" dirty="0" err="1" smtClean="0">
                <a:solidFill>
                  <a:schemeClr val="tx1"/>
                </a:solidFill>
                <a:latin typeface="Times New Roman" panose="02020603050405020304" pitchFamily="18" charset="0"/>
                <a:cs typeface="Times New Roman" panose="02020603050405020304" pitchFamily="18" charset="0"/>
              </a:rPr>
              <a:t>Okta</a:t>
            </a:r>
            <a:r>
              <a:rPr lang="en-US" sz="2400" dirty="0" smtClean="0">
                <a:solidFill>
                  <a:schemeClr val="tx1"/>
                </a:solidFill>
                <a:latin typeface="Times New Roman" panose="02020603050405020304" pitchFamily="18" charset="0"/>
                <a:cs typeface="Times New Roman" panose="02020603050405020304" pitchFamily="18" charset="0"/>
              </a:rPr>
              <a:t> developer portal.</a:t>
            </a:r>
          </a:p>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Follow the steps in this </a:t>
            </a:r>
            <a:r>
              <a:rPr lang="en-US" sz="2400" dirty="0" smtClean="0">
                <a:solidFill>
                  <a:schemeClr val="tx1"/>
                </a:solidFill>
                <a:latin typeface="Times New Roman" panose="02020603050405020304" pitchFamily="18" charset="0"/>
                <a:cs typeface="Times New Roman" panose="02020603050405020304" pitchFamily="18" charset="0"/>
                <a:hlinkClick r:id="rId2"/>
              </a:rPr>
              <a:t>link</a:t>
            </a:r>
            <a:r>
              <a:rPr lang="en-US" sz="2400" dirty="0" smtClean="0">
                <a:solidFill>
                  <a:schemeClr val="tx1"/>
                </a:solidFill>
                <a:latin typeface="Times New Roman" panose="02020603050405020304" pitchFamily="18" charset="0"/>
                <a:cs typeface="Times New Roman" panose="02020603050405020304" pitchFamily="18" charset="0"/>
              </a:rPr>
              <a:t> to create a SAML application in </a:t>
            </a:r>
            <a:r>
              <a:rPr lang="en-US" sz="2400" dirty="0" err="1" smtClean="0">
                <a:solidFill>
                  <a:schemeClr val="tx1"/>
                </a:solidFill>
                <a:latin typeface="Times New Roman" panose="02020603050405020304" pitchFamily="18" charset="0"/>
                <a:cs typeface="Times New Roman" panose="02020603050405020304" pitchFamily="18" charset="0"/>
              </a:rPr>
              <a:t>okta</a:t>
            </a:r>
            <a:r>
              <a:rPr lang="en-US" sz="2400" dirty="0" smtClean="0">
                <a:solidFill>
                  <a:schemeClr val="tx1"/>
                </a:solidFill>
                <a:latin typeface="Times New Roman" panose="02020603050405020304" pitchFamily="18" charset="0"/>
                <a:cs typeface="Times New Roman" panose="02020603050405020304" pitchFamily="18" charset="0"/>
              </a:rPr>
              <a:t> with general settings.</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After adding general information, go to “SAML Configuration” tab and enter application details as mentioned </a:t>
            </a:r>
            <a:r>
              <a:rPr lang="en-US" sz="2400" dirty="0" smtClean="0">
                <a:solidFill>
                  <a:schemeClr val="tx1"/>
                </a:solidFill>
                <a:latin typeface="Times New Roman" panose="02020603050405020304" pitchFamily="18" charset="0"/>
                <a:cs typeface="Times New Roman" panose="02020603050405020304" pitchFamily="18" charset="0"/>
              </a:rPr>
              <a:t>below:</a:t>
            </a:r>
          </a:p>
          <a:p>
            <a:r>
              <a:rPr lang="en-US" sz="2400" dirty="0" smtClean="0">
                <a:solidFill>
                  <a:schemeClr val="tx1"/>
                </a:solidFill>
                <a:latin typeface="Times New Roman" panose="02020603050405020304" pitchFamily="18" charset="0"/>
                <a:cs typeface="Times New Roman" panose="02020603050405020304" pitchFamily="18" charset="0"/>
              </a:rPr>
              <a:t>	Single </a:t>
            </a:r>
            <a:r>
              <a:rPr lang="en-US" sz="2400" dirty="0">
                <a:solidFill>
                  <a:schemeClr val="tx1"/>
                </a:solidFill>
                <a:latin typeface="Times New Roman" panose="02020603050405020304" pitchFamily="18" charset="0"/>
                <a:cs typeface="Times New Roman" panose="02020603050405020304" pitchFamily="18" charset="0"/>
              </a:rPr>
              <a:t>sign-on URL: https://</a:t>
            </a:r>
            <a:r>
              <a:rPr lang="en-US" sz="2400" dirty="0" smtClean="0">
                <a:solidFill>
                  <a:schemeClr val="tx1"/>
                </a:solidFill>
                <a:latin typeface="Times New Roman" panose="02020603050405020304" pitchFamily="18" charset="0"/>
                <a:cs typeface="Times New Roman" panose="02020603050405020304" pitchFamily="18" charset="0"/>
              </a:rPr>
              <a:t>localhost:8443/saml/</a:t>
            </a:r>
          </a:p>
          <a:p>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SSOAudience</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URL: https://</a:t>
            </a:r>
            <a:r>
              <a:rPr lang="en-US" sz="2400" dirty="0" smtClean="0">
                <a:solidFill>
                  <a:schemeClr val="tx1"/>
                </a:solidFill>
                <a:latin typeface="Times New Roman" panose="02020603050405020304" pitchFamily="18" charset="0"/>
                <a:cs typeface="Times New Roman" panose="02020603050405020304" pitchFamily="18" charset="0"/>
              </a:rPr>
              <a:t>localhost:8443/saml/metadata</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After </a:t>
            </a:r>
            <a:r>
              <a:rPr lang="en-US" sz="2400" dirty="0">
                <a:solidFill>
                  <a:schemeClr val="tx1"/>
                </a:solidFill>
                <a:latin typeface="Times New Roman" panose="02020603050405020304" pitchFamily="18" charset="0"/>
                <a:cs typeface="Times New Roman" panose="02020603050405020304" pitchFamily="18" charset="0"/>
              </a:rPr>
              <a:t>application creation, on next page, it will display </a:t>
            </a:r>
            <a:r>
              <a:rPr lang="en-US" sz="2400" dirty="0">
                <a:solidFill>
                  <a:schemeClr val="tx1"/>
                </a:solidFill>
                <a:latin typeface="Times New Roman" panose="02020603050405020304" pitchFamily="18" charset="0"/>
                <a:cs typeface="Times New Roman" panose="02020603050405020304" pitchFamily="18" charset="0"/>
              </a:rPr>
              <a:t>SAML </a:t>
            </a:r>
            <a:r>
              <a:rPr lang="en-US" sz="2400" dirty="0">
                <a:solidFill>
                  <a:schemeClr val="tx1"/>
                </a:solidFill>
                <a:latin typeface="Times New Roman" panose="02020603050405020304" pitchFamily="18" charset="0"/>
                <a:cs typeface="Times New Roman" panose="02020603050405020304" pitchFamily="18" charset="0"/>
              </a:rPr>
              <a:t>metadata URL to be used in the service provider. </a:t>
            </a:r>
            <a:r>
              <a:rPr lang="en-US" sz="2400" dirty="0">
                <a:solidFill>
                  <a:schemeClr val="tx1"/>
                </a:solidFill>
                <a:latin typeface="Times New Roman" panose="02020603050405020304" pitchFamily="18" charset="0"/>
                <a:cs typeface="Times New Roman" panose="02020603050405020304" pitchFamily="18" charset="0"/>
              </a:rPr>
              <a:t>Copy </a:t>
            </a:r>
            <a:r>
              <a:rPr lang="en-US" sz="2400" dirty="0">
                <a:solidFill>
                  <a:schemeClr val="tx1"/>
                </a:solidFill>
                <a:latin typeface="Times New Roman" panose="02020603050405020304" pitchFamily="18" charset="0"/>
                <a:cs typeface="Times New Roman" panose="02020603050405020304" pitchFamily="18" charset="0"/>
              </a:rPr>
              <a:t>that </a:t>
            </a:r>
            <a:r>
              <a:rPr lang="en-US" sz="2400" dirty="0">
                <a:solidFill>
                  <a:schemeClr val="tx1"/>
                </a:solidFill>
                <a:latin typeface="Times New Roman" panose="02020603050405020304" pitchFamily="18" charset="0"/>
                <a:cs typeface="Times New Roman" panose="02020603050405020304" pitchFamily="18" charset="0"/>
              </a:rPr>
              <a:t>URL and keep it in a notepad.</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583719" y="346867"/>
            <a:ext cx="10982522" cy="387798"/>
          </a:xfrm>
        </p:spPr>
        <p:txBody>
          <a:bodyPr/>
          <a:lstStyle/>
          <a:p>
            <a:r>
              <a:rPr lang="en-US" dirty="0" err="1" smtClean="0">
                <a:latin typeface="Times New Roman" panose="02020603050405020304" pitchFamily="18" charset="0"/>
                <a:cs typeface="Times New Roman" panose="02020603050405020304" pitchFamily="18" charset="0"/>
              </a:rPr>
              <a:t>IdP</a:t>
            </a:r>
            <a:r>
              <a:rPr lang="en-US" dirty="0" smtClean="0">
                <a:latin typeface="Times New Roman" panose="02020603050405020304" pitchFamily="18" charset="0"/>
                <a:cs typeface="Times New Roman" panose="02020603050405020304" pitchFamily="18" charset="0"/>
              </a:rPr>
              <a:t> Configuration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04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57592" y="992777"/>
            <a:ext cx="11008649" cy="5003465"/>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	The service provider is our spring boot application. Make the following configurations in your spring boot application for integrating the </a:t>
            </a:r>
            <a:r>
              <a:rPr lang="en-US" sz="2400" dirty="0" err="1" smtClean="0">
                <a:latin typeface="Times New Roman" panose="02020603050405020304" pitchFamily="18" charset="0"/>
                <a:cs typeface="Times New Roman" panose="02020603050405020304" pitchFamily="18" charset="0"/>
              </a:rPr>
              <a:t>IdP</a:t>
            </a:r>
            <a:r>
              <a:rPr lang="en-US" sz="2400" dirty="0" smtClean="0">
                <a:latin typeface="Times New Roman" panose="02020603050405020304" pitchFamily="18" charset="0"/>
                <a:cs typeface="Times New Roman" panose="02020603050405020304" pitchFamily="18" charset="0"/>
              </a:rPr>
              <a:t> using SAML.</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Add the below 2 dependencies to your pom.xml.</a:t>
            </a:r>
          </a:p>
          <a:p>
            <a:r>
              <a:rPr lang="en-US" sz="1600" dirty="0">
                <a:latin typeface="Times New Roman" panose="02020603050405020304" pitchFamily="18" charset="0"/>
                <a:cs typeface="Times New Roman" panose="02020603050405020304" pitchFamily="18" charset="0"/>
              </a:rPr>
              <a:t>&lt;dependency&gt;</a:t>
            </a:r>
          </a:p>
          <a:p>
            <a:r>
              <a:rPr lang="en-US" sz="1600" dirty="0">
                <a:latin typeface="Times New Roman" panose="02020603050405020304" pitchFamily="18" charset="0"/>
                <a:cs typeface="Times New Roman" panose="02020603050405020304" pitchFamily="18" charset="0"/>
              </a:rPr>
              <a:t>  &lt;</a:t>
            </a:r>
            <a:r>
              <a:rPr lang="en-US" sz="1600" dirty="0" err="1">
                <a:latin typeface="Times New Roman" panose="02020603050405020304" pitchFamily="18" charset="0"/>
                <a:cs typeface="Times New Roman" panose="02020603050405020304" pitchFamily="18" charset="0"/>
              </a:rPr>
              <a:t>groupId</a:t>
            </a:r>
            <a:r>
              <a:rPr lang="en-US" sz="1600" dirty="0">
                <a:latin typeface="Times New Roman" panose="02020603050405020304" pitchFamily="18" charset="0"/>
                <a:cs typeface="Times New Roman" panose="02020603050405020304" pitchFamily="18" charset="0"/>
              </a:rPr>
              <a:t>&gt;</a:t>
            </a:r>
            <a:r>
              <a:rPr lang="en-US" sz="1600" dirty="0" err="1">
                <a:latin typeface="Times New Roman" panose="02020603050405020304" pitchFamily="18" charset="0"/>
                <a:cs typeface="Times New Roman" panose="02020603050405020304" pitchFamily="18" charset="0"/>
              </a:rPr>
              <a:t>org.springframework.security.extensions</a:t>
            </a: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groupId</a:t>
            </a:r>
            <a:r>
              <a:rPr lang="en-US" sz="1600" dirty="0">
                <a:latin typeface="Times New Roman" panose="02020603050405020304" pitchFamily="18" charset="0"/>
                <a:cs typeface="Times New Roman" panose="02020603050405020304" pitchFamily="18" charset="0"/>
              </a:rPr>
              <a:t>&gt;</a:t>
            </a:r>
          </a:p>
          <a:p>
            <a:r>
              <a:rPr lang="en-US" sz="1600" dirty="0">
                <a:latin typeface="Times New Roman" panose="02020603050405020304" pitchFamily="18" charset="0"/>
                <a:cs typeface="Times New Roman" panose="02020603050405020304" pitchFamily="18" charset="0"/>
              </a:rPr>
              <a:t>  &lt;</a:t>
            </a:r>
            <a:r>
              <a:rPr lang="en-US" sz="1600" dirty="0" err="1">
                <a:latin typeface="Times New Roman" panose="02020603050405020304" pitchFamily="18" charset="0"/>
                <a:cs typeface="Times New Roman" panose="02020603050405020304" pitchFamily="18" charset="0"/>
              </a:rPr>
              <a:t>artifactId</a:t>
            </a:r>
            <a:r>
              <a:rPr lang="en-US" sz="1600" dirty="0">
                <a:latin typeface="Times New Roman" panose="02020603050405020304" pitchFamily="18" charset="0"/>
                <a:cs typeface="Times New Roman" panose="02020603050405020304" pitchFamily="18" charset="0"/>
              </a:rPr>
              <a:t>&gt;spring-security-saml2-core&lt;/</a:t>
            </a:r>
            <a:r>
              <a:rPr lang="en-US" sz="1600" dirty="0" err="1">
                <a:latin typeface="Times New Roman" panose="02020603050405020304" pitchFamily="18" charset="0"/>
                <a:cs typeface="Times New Roman" panose="02020603050405020304" pitchFamily="18" charset="0"/>
              </a:rPr>
              <a:t>artifactId</a:t>
            </a:r>
            <a:r>
              <a:rPr lang="en-US" sz="1600" dirty="0">
                <a:latin typeface="Times New Roman" panose="02020603050405020304" pitchFamily="18" charset="0"/>
                <a:cs typeface="Times New Roman" panose="02020603050405020304" pitchFamily="18" charset="0"/>
              </a:rPr>
              <a:t>&gt;</a:t>
            </a:r>
          </a:p>
          <a:p>
            <a:r>
              <a:rPr lang="en-US" sz="1600" dirty="0">
                <a:latin typeface="Times New Roman" panose="02020603050405020304" pitchFamily="18" charset="0"/>
                <a:cs typeface="Times New Roman" panose="02020603050405020304" pitchFamily="18" charset="0"/>
              </a:rPr>
              <a:t>  &lt;version&gt;1.0.9.RELEASE&lt;/version&gt;</a:t>
            </a:r>
          </a:p>
          <a:p>
            <a:r>
              <a:rPr lang="en-US" sz="1600" dirty="0">
                <a:latin typeface="Times New Roman" panose="02020603050405020304" pitchFamily="18" charset="0"/>
                <a:cs typeface="Times New Roman" panose="02020603050405020304" pitchFamily="18" charset="0"/>
              </a:rPr>
              <a:t>&lt;/dependency&gt;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&lt;dependency&gt;</a:t>
            </a:r>
          </a:p>
          <a:p>
            <a:r>
              <a:rPr lang="en-US" sz="1600" dirty="0">
                <a:latin typeface="Times New Roman" panose="02020603050405020304" pitchFamily="18" charset="0"/>
                <a:cs typeface="Times New Roman" panose="02020603050405020304" pitchFamily="18" charset="0"/>
              </a:rPr>
              <a:t>   &lt;</a:t>
            </a:r>
            <a:r>
              <a:rPr lang="en-US" sz="1600" dirty="0" err="1">
                <a:latin typeface="Times New Roman" panose="02020603050405020304" pitchFamily="18" charset="0"/>
                <a:cs typeface="Times New Roman" panose="02020603050405020304" pitchFamily="18" charset="0"/>
              </a:rPr>
              <a:t>groupId</a:t>
            </a:r>
            <a:r>
              <a:rPr lang="en-US" sz="1600" dirty="0">
                <a:latin typeface="Times New Roman" panose="02020603050405020304" pitchFamily="18" charset="0"/>
                <a:cs typeface="Times New Roman" panose="02020603050405020304" pitchFamily="18" charset="0"/>
              </a:rPr>
              <a:t>&gt;</a:t>
            </a:r>
            <a:r>
              <a:rPr lang="en-US" sz="1600" dirty="0" err="1">
                <a:latin typeface="Times New Roman" panose="02020603050405020304" pitchFamily="18" charset="0"/>
                <a:cs typeface="Times New Roman" panose="02020603050405020304" pitchFamily="18" charset="0"/>
              </a:rPr>
              <a:t>org.springframework.security.extensions</a:t>
            </a: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groupId</a:t>
            </a:r>
            <a:r>
              <a:rPr lang="en-US" sz="1600" dirty="0">
                <a:latin typeface="Times New Roman" panose="02020603050405020304" pitchFamily="18" charset="0"/>
                <a:cs typeface="Times New Roman" panose="02020603050405020304" pitchFamily="18" charset="0"/>
              </a:rPr>
              <a:t>&gt;</a:t>
            </a:r>
          </a:p>
          <a:p>
            <a:r>
              <a:rPr lang="en-US" sz="1600" dirty="0">
                <a:latin typeface="Times New Roman" panose="02020603050405020304" pitchFamily="18" charset="0"/>
                <a:cs typeface="Times New Roman" panose="02020603050405020304" pitchFamily="18" charset="0"/>
              </a:rPr>
              <a:t>   &lt;</a:t>
            </a:r>
            <a:r>
              <a:rPr lang="en-US" sz="1600" dirty="0" err="1">
                <a:latin typeface="Times New Roman" panose="02020603050405020304" pitchFamily="18" charset="0"/>
                <a:cs typeface="Times New Roman" panose="02020603050405020304" pitchFamily="18" charset="0"/>
              </a:rPr>
              <a:t>artifactId</a:t>
            </a:r>
            <a:r>
              <a:rPr lang="en-US" sz="1600" dirty="0">
                <a:latin typeface="Times New Roman" panose="02020603050405020304" pitchFamily="18" charset="0"/>
                <a:cs typeface="Times New Roman" panose="02020603050405020304" pitchFamily="18" charset="0"/>
              </a:rPr>
              <a:t>&gt;spring-security-</a:t>
            </a:r>
            <a:r>
              <a:rPr lang="en-US" sz="1600" dirty="0" err="1">
                <a:latin typeface="Times New Roman" panose="02020603050405020304" pitchFamily="18" charset="0"/>
                <a:cs typeface="Times New Roman" panose="02020603050405020304" pitchFamily="18" charset="0"/>
              </a:rPr>
              <a:t>saml</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dsl</a:t>
            </a: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artifactId</a:t>
            </a:r>
            <a:r>
              <a:rPr lang="en-US" sz="1600" dirty="0">
                <a:latin typeface="Times New Roman" panose="02020603050405020304" pitchFamily="18" charset="0"/>
                <a:cs typeface="Times New Roman" panose="02020603050405020304" pitchFamily="18" charset="0"/>
              </a:rPr>
              <a:t>&gt;</a:t>
            </a:r>
          </a:p>
          <a:p>
            <a:r>
              <a:rPr lang="en-US" sz="1600" dirty="0">
                <a:latin typeface="Times New Roman" panose="02020603050405020304" pitchFamily="18" charset="0"/>
                <a:cs typeface="Times New Roman" panose="02020603050405020304" pitchFamily="18" charset="0"/>
              </a:rPr>
              <a:t>   &lt;version&gt;1.0.0.M3&lt;/version&gt;</a:t>
            </a:r>
          </a:p>
          <a:p>
            <a:r>
              <a:rPr lang="en-US" sz="1600" dirty="0">
                <a:latin typeface="Times New Roman" panose="02020603050405020304" pitchFamily="18" charset="0"/>
                <a:cs typeface="Times New Roman" panose="02020603050405020304" pitchFamily="18" charset="0"/>
              </a:rPr>
              <a:t>&lt;/dependency&gt;</a:t>
            </a:r>
            <a:endParaRPr lang="en-US"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SP Configuration</a:t>
            </a:r>
            <a:endParaRPr lang="en-IN" dirty="0"/>
          </a:p>
        </p:txBody>
      </p:sp>
    </p:spTree>
    <p:extLst>
      <p:ext uri="{BB962C8B-B14F-4D97-AF65-F5344CB8AC3E}">
        <p14:creationId xmlns:p14="http://schemas.microsoft.com/office/powerpoint/2010/main" val="4233842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need to run our application on https to make it work locally</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we need to communicate with </a:t>
            </a:r>
            <a:r>
              <a:rPr lang="en-US" sz="2400" dirty="0">
                <a:latin typeface="Times New Roman" panose="02020603050405020304" pitchFamily="18" charset="0"/>
                <a:cs typeface="Times New Roman" panose="02020603050405020304" pitchFamily="18" charset="0"/>
              </a:rPr>
              <a:t>Okta</a:t>
            </a:r>
            <a:r>
              <a:rPr lang="en-US" sz="2400" dirty="0">
                <a:latin typeface="Times New Roman" panose="02020603050405020304" pitchFamily="18" charset="0"/>
                <a:cs typeface="Times New Roman" panose="02020603050405020304" pitchFamily="18" charset="0"/>
              </a:rPr>
              <a:t> which is running on </a:t>
            </a:r>
            <a:r>
              <a:rPr lang="en-US" sz="2400" dirty="0" smtClean="0">
                <a:latin typeface="Times New Roman" panose="02020603050405020304" pitchFamily="18" charset="0"/>
                <a:cs typeface="Times New Roman" panose="02020603050405020304" pitchFamily="18" charset="0"/>
              </a:rPr>
              <a:t>https. </a:t>
            </a: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o </a:t>
            </a:r>
            <a:r>
              <a:rPr lang="en-US" sz="2400" dirty="0">
                <a:latin typeface="Times New Roman" panose="02020603050405020304" pitchFamily="18" charset="0"/>
                <a:cs typeface="Times New Roman" panose="02020603050405020304" pitchFamily="18" charset="0"/>
              </a:rPr>
              <a:t>run our application on https, we will add </a:t>
            </a:r>
            <a:r>
              <a:rPr lang="en-US" sz="2400" dirty="0" smtClean="0">
                <a:latin typeface="Times New Roman" panose="02020603050405020304" pitchFamily="18" charset="0"/>
                <a:cs typeface="Times New Roman" panose="02020603050405020304" pitchFamily="18" charset="0"/>
              </a:rPr>
              <a:t>a self </a:t>
            </a:r>
            <a:r>
              <a:rPr lang="en-US" sz="2400" dirty="0">
                <a:latin typeface="Times New Roman" panose="02020603050405020304" pitchFamily="18" charset="0"/>
                <a:cs typeface="Times New Roman" panose="02020603050405020304" pitchFamily="18" charset="0"/>
              </a:rPr>
              <a:t>signed </a:t>
            </a:r>
            <a:r>
              <a:rPr lang="en-US" sz="2400" dirty="0" smtClean="0">
                <a:latin typeface="Times New Roman" panose="02020603050405020304" pitchFamily="18" charset="0"/>
                <a:cs typeface="Times New Roman" panose="02020603050405020304" pitchFamily="18" charset="0"/>
              </a:rPr>
              <a:t>certificate.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a:t>
            </a:r>
            <a:r>
              <a:rPr lang="en-US" sz="2400" dirty="0" smtClean="0">
                <a:latin typeface="Times New Roman" panose="02020603050405020304" pitchFamily="18" charset="0"/>
                <a:cs typeface="Times New Roman" panose="02020603050405020304" pitchFamily="18" charset="0"/>
              </a:rPr>
              <a:t>se </a:t>
            </a:r>
            <a:r>
              <a:rPr lang="en-US" sz="2400" dirty="0">
                <a:latin typeface="Times New Roman" panose="02020603050405020304" pitchFamily="18" charset="0"/>
                <a:cs typeface="Times New Roman" panose="02020603050405020304" pitchFamily="18" charset="0"/>
              </a:rPr>
              <a:t>java </a:t>
            </a:r>
            <a:r>
              <a:rPr lang="en-US" sz="2400" dirty="0">
                <a:latin typeface="Times New Roman" panose="02020603050405020304" pitchFamily="18" charset="0"/>
                <a:cs typeface="Times New Roman" panose="02020603050405020304" pitchFamily="18" charset="0"/>
              </a:rPr>
              <a:t>keytool to generate self-signed certificates and place the keystore.jks</a:t>
            </a:r>
            <a:r>
              <a:rPr lang="en-US" sz="2400" dirty="0">
                <a:latin typeface="Times New Roman" panose="02020603050405020304" pitchFamily="18" charset="0"/>
                <a:cs typeface="Times New Roman" panose="02020603050405020304" pitchFamily="18" charset="0"/>
              </a:rPr>
              <a:t> file in the resource folder</a:t>
            </a:r>
            <a:r>
              <a:rPr lang="en-US" sz="2400" dirty="0" smtClean="0">
                <a:latin typeface="Times New Roman" panose="02020603050405020304" pitchFamily="18" charset="0"/>
                <a:cs typeface="Times New Roman" panose="02020603050405020304" pitchFamily="18" charset="0"/>
              </a:rPr>
              <a:t>. Use below command to generate certificate.</a:t>
            </a:r>
          </a:p>
          <a:p>
            <a:pPr algn="ctr"/>
            <a:r>
              <a:rPr lang="en-IN" sz="1800" dirty="0">
                <a:latin typeface="Times New Roman" panose="02020603050405020304" pitchFamily="18" charset="0"/>
                <a:cs typeface="Times New Roman" panose="02020603050405020304" pitchFamily="18" charset="0"/>
              </a:rPr>
              <a:t>keytool -genkey -keyalg RSA -alias okta -keystore keystore.jks -storepass okta123 -validity 360 -</a:t>
            </a:r>
            <a:r>
              <a:rPr lang="en-IN" sz="1800" dirty="0" err="1">
                <a:latin typeface="Times New Roman" panose="02020603050405020304" pitchFamily="18" charset="0"/>
                <a:cs typeface="Times New Roman" panose="02020603050405020304" pitchFamily="18" charset="0"/>
              </a:rPr>
              <a:t>keysize</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2048</a:t>
            </a: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Add below properties to </a:t>
            </a:r>
            <a:r>
              <a:rPr lang="en-US" sz="2400" dirty="0" err="1" smtClean="0">
                <a:latin typeface="Times New Roman" panose="02020603050405020304" pitchFamily="18" charset="0"/>
                <a:cs typeface="Times New Roman" panose="02020603050405020304" pitchFamily="18" charset="0"/>
              </a:rPr>
              <a:t>application.properties</a:t>
            </a:r>
            <a:r>
              <a:rPr lang="en-US" sz="2400" dirty="0" smtClean="0">
                <a:latin typeface="Times New Roman" panose="02020603050405020304" pitchFamily="18" charset="0"/>
                <a:cs typeface="Times New Roman" panose="02020603050405020304" pitchFamily="18" charset="0"/>
              </a:rPr>
              <a:t> file.</a:t>
            </a:r>
          </a:p>
          <a:p>
            <a:pPr marL="342900" indent="-342900">
              <a:lnSpc>
                <a:spcPct val="100000"/>
              </a:lnSpc>
              <a:buFont typeface="+mj-lt"/>
              <a:buAutoNum type="arabicPeriod"/>
            </a:pPr>
            <a:r>
              <a:rPr lang="en-IN" sz="1400" dirty="0"/>
              <a:t>Server.port</a:t>
            </a:r>
            <a:r>
              <a:rPr lang="en-IN" sz="1400" dirty="0"/>
              <a:t> = 8443 </a:t>
            </a:r>
            <a:r>
              <a:rPr lang="en-IN" sz="1400" dirty="0" smtClean="0">
                <a:sym typeface="Wingdings" panose="05000000000000000000" pitchFamily="2" charset="2"/>
              </a:rPr>
              <a:t> Port in which your application is running</a:t>
            </a:r>
            <a:endParaRPr lang="en-IN" sz="1400" dirty="0" smtClean="0"/>
          </a:p>
          <a:p>
            <a:pPr marL="342900" indent="-342900">
              <a:lnSpc>
                <a:spcPct val="100000"/>
              </a:lnSpc>
              <a:buFont typeface="+mj-lt"/>
              <a:buAutoNum type="arabicPeriod"/>
            </a:pPr>
            <a:r>
              <a:rPr lang="en-IN" sz="1400" dirty="0" err="1" smtClean="0"/>
              <a:t>server.ssl.enabled</a:t>
            </a:r>
            <a:r>
              <a:rPr lang="en-IN" sz="1400" dirty="0" smtClean="0"/>
              <a:t> </a:t>
            </a:r>
            <a:r>
              <a:rPr lang="en-IN" sz="1400" dirty="0"/>
              <a:t>= true </a:t>
            </a:r>
            <a:endParaRPr lang="en-IN" sz="1400" dirty="0" smtClean="0"/>
          </a:p>
          <a:p>
            <a:pPr marL="342900" indent="-342900">
              <a:lnSpc>
                <a:spcPct val="100000"/>
              </a:lnSpc>
              <a:buFont typeface="+mj-lt"/>
              <a:buAutoNum type="arabicPeriod"/>
            </a:pPr>
            <a:r>
              <a:rPr lang="en-IN" sz="1400" dirty="0" err="1" smtClean="0"/>
              <a:t>server.ssl.key</a:t>
            </a:r>
            <a:r>
              <a:rPr lang="en-IN" sz="1400" dirty="0" smtClean="0"/>
              <a:t>-alias </a:t>
            </a:r>
            <a:r>
              <a:rPr lang="en-IN" sz="1400" dirty="0"/>
              <a:t>= </a:t>
            </a:r>
            <a:r>
              <a:rPr lang="en-IN" sz="1400" dirty="0" smtClean="0"/>
              <a:t>spring </a:t>
            </a:r>
            <a:r>
              <a:rPr lang="en-IN" sz="1400" dirty="0" smtClean="0">
                <a:sym typeface="Wingdings" panose="05000000000000000000" pitchFamily="2" charset="2"/>
              </a:rPr>
              <a:t> Alias name </a:t>
            </a:r>
            <a:r>
              <a:rPr lang="en-IN" sz="1400" dirty="0" err="1" smtClean="0">
                <a:sym typeface="Wingdings" panose="05000000000000000000" pitchFamily="2" charset="2"/>
              </a:rPr>
              <a:t>ofcertificate</a:t>
            </a:r>
            <a:r>
              <a:rPr lang="en-IN" sz="1400" dirty="0" smtClean="0">
                <a:sym typeface="Wingdings" panose="05000000000000000000" pitchFamily="2" charset="2"/>
              </a:rPr>
              <a:t> you created</a:t>
            </a:r>
            <a:endParaRPr lang="en-IN" sz="1400" dirty="0" smtClean="0"/>
          </a:p>
          <a:p>
            <a:pPr marL="342900" indent="-342900">
              <a:lnSpc>
                <a:spcPct val="100000"/>
              </a:lnSpc>
              <a:buFont typeface="+mj-lt"/>
              <a:buAutoNum type="arabicPeriod"/>
            </a:pPr>
            <a:r>
              <a:rPr lang="en-IN" sz="1400" dirty="0" smtClean="0"/>
              <a:t> </a:t>
            </a:r>
            <a:r>
              <a:rPr lang="en-IN" sz="1400" dirty="0"/>
              <a:t>server.ssl.key-store = </a:t>
            </a:r>
            <a:r>
              <a:rPr lang="en-IN" sz="1400" dirty="0" err="1"/>
              <a:t>classpath:saml</a:t>
            </a:r>
            <a:r>
              <a:rPr lang="en-IN" sz="1400" dirty="0"/>
              <a:t>/</a:t>
            </a:r>
            <a:r>
              <a:rPr lang="en-IN" sz="1400" dirty="0" err="1"/>
              <a:t>keystore.jks</a:t>
            </a:r>
            <a:r>
              <a:rPr lang="en-IN" sz="1400" dirty="0"/>
              <a:t> </a:t>
            </a:r>
            <a:r>
              <a:rPr lang="en-IN" sz="1400" dirty="0" smtClean="0">
                <a:sym typeface="Wingdings" panose="05000000000000000000" pitchFamily="2" charset="2"/>
              </a:rPr>
              <a:t> path to the generated certificate</a:t>
            </a:r>
            <a:endParaRPr lang="en-IN" sz="1400" dirty="0" smtClean="0"/>
          </a:p>
          <a:p>
            <a:pPr marL="342900" indent="-342900">
              <a:lnSpc>
                <a:spcPct val="100000"/>
              </a:lnSpc>
              <a:buFont typeface="+mj-lt"/>
              <a:buAutoNum type="arabicPeriod"/>
            </a:pPr>
            <a:r>
              <a:rPr lang="en-IN" sz="1400" dirty="0" err="1" smtClean="0"/>
              <a:t>server.ssl.key</a:t>
            </a:r>
            <a:r>
              <a:rPr lang="en-IN" sz="1400" dirty="0" smtClean="0"/>
              <a:t>-store-password </a:t>
            </a:r>
            <a:r>
              <a:rPr lang="en-IN" sz="1400" dirty="0"/>
              <a:t>= secret </a:t>
            </a:r>
            <a:r>
              <a:rPr lang="en-IN" sz="1400" dirty="0" smtClean="0">
                <a:sym typeface="Wingdings" panose="05000000000000000000" pitchFamily="2" charset="2"/>
              </a:rPr>
              <a:t> password created while generation the certificate</a:t>
            </a:r>
            <a:endParaRPr lang="en-IN" sz="1400" dirty="0" smtClean="0"/>
          </a:p>
          <a:p>
            <a:pPr marL="342900" indent="-342900">
              <a:lnSpc>
                <a:spcPct val="100000"/>
              </a:lnSpc>
              <a:buFont typeface="+mj-lt"/>
              <a:buAutoNum type="arabicPeriod"/>
            </a:pPr>
            <a:r>
              <a:rPr lang="en-IN" sz="1400" dirty="0" smtClean="0"/>
              <a:t>security.saml2.metadata-url </a:t>
            </a:r>
            <a:r>
              <a:rPr lang="en-IN" sz="1400" dirty="0"/>
              <a:t>= your metadata </a:t>
            </a:r>
            <a:r>
              <a:rPr lang="en-IN" sz="1400" dirty="0" err="1" smtClean="0"/>
              <a:t>url</a:t>
            </a:r>
            <a:r>
              <a:rPr lang="en-IN" sz="1400" dirty="0" smtClean="0"/>
              <a:t> </a:t>
            </a:r>
            <a:r>
              <a:rPr lang="en-IN" sz="1400" dirty="0" smtClean="0">
                <a:sym typeface="Wingdings" panose="05000000000000000000" pitchFamily="2" charset="2"/>
              </a:rPr>
              <a:t> the metadata </a:t>
            </a:r>
            <a:r>
              <a:rPr lang="en-IN" sz="1400" dirty="0" err="1" smtClean="0">
                <a:sym typeface="Wingdings" panose="05000000000000000000" pitchFamily="2" charset="2"/>
              </a:rPr>
              <a:t>url</a:t>
            </a:r>
            <a:r>
              <a:rPr lang="en-IN" sz="1400" dirty="0" smtClean="0">
                <a:sym typeface="Wingdings" panose="05000000000000000000" pitchFamily="2" charset="2"/>
              </a:rPr>
              <a:t> you captured during </a:t>
            </a:r>
            <a:r>
              <a:rPr lang="en-IN" sz="1400" dirty="0" err="1" smtClean="0">
                <a:sym typeface="Wingdings" panose="05000000000000000000" pitchFamily="2" charset="2"/>
              </a:rPr>
              <a:t>IdP</a:t>
            </a:r>
            <a:r>
              <a:rPr lang="en-IN" sz="1400" dirty="0" smtClean="0">
                <a:sym typeface="Wingdings" panose="05000000000000000000" pitchFamily="2" charset="2"/>
              </a:rPr>
              <a:t> setup</a:t>
            </a:r>
            <a:endParaRPr lang="en-IN" sz="14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Self Signed Certificate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00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	Some of the common vulnerabilities which the hackers exploit to break </a:t>
            </a:r>
            <a:r>
              <a:rPr lang="en-US" sz="2400" dirty="0" smtClean="0">
                <a:solidFill>
                  <a:schemeClr val="tx1"/>
                </a:solidFill>
                <a:latin typeface="Times New Roman" panose="02020603050405020304" pitchFamily="18" charset="0"/>
                <a:cs typeface="Times New Roman" panose="02020603050405020304" pitchFamily="18" charset="0"/>
              </a:rPr>
              <a:t>a SAML SSO protected application are </a:t>
            </a:r>
          </a:p>
          <a:p>
            <a:pPr marL="342900" indent="-342900">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Signature not checked </a:t>
            </a:r>
            <a:r>
              <a:rPr lang="en-US" sz="2400" dirty="0" smtClean="0">
                <a:solidFill>
                  <a:schemeClr val="tx1"/>
                </a:solidFill>
                <a:latin typeface="Times New Roman" panose="02020603050405020304" pitchFamily="18" charset="0"/>
                <a:cs typeface="Times New Roman" panose="02020603050405020304" pitchFamily="18" charset="0"/>
              </a:rPr>
              <a:t>–If </a:t>
            </a:r>
            <a:r>
              <a:rPr lang="en-US" sz="2400" dirty="0">
                <a:solidFill>
                  <a:schemeClr val="tx1"/>
                </a:solidFill>
                <a:latin typeface="Times New Roman" panose="02020603050405020304" pitchFamily="18" charset="0"/>
                <a:cs typeface="Times New Roman" panose="02020603050405020304" pitchFamily="18" charset="0"/>
              </a:rPr>
              <a:t>someone is able to change the name id (username) in the SAML response and log in as someone else due to the lack of a signature checking process</a:t>
            </a:r>
            <a:r>
              <a:rPr lang="en-US" sz="2400" dirty="0" smtClean="0">
                <a:solidFill>
                  <a:schemeClr val="tx1"/>
                </a:solidFill>
                <a:latin typeface="Times New Roman" panose="02020603050405020304" pitchFamily="18" charset="0"/>
                <a:cs typeface="Times New Roman" panose="02020603050405020304" pitchFamily="18" charset="0"/>
              </a:rPr>
              <a:t>. Hence, the SP should have a strong validation for the assertion consumer service.</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chemeClr val="tx1"/>
                </a:solidFill>
                <a:latin typeface="Times New Roman" panose="02020603050405020304" pitchFamily="18" charset="0"/>
                <a:cs typeface="Times New Roman" panose="02020603050405020304" pitchFamily="18" charset="0"/>
              </a:rPr>
              <a:t>Comment </a:t>
            </a:r>
            <a:r>
              <a:rPr lang="en-US" sz="2400" b="1" dirty="0">
                <a:solidFill>
                  <a:schemeClr val="tx1"/>
                </a:solidFill>
                <a:latin typeface="Times New Roman" panose="02020603050405020304" pitchFamily="18" charset="0"/>
                <a:cs typeface="Times New Roman" panose="02020603050405020304" pitchFamily="18" charset="0"/>
              </a:rPr>
              <a:t>Injection </a:t>
            </a: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a:solidFill>
                  <a:schemeClr val="tx1"/>
                </a:solidFill>
                <a:latin typeface="Times New Roman" panose="02020603050405020304" pitchFamily="18" charset="0"/>
                <a:cs typeface="Times New Roman" panose="02020603050405020304" pitchFamily="18" charset="0"/>
              </a:rPr>
              <a:t>user can be registered with an XML comment in the username as follows </a:t>
            </a:r>
            <a:r>
              <a:rPr lang="en-US" sz="2400" dirty="0" smtClean="0">
                <a:solidFill>
                  <a:schemeClr val="tx1"/>
                </a:solidFill>
                <a:latin typeface="Times New Roman" panose="02020603050405020304" pitchFamily="18" charset="0"/>
                <a:cs typeface="Times New Roman" panose="02020603050405020304" pitchFamily="18" charset="0"/>
              </a:rPr>
              <a:t>–       email</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prerit</a:t>
            </a:r>
            <a:r>
              <a:rPr lang="en-US" sz="2400" dirty="0">
                <a:solidFill>
                  <a:schemeClr val="tx1"/>
                </a:solidFill>
                <a:latin typeface="Times New Roman" panose="02020603050405020304" pitchFamily="18" charset="0"/>
                <a:cs typeface="Times New Roman" panose="02020603050405020304" pitchFamily="18" charset="0"/>
              </a:rPr>
              <a:t>&lt;!--</a:t>
            </a:r>
            <a:r>
              <a:rPr lang="en-US" sz="2400" dirty="0" err="1">
                <a:solidFill>
                  <a:schemeClr val="tx1"/>
                </a:solidFill>
                <a:latin typeface="Times New Roman" panose="02020603050405020304" pitchFamily="18" charset="0"/>
                <a:cs typeface="Times New Roman" panose="02020603050405020304" pitchFamily="18" charset="0"/>
              </a:rPr>
              <a:t>notprerit</a:t>
            </a:r>
            <a:r>
              <a:rPr lang="en-US" sz="2400" dirty="0">
                <a:solidFill>
                  <a:schemeClr val="tx1"/>
                </a:solidFill>
                <a:latin typeface="Times New Roman" panose="02020603050405020304" pitchFamily="18" charset="0"/>
                <a:cs typeface="Times New Roman" panose="02020603050405020304" pitchFamily="18" charset="0"/>
              </a:rPr>
              <a:t>--&gt;@</a:t>
            </a:r>
            <a:r>
              <a:rPr lang="en-US" sz="2400" dirty="0" smtClean="0">
                <a:solidFill>
                  <a:schemeClr val="tx1"/>
                </a:solidFill>
                <a:latin typeface="Times New Roman" panose="02020603050405020304" pitchFamily="18" charset="0"/>
                <a:cs typeface="Times New Roman" panose="02020603050405020304" pitchFamily="18" charset="0"/>
              </a:rPr>
              <a:t>test.com</a:t>
            </a:r>
          </a:p>
          <a:p>
            <a:r>
              <a:rPr lang="en-US" sz="2400" dirty="0" smtClean="0">
                <a:solidFill>
                  <a:schemeClr val="tx1"/>
                </a:solidFill>
                <a:latin typeface="Times New Roman" panose="02020603050405020304" pitchFamily="18" charset="0"/>
                <a:cs typeface="Times New Roman" panose="02020603050405020304" pitchFamily="18" charset="0"/>
              </a:rPr>
              <a:t>While </a:t>
            </a:r>
            <a:r>
              <a:rPr lang="en-US" sz="2400" dirty="0">
                <a:solidFill>
                  <a:schemeClr val="tx1"/>
                </a:solidFill>
                <a:latin typeface="Times New Roman" panose="02020603050405020304" pitchFamily="18" charset="0"/>
                <a:cs typeface="Times New Roman" panose="02020603050405020304" pitchFamily="18" charset="0"/>
              </a:rPr>
              <a:t>processing the SAML response, the SP will ignore the comment and log us in as the victim. </a:t>
            </a:r>
            <a:r>
              <a:rPr lang="en-US" sz="2400" dirty="0" smtClean="0">
                <a:solidFill>
                  <a:schemeClr val="tx1"/>
                </a:solidFill>
                <a:latin typeface="Times New Roman" panose="02020603050405020304" pitchFamily="18" charset="0"/>
                <a:cs typeface="Times New Roman" panose="02020603050405020304" pitchFamily="18" charset="0"/>
              </a:rPr>
              <a:t>Hence use a strong XML parser and disable any unwanted features.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583719" y="346867"/>
            <a:ext cx="10982522" cy="387798"/>
          </a:xfrm>
        </p:spPr>
        <p:txBody>
          <a:bodyPr/>
          <a:lstStyle/>
          <a:p>
            <a:r>
              <a:rPr lang="en-US" dirty="0" smtClean="0">
                <a:latin typeface="Times New Roman" panose="02020603050405020304" pitchFamily="18" charset="0"/>
                <a:cs typeface="Times New Roman" panose="02020603050405020304" pitchFamily="18" charset="0"/>
              </a:rPr>
              <a:t>Common Vulnerabilities To Be Handled </a:t>
            </a:r>
            <a:r>
              <a:rPr lang="en-US" dirty="0" smtClean="0">
                <a:latin typeface="Times New Roman" panose="02020603050405020304" pitchFamily="18" charset="0"/>
                <a:cs typeface="Times New Roman" panose="02020603050405020304" pitchFamily="18" charset="0"/>
              </a:rPr>
              <a:t>In SAML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478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765965" y="3094182"/>
            <a:ext cx="3269672" cy="1062182"/>
          </a:xfrm>
        </p:spPr>
        <p:txBody>
          <a:bodyPr>
            <a:normAutofit/>
          </a:bodyPr>
          <a:lstStyle/>
          <a:p>
            <a:r>
              <a:rPr lang="en-US" sz="4000" dirty="0" smtClean="0">
                <a:solidFill>
                  <a:schemeClr val="accent1">
                    <a:lumMod val="75000"/>
                  </a:schemeClr>
                </a:solidFill>
                <a:latin typeface="Times New Roman" panose="02020603050405020304" pitchFamily="18" charset="0"/>
                <a:cs typeface="Times New Roman" panose="02020603050405020304" pitchFamily="18" charset="0"/>
              </a:rPr>
              <a:t>Thank You</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07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583719" y="1193799"/>
            <a:ext cx="5347524" cy="4802443"/>
          </a:xfrm>
        </p:spPr>
        <p:txBody>
          <a:bodyPr>
            <a:normAutofit/>
          </a:bodyPr>
          <a:lstStyle/>
          <a:p>
            <a:pPr marL="285750" lvl="0" indent="-285750">
              <a:buFont typeface="Arial" pitchFamily="34" charset="0"/>
              <a:buChar char="•"/>
            </a:pPr>
            <a:r>
              <a:rPr lang="en-IN" sz="2400" dirty="0" smtClean="0">
                <a:solidFill>
                  <a:srgbClr val="404040"/>
                </a:solidFill>
                <a:highlight>
                  <a:scrgbClr r="0" g="0" b="0">
                    <a:alpha val="0"/>
                  </a:scrgbClr>
                </a:highlight>
                <a:latin typeface="Times New Roman" pitchFamily="18"/>
                <a:ea typeface="Microsoft YaHei" pitchFamily="2"/>
                <a:cs typeface="Times New Roman" pitchFamily="18"/>
              </a:rPr>
              <a:t>SSO</a:t>
            </a:r>
          </a:p>
          <a:p>
            <a:pPr marL="285750" lvl="0" indent="-285750">
              <a:buFont typeface="Arial" pitchFamily="34" charset="0"/>
              <a:buChar char="•"/>
            </a:pPr>
            <a:r>
              <a:rPr lang="en-US" sz="2400" dirty="0" smtClean="0">
                <a:solidFill>
                  <a:srgbClr val="404040"/>
                </a:solidFill>
                <a:highlight>
                  <a:scrgbClr r="0" g="0" b="0">
                    <a:alpha val="0"/>
                  </a:scrgbClr>
                </a:highlight>
                <a:latin typeface="Times New Roman" pitchFamily="18"/>
                <a:ea typeface="Microsoft YaHei" pitchFamily="2"/>
                <a:cs typeface="Times New Roman" pitchFamily="18"/>
              </a:rPr>
              <a:t>SSO Terminologies</a:t>
            </a:r>
          </a:p>
          <a:p>
            <a:pPr marL="285750" lvl="0" indent="-285750">
              <a:buFont typeface="Arial" pitchFamily="34" charset="0"/>
              <a:buChar char="•"/>
            </a:pPr>
            <a:r>
              <a:rPr lang="en-US" sz="2400" dirty="0" smtClean="0">
                <a:solidFill>
                  <a:srgbClr val="404040"/>
                </a:solidFill>
                <a:highlight>
                  <a:scrgbClr r="0" g="0" b="0">
                    <a:alpha val="0"/>
                  </a:scrgbClr>
                </a:highlight>
                <a:latin typeface="Times New Roman" pitchFamily="18"/>
                <a:ea typeface="Microsoft YaHei" pitchFamily="2"/>
                <a:cs typeface="Times New Roman" pitchFamily="18"/>
              </a:rPr>
              <a:t>SSO Flow</a:t>
            </a:r>
          </a:p>
          <a:p>
            <a:pPr marL="285750" lvl="0" indent="-285750">
              <a:buFont typeface="Arial" pitchFamily="34" charset="0"/>
              <a:buChar char="•"/>
            </a:pPr>
            <a:r>
              <a:rPr lang="en-US" sz="2400" dirty="0" smtClean="0">
                <a:solidFill>
                  <a:srgbClr val="404040"/>
                </a:solidFill>
                <a:highlight>
                  <a:scrgbClr r="0" g="0" b="0">
                    <a:alpha val="0"/>
                  </a:scrgbClr>
                </a:highlight>
                <a:latin typeface="Times New Roman" pitchFamily="18"/>
                <a:ea typeface="Microsoft YaHei" pitchFamily="2"/>
                <a:cs typeface="Times New Roman" pitchFamily="18"/>
              </a:rPr>
              <a:t>SAML</a:t>
            </a:r>
          </a:p>
          <a:p>
            <a:pPr marL="285750" lvl="0" indent="-285750">
              <a:buFont typeface="Arial" pitchFamily="34" charset="0"/>
              <a:buChar char="•"/>
            </a:pPr>
            <a:r>
              <a:rPr lang="en-US" sz="2400" dirty="0" smtClean="0">
                <a:solidFill>
                  <a:srgbClr val="404040"/>
                </a:solidFill>
                <a:highlight>
                  <a:scrgbClr r="0" g="0" b="0">
                    <a:alpha val="0"/>
                  </a:scrgbClr>
                </a:highlight>
                <a:latin typeface="Times New Roman" pitchFamily="18"/>
                <a:ea typeface="Microsoft YaHei" pitchFamily="2"/>
                <a:cs typeface="Times New Roman" pitchFamily="18"/>
              </a:rPr>
              <a:t>SAML Request </a:t>
            </a:r>
          </a:p>
          <a:p>
            <a:pPr marL="285750" lvl="0" indent="-285750">
              <a:buFont typeface="Arial" pitchFamily="34" charset="0"/>
              <a:buChar char="•"/>
            </a:pPr>
            <a:r>
              <a:rPr lang="en-US" sz="2400" dirty="0" smtClean="0">
                <a:solidFill>
                  <a:srgbClr val="404040"/>
                </a:solidFill>
                <a:highlight>
                  <a:scrgbClr r="0" g="0" b="0">
                    <a:alpha val="0"/>
                  </a:scrgbClr>
                </a:highlight>
                <a:latin typeface="Times New Roman" pitchFamily="18"/>
                <a:ea typeface="Microsoft YaHei" pitchFamily="2"/>
                <a:cs typeface="Times New Roman" pitchFamily="18"/>
              </a:rPr>
              <a:t>SAML Response</a:t>
            </a:r>
          </a:p>
          <a:p>
            <a:pPr marL="285750" lvl="0" indent="-285750">
              <a:buFont typeface="Arial" pitchFamily="34" charset="0"/>
              <a:buChar char="•"/>
            </a:pPr>
            <a:r>
              <a:rPr lang="en-US" sz="2400" dirty="0" smtClean="0">
                <a:solidFill>
                  <a:srgbClr val="404040"/>
                </a:solidFill>
                <a:highlight>
                  <a:scrgbClr r="0" g="0" b="0">
                    <a:alpha val="0"/>
                  </a:scrgbClr>
                </a:highlight>
                <a:latin typeface="Times New Roman" pitchFamily="18"/>
                <a:ea typeface="Microsoft YaHei" pitchFamily="2"/>
                <a:cs typeface="Times New Roman" pitchFamily="18"/>
              </a:rPr>
              <a:t>SP </a:t>
            </a:r>
            <a:r>
              <a:rPr lang="en-US" sz="2400" dirty="0" smtClean="0">
                <a:solidFill>
                  <a:srgbClr val="404040"/>
                </a:solidFill>
                <a:highlight>
                  <a:scrgbClr r="0" g="0" b="0">
                    <a:alpha val="0"/>
                  </a:scrgbClr>
                </a:highlight>
                <a:latin typeface="Times New Roman" pitchFamily="18"/>
                <a:ea typeface="Microsoft YaHei" pitchFamily="2"/>
                <a:cs typeface="Times New Roman" pitchFamily="18"/>
              </a:rPr>
              <a:t>Configuration</a:t>
            </a:r>
          </a:p>
          <a:p>
            <a:pPr marL="285750" lvl="0" indent="-285750">
              <a:buFont typeface="Arial" pitchFamily="34" charset="0"/>
              <a:buChar char="•"/>
            </a:pPr>
            <a:r>
              <a:rPr lang="en-US" sz="2400" dirty="0" err="1" smtClean="0">
                <a:solidFill>
                  <a:srgbClr val="404040"/>
                </a:solidFill>
                <a:highlight>
                  <a:scrgbClr r="0" g="0" b="0">
                    <a:alpha val="0"/>
                  </a:scrgbClr>
                </a:highlight>
                <a:latin typeface="Times New Roman" pitchFamily="18"/>
                <a:ea typeface="Microsoft YaHei" pitchFamily="2"/>
                <a:cs typeface="Times New Roman" pitchFamily="18"/>
              </a:rPr>
              <a:t>IdP</a:t>
            </a:r>
            <a:r>
              <a:rPr lang="en-US" sz="2400" dirty="0" smtClean="0">
                <a:solidFill>
                  <a:srgbClr val="404040"/>
                </a:solidFill>
                <a:highlight>
                  <a:scrgbClr r="0" g="0" b="0">
                    <a:alpha val="0"/>
                  </a:scrgbClr>
                </a:highlight>
                <a:latin typeface="Times New Roman" pitchFamily="18"/>
                <a:ea typeface="Microsoft YaHei" pitchFamily="2"/>
                <a:cs typeface="Times New Roman" pitchFamily="18"/>
              </a:rPr>
              <a:t> </a:t>
            </a:r>
            <a:r>
              <a:rPr lang="en-US" sz="2400" dirty="0" smtClean="0">
                <a:solidFill>
                  <a:srgbClr val="404040"/>
                </a:solidFill>
                <a:highlight>
                  <a:scrgbClr r="0" g="0" b="0">
                    <a:alpha val="0"/>
                  </a:scrgbClr>
                </a:highlight>
                <a:latin typeface="Times New Roman" pitchFamily="18"/>
                <a:ea typeface="Microsoft YaHei" pitchFamily="2"/>
                <a:cs typeface="Times New Roman" pitchFamily="18"/>
              </a:rPr>
              <a:t>Configuration</a:t>
            </a:r>
          </a:p>
          <a:p>
            <a:pPr marL="285750" indent="-285750">
              <a:buFont typeface="Arial" pitchFamily="34" charset="0"/>
              <a:buChar char="•"/>
            </a:pPr>
            <a:r>
              <a:rPr lang="en-US" sz="2400" dirty="0">
                <a:solidFill>
                  <a:srgbClr val="404040"/>
                </a:solidFill>
                <a:highlight>
                  <a:scrgbClr r="0" g="0" b="0">
                    <a:alpha val="0"/>
                  </a:scrgbClr>
                </a:highlight>
                <a:latin typeface="Times New Roman" pitchFamily="18"/>
                <a:ea typeface="Microsoft YaHei" pitchFamily="2"/>
                <a:cs typeface="Times New Roman" pitchFamily="18"/>
              </a:rPr>
              <a:t>Self Signed Certificates</a:t>
            </a:r>
          </a:p>
          <a:p>
            <a:pPr marL="285750" lvl="0" indent="-285750">
              <a:buFont typeface="Arial" pitchFamily="34" charset="0"/>
              <a:buChar char="•"/>
            </a:pPr>
            <a:endParaRPr lang="en-US" sz="2400" dirty="0" smtClean="0">
              <a:solidFill>
                <a:srgbClr val="404040"/>
              </a:solidFill>
              <a:highlight>
                <a:scrgbClr r="0" g="0" b="0">
                  <a:alpha val="0"/>
                </a:scrgbClr>
              </a:highlight>
              <a:latin typeface="Times New Roman" pitchFamily="18"/>
              <a:ea typeface="Microsoft YaHei" pitchFamily="2"/>
              <a:cs typeface="Times New Roman" pitchFamily="18"/>
            </a:endParaRPr>
          </a:p>
          <a:p>
            <a:pPr marL="285750" lvl="0" indent="-285750">
              <a:buFont typeface="Arial" pitchFamily="34" charset="0"/>
              <a:buChar char="•"/>
            </a:pPr>
            <a:endParaRPr lang="en-US" sz="2400" dirty="0" smtClean="0">
              <a:solidFill>
                <a:srgbClr val="404040"/>
              </a:solidFill>
              <a:highlight>
                <a:scrgbClr r="0" g="0" b="0">
                  <a:alpha val="0"/>
                </a:scrgbClr>
              </a:highlight>
              <a:latin typeface="Times New Roman" pitchFamily="18"/>
              <a:ea typeface="Microsoft YaHei" pitchFamily="2"/>
              <a:cs typeface="Times New Roman" pitchFamily="18"/>
            </a:endParaRPr>
          </a:p>
          <a:p>
            <a:pPr marL="285750" lvl="0" indent="-285750">
              <a:buFont typeface="Arial" pitchFamily="34" charset="0"/>
              <a:buChar char="•"/>
            </a:pPr>
            <a:endParaRPr lang="en-US" sz="2400" dirty="0" smtClean="0">
              <a:solidFill>
                <a:srgbClr val="404040"/>
              </a:solidFill>
              <a:highlight>
                <a:scrgbClr r="0" g="0" b="0">
                  <a:alpha val="0"/>
                </a:scrgbClr>
              </a:highlight>
              <a:latin typeface="Times New Roman" pitchFamily="18"/>
              <a:ea typeface="Microsoft YaHei" pitchFamily="2"/>
              <a:cs typeface="Times New Roman" pitchFamily="18"/>
            </a:endParaRPr>
          </a:p>
          <a:p>
            <a:pPr marL="285750" lvl="0" indent="-285750">
              <a:buFont typeface="Arial" pitchFamily="34" charset="0"/>
              <a:buChar char="•"/>
            </a:pPr>
            <a:endParaRPr lang="en-US" sz="2400" dirty="0">
              <a:solidFill>
                <a:srgbClr val="404040"/>
              </a:solidFill>
              <a:highlight>
                <a:scrgbClr r="0" g="0" b="0">
                  <a:alpha val="0"/>
                </a:scrgbClr>
              </a:highlight>
              <a:latin typeface="Times New Roman" pitchFamily="18"/>
              <a:ea typeface="Microsoft YaHei" pitchFamily="2"/>
              <a:cs typeface="Times New Roman" pitchFamily="18"/>
            </a:endParaRPr>
          </a:p>
          <a:p>
            <a:endParaRPr lang="en-IN" dirty="0"/>
          </a:p>
        </p:txBody>
      </p:sp>
      <p:sp>
        <p:nvSpPr>
          <p:cNvPr id="7" name="Title 6"/>
          <p:cNvSpPr>
            <a:spLocks noGrp="1"/>
          </p:cNvSpPr>
          <p:nvPr>
            <p:ph type="title"/>
          </p:nvPr>
        </p:nvSpPr>
        <p:spPr>
          <a:xfrm>
            <a:off x="583719" y="346867"/>
            <a:ext cx="10982522" cy="387798"/>
          </a:xfrm>
        </p:spPr>
        <p:txBody>
          <a:bodyPr/>
          <a:lstStyle/>
          <a:p>
            <a:r>
              <a:rPr lang="en-US" dirty="0">
                <a:solidFill>
                  <a:schemeClr val="accent1">
                    <a:lumMod val="75000"/>
                  </a:schemeClr>
                </a:solidFill>
                <a:highlight>
                  <a:scrgbClr r="0" g="0" b="0">
                    <a:alpha val="0"/>
                  </a:scrgbClr>
                </a:highlight>
                <a:latin typeface="Times New Roman" pitchFamily="18"/>
                <a:ea typeface="Microsoft YaHei" pitchFamily="2"/>
                <a:cs typeface="Times New Roman" pitchFamily="18"/>
              </a:rPr>
              <a:t>Agenda</a:t>
            </a:r>
            <a:endParaRPr lang="en-IN" dirty="0">
              <a:solidFill>
                <a:schemeClr val="accent1">
                  <a:lumMod val="75000"/>
                </a:schemeClr>
              </a:solidFill>
            </a:endParaRPr>
          </a:p>
        </p:txBody>
      </p:sp>
      <p:pic>
        <p:nvPicPr>
          <p:cNvPr id="11" name="Picture Placeholder 19">
            <a:extLst>
              <a:ext uri="{FF2B5EF4-FFF2-40B4-BE49-F238E27FC236}">
                <a16:creationId xmlns:a16="http://schemas.microsoft.com/office/drawing/2014/main" id="{E9CF01ED-4765-41A1-AEEA-3C36F8F078F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571" r="22571"/>
          <a:stretch/>
        </p:blipFill>
        <p:spPr>
          <a:xfrm>
            <a:off x="6537961" y="0"/>
            <a:ext cx="5654040" cy="6858000"/>
          </a:xfrm>
          <a:prstGeom prst="rect">
            <a:avLst/>
          </a:prstGeom>
        </p:spPr>
      </p:pic>
    </p:spTree>
    <p:extLst>
      <p:ext uri="{BB962C8B-B14F-4D97-AF65-F5344CB8AC3E}">
        <p14:creationId xmlns:p14="http://schemas.microsoft.com/office/powerpoint/2010/main" val="73731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latin typeface="Times New Roman" pitchFamily="18" charset="0"/>
                <a:cs typeface="Times New Roman" pitchFamily="18" charset="0"/>
              </a:rPr>
              <a:t>Single Sign-On - SSO</a:t>
            </a:r>
            <a:endParaRPr lang="en-IN" dirty="0">
              <a:solidFill>
                <a:schemeClr val="accent1">
                  <a:lumMod val="75000"/>
                </a:schemeClr>
              </a:solidFill>
              <a:latin typeface="Times New Roman" pitchFamily="18" charset="0"/>
              <a:cs typeface="Times New Roman" pitchFamily="18" charset="0"/>
            </a:endParaRPr>
          </a:p>
        </p:txBody>
      </p:sp>
      <p:sp>
        <p:nvSpPr>
          <p:cNvPr id="5" name="Rectangle 4"/>
          <p:cNvSpPr/>
          <p:nvPr/>
        </p:nvSpPr>
        <p:spPr>
          <a:xfrm>
            <a:off x="583719" y="1571681"/>
            <a:ext cx="10259772" cy="4524315"/>
          </a:xfrm>
          <a:prstGeom prst="rect">
            <a:avLst/>
          </a:prstGeom>
        </p:spPr>
        <p:txBody>
          <a:bodyPr wrap="square">
            <a:spAutoFit/>
          </a:bodyPr>
          <a:lstStyle/>
          <a:p>
            <a:r>
              <a:rPr lang="en-US" sz="2400" b="1" dirty="0" smtClean="0">
                <a:latin typeface="Times New Roman" pitchFamily="18" charset="0"/>
                <a:cs typeface="Times New Roman" pitchFamily="18" charset="0"/>
              </a:rPr>
              <a:t>	SSO</a:t>
            </a:r>
            <a:r>
              <a:rPr lang="en-US" sz="2400" dirty="0" smtClean="0">
                <a:latin typeface="Times New Roman" pitchFamily="18" charset="0"/>
                <a:cs typeface="Times New Roman" pitchFamily="18" charset="0"/>
              </a:rPr>
              <a:t> is an authentication process that allows users to get access to multiple applications with a single sign in.</a:t>
            </a:r>
          </a:p>
          <a:p>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Advantages Of Using SSO</a:t>
            </a:r>
            <a:endParaRPr lang="en-US" sz="2400" dirty="0" smtClean="0">
              <a:latin typeface="Times New Roman" pitchFamily="18" charset="0"/>
              <a:cs typeface="Times New Roman" pitchFamily="18" charset="0"/>
            </a:endParaRP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User need not remember multiple passwords as only one credential can get access for multiple applications.</a:t>
            </a: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User management becomes easy for the admin.</a:t>
            </a: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Example : Once you sign in to your google account, you can access all the google services like </a:t>
            </a:r>
            <a:r>
              <a:rPr lang="en-US" sz="2400" dirty="0">
                <a:latin typeface="Times New Roman" pitchFamily="18" charset="0"/>
                <a:cs typeface="Times New Roman" pitchFamily="18" charset="0"/>
              </a:rPr>
              <a:t>G</a:t>
            </a:r>
            <a:r>
              <a:rPr lang="en-US" sz="2400" dirty="0" smtClean="0">
                <a:latin typeface="Times New Roman" pitchFamily="18" charset="0"/>
                <a:cs typeface="Times New Roman" pitchFamily="18" charset="0"/>
              </a:rPr>
              <a:t>mail, google maps, google drive, etc. without need to sign in to each service </a:t>
            </a:r>
            <a:r>
              <a:rPr lang="en-US" sz="2400" dirty="0" err="1" smtClean="0">
                <a:latin typeface="Times New Roman" pitchFamily="18" charset="0"/>
                <a:cs typeface="Times New Roman" pitchFamily="18" charset="0"/>
              </a:rPr>
              <a:t>seperately</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79882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8256" y="343816"/>
            <a:ext cx="10982522" cy="387798"/>
          </a:xfrm>
        </p:spPr>
        <p:txBody>
          <a:bodyPr/>
          <a:lstStyle/>
          <a:p>
            <a:r>
              <a:rPr lang="en-US" dirty="0" smtClean="0">
                <a:latin typeface="Times New Roman" pitchFamily="18" charset="0"/>
                <a:cs typeface="Times New Roman" pitchFamily="18" charset="0"/>
              </a:rPr>
              <a:t>SSO Terminologies</a:t>
            </a:r>
            <a:endParaRPr lang="en-US" dirty="0">
              <a:latin typeface="Times New Roman" pitchFamily="18" charset="0"/>
              <a:cs typeface="Times New Roman" pitchFamily="18" charset="0"/>
            </a:endParaRPr>
          </a:p>
        </p:txBody>
      </p:sp>
      <p:sp>
        <p:nvSpPr>
          <p:cNvPr id="4" name="Rectangle 3"/>
          <p:cNvSpPr/>
          <p:nvPr/>
        </p:nvSpPr>
        <p:spPr>
          <a:xfrm>
            <a:off x="427987" y="973348"/>
            <a:ext cx="11302195" cy="5539978"/>
          </a:xfrm>
          <a:prstGeom prst="rect">
            <a:avLst/>
          </a:prstGeom>
        </p:spPr>
        <p:txBody>
          <a:bodyPr wrap="square">
            <a:spAutoFit/>
          </a:bodyPr>
          <a:lstStyle/>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Service Provider(SP) - </a:t>
            </a:r>
            <a:r>
              <a:rPr lang="en-US" sz="2400" dirty="0" smtClean="0">
                <a:latin typeface="Times New Roman" panose="02020603050405020304" pitchFamily="18" charset="0"/>
                <a:cs typeface="Times New Roman" panose="02020603050405020304" pitchFamily="18" charset="0"/>
              </a:rPr>
              <a:t>SP is the service or application to which the users requires access. Ex: Gmail, YouTube and other Google services.</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Identity Provider(</a:t>
            </a:r>
            <a:r>
              <a:rPr lang="en-US" sz="2400" b="1" dirty="0" err="1" smtClean="0">
                <a:latin typeface="Times New Roman" panose="02020603050405020304" pitchFamily="18" charset="0"/>
                <a:cs typeface="Times New Roman" panose="02020603050405020304" pitchFamily="18" charset="0"/>
              </a:rPr>
              <a:t>IdP</a:t>
            </a:r>
            <a:r>
              <a:rPr lang="en-US" sz="2400" b="1"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IdP</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a system that authenticates </a:t>
            </a:r>
            <a:r>
              <a:rPr lang="en-US" sz="2400" dirty="0">
                <a:latin typeface="Times New Roman" panose="02020603050405020304" pitchFamily="18" charset="0"/>
                <a:cs typeface="Times New Roman" panose="02020603050405020304" pitchFamily="18" charset="0"/>
              </a:rPr>
              <a:t>a user and sends </a:t>
            </a:r>
            <a:r>
              <a:rPr lang="en-US" sz="2400" dirty="0" smtClean="0">
                <a:latin typeface="Times New Roman" panose="02020603050405020304" pitchFamily="18" charset="0"/>
                <a:cs typeface="Times New Roman" panose="02020603050405020304" pitchFamily="18" charset="0"/>
              </a:rPr>
              <a:t>the user </a:t>
            </a:r>
            <a:r>
              <a:rPr lang="en-US" sz="2400" dirty="0">
                <a:latin typeface="Times New Roman" panose="02020603050405020304" pitchFamily="18" charset="0"/>
                <a:cs typeface="Times New Roman" panose="02020603050405020304" pitchFamily="18" charset="0"/>
              </a:rPr>
              <a:t>credentials along with their access rights for the service to the </a:t>
            </a:r>
            <a:r>
              <a:rPr lang="en-US" sz="2400" b="1" dirty="0">
                <a:latin typeface="Times New Roman" panose="02020603050405020304" pitchFamily="18" charset="0"/>
                <a:cs typeface="Times New Roman" panose="02020603050405020304" pitchFamily="18" charset="0"/>
              </a:rPr>
              <a:t>SP</a:t>
            </a:r>
            <a:r>
              <a:rPr lang="en-US" sz="2400" dirty="0" smtClean="0">
                <a:latin typeface="Times New Roman" panose="02020603050405020304" pitchFamily="18" charset="0"/>
                <a:cs typeface="Times New Roman" panose="02020603050405020304" pitchFamily="18" charset="0"/>
              </a:rPr>
              <a:t>. Ex: Google</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SP Initiated SSO - </a:t>
            </a:r>
            <a:r>
              <a:rPr lang="en-US" dirty="0"/>
              <a:t> </a:t>
            </a:r>
            <a:r>
              <a:rPr lang="en-US" sz="2400" dirty="0">
                <a:latin typeface="Times New Roman" panose="02020603050405020304" pitchFamily="18" charset="0"/>
                <a:cs typeface="Times New Roman" panose="02020603050405020304" pitchFamily="18" charset="0"/>
              </a:rPr>
              <a:t>In this process, a user will request to the service provider to access the protected pages. The service provider will initiate the request to the identity provider to validate the user.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IDP Initiated SSO - </a:t>
            </a:r>
            <a:r>
              <a:rPr lang="en-US" sz="2400" dirty="0">
                <a:latin typeface="Times New Roman" panose="02020603050405020304" pitchFamily="18" charset="0"/>
                <a:cs typeface="Times New Roman" panose="02020603050405020304" pitchFamily="18" charset="0"/>
              </a:rPr>
              <a:t>In this process, a user will login into the identity provider website and tries to access the service provider resources remotely. In this case, </a:t>
            </a:r>
            <a:r>
              <a:rPr lang="en-US" sz="2400" dirty="0" err="1" smtClean="0">
                <a:latin typeface="Times New Roman" panose="02020603050405020304" pitchFamily="18" charset="0"/>
                <a:cs typeface="Times New Roman" panose="02020603050405020304" pitchFamily="18" charset="0"/>
              </a:rPr>
              <a:t>IdP</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will initiate the request to service provider and post the </a:t>
            </a:r>
            <a:r>
              <a:rPr lang="en-US" sz="2400" dirty="0" smtClean="0">
                <a:latin typeface="Times New Roman" panose="02020603050405020304" pitchFamily="18" charset="0"/>
                <a:cs typeface="Times New Roman" panose="02020603050405020304" pitchFamily="18" charset="0"/>
              </a:rPr>
              <a:t>authentication </a:t>
            </a:r>
            <a:r>
              <a:rPr lang="en-US" sz="2400" dirty="0">
                <a:latin typeface="Times New Roman" panose="02020603050405020304" pitchFamily="18" charset="0"/>
                <a:cs typeface="Times New Roman" panose="02020603050405020304" pitchFamily="18" charset="0"/>
              </a:rPr>
              <a:t>response to allow access to resources.</a:t>
            </a:r>
            <a:endParaRPr lang="en-US" sz="2400"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449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SSO Flow Diagram</a:t>
            </a:r>
            <a:endParaRPr lang="en-IN"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81" y="1071154"/>
            <a:ext cx="10058400" cy="5048722"/>
          </a:xfrm>
          <a:prstGeom prst="rect">
            <a:avLst/>
          </a:prstGeom>
        </p:spPr>
      </p:pic>
    </p:spTree>
    <p:extLst>
      <p:ext uri="{BB962C8B-B14F-4D97-AF65-F5344CB8AC3E}">
        <p14:creationId xmlns:p14="http://schemas.microsoft.com/office/powerpoint/2010/main" val="1097296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Security Assertion Markup Language </a:t>
            </a:r>
            <a:r>
              <a:rPr lang="en-US" sz="2400"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SAML</a:t>
            </a:r>
            <a:r>
              <a:rPr lang="en-US" sz="2400" dirty="0">
                <a:latin typeface="Times New Roman" panose="02020603050405020304" pitchFamily="18" charset="0"/>
                <a:cs typeface="Times New Roman" panose="02020603050405020304" pitchFamily="18" charset="0"/>
              </a:rPr>
              <a:t>) is an open authentication standard that allows for the secure exchange of user identity information from one party to </a:t>
            </a:r>
            <a:r>
              <a:rPr lang="en-US" sz="2400" dirty="0" smtClean="0">
                <a:latin typeface="Times New Roman" panose="02020603050405020304" pitchFamily="18" charset="0"/>
                <a:cs typeface="Times New Roman" panose="02020603050405020304" pitchFamily="18" charset="0"/>
              </a:rPr>
              <a:t>another.</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SAML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digitally signed XML document which includes information about user, source and destination systems which are intended to use this XML document and other information to validate the XML signature</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SAML 2.0 Login, saml2Login(), feature provides </a:t>
            </a:r>
            <a:r>
              <a:rPr lang="en-US" sz="2400" dirty="0">
                <a:latin typeface="Times New Roman" panose="02020603050405020304" pitchFamily="18" charset="0"/>
                <a:cs typeface="Times New Roman" panose="02020603050405020304" pitchFamily="18" charset="0"/>
              </a:rPr>
              <a:t>an application with the capability to have users log in to the application by using their existing account at an SAML 2.0 Identity </a:t>
            </a:r>
            <a:r>
              <a:rPr lang="en-US" sz="2400" dirty="0" smtClean="0">
                <a:latin typeface="Times New Roman" panose="02020603050405020304" pitchFamily="18" charset="0"/>
                <a:cs typeface="Times New Roman" panose="02020603050405020304" pitchFamily="18" charset="0"/>
              </a:rPr>
              <a:t>Provider.</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SAML features of spring security is packed into two dependencies </a:t>
            </a:r>
            <a:r>
              <a:rPr lang="en-IN" sz="2400" b="1" dirty="0" smtClean="0">
                <a:latin typeface="Times New Roman" panose="02020603050405020304" pitchFamily="18" charset="0"/>
                <a:cs typeface="Times New Roman" panose="02020603050405020304" pitchFamily="18" charset="0"/>
              </a:rPr>
              <a:t>spring-security-saml2-core</a:t>
            </a:r>
            <a:r>
              <a:rPr lang="en-IN" sz="2400" dirty="0" smtClean="0">
                <a:latin typeface="Times New Roman" panose="02020603050405020304" pitchFamily="18" charset="0"/>
                <a:cs typeface="Times New Roman" panose="02020603050405020304" pitchFamily="18" charset="0"/>
              </a:rPr>
              <a:t> and </a:t>
            </a:r>
            <a:r>
              <a:rPr lang="en-IN" sz="2400" b="1" dirty="0" smtClean="0">
                <a:latin typeface="Times New Roman" panose="02020603050405020304" pitchFamily="18" charset="0"/>
                <a:cs typeface="Times New Roman" panose="02020603050405020304" pitchFamily="18" charset="0"/>
              </a:rPr>
              <a:t>spring-security-</a:t>
            </a:r>
            <a:r>
              <a:rPr lang="en-IN" sz="2400" b="1" dirty="0" err="1" smtClean="0">
                <a:latin typeface="Times New Roman" panose="02020603050405020304" pitchFamily="18" charset="0"/>
                <a:cs typeface="Times New Roman" panose="02020603050405020304" pitchFamily="18" charset="0"/>
              </a:rPr>
              <a:t>saml</a:t>
            </a:r>
            <a:r>
              <a:rPr lang="en-IN" sz="2400" b="1" dirty="0" smtClean="0">
                <a:latin typeface="Times New Roman" panose="02020603050405020304" pitchFamily="18" charset="0"/>
                <a:cs typeface="Times New Roman" panose="02020603050405020304" pitchFamily="18" charset="0"/>
              </a:rPr>
              <a:t>-</a:t>
            </a:r>
            <a:r>
              <a:rPr lang="en-IN" sz="2400" b="1" dirty="0" err="1" smtClean="0">
                <a:latin typeface="Times New Roman" panose="02020603050405020304" pitchFamily="18" charset="0"/>
                <a:cs typeface="Times New Roman" panose="02020603050405020304" pitchFamily="18" charset="0"/>
              </a:rPr>
              <a:t>dsl</a:t>
            </a:r>
            <a:r>
              <a:rPr lang="en-IN"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dirty="0" smtClean="0"/>
              <a:t/>
            </a:r>
            <a:br>
              <a:rPr lang="en-US" dirty="0" smtClean="0"/>
            </a:br>
            <a:endParaRPr lang="en-IN" dirty="0"/>
          </a:p>
        </p:txBody>
      </p:sp>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SAML – Secure Assertion Markup Language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191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66828" y="1424708"/>
            <a:ext cx="11008649" cy="4802443"/>
          </a:xfrm>
        </p:spPr>
        <p:txBody>
          <a:bodyPr>
            <a:norm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spring-security-saml2-core</a:t>
            </a:r>
            <a:r>
              <a:rPr lang="en-US" sz="2400" dirty="0">
                <a:latin typeface="Times New Roman" panose="02020603050405020304" pitchFamily="18" charset="0"/>
                <a:cs typeface="Times New Roman" panose="02020603050405020304" pitchFamily="18" charset="0"/>
              </a:rPr>
              <a:t> – saml2 core is an extension of Spring security to support basic SAML processing for single sign-on</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spring-security-saml-dsl-core</a:t>
            </a:r>
            <a:r>
              <a:rPr lang="en-US" sz="2400" dirty="0">
                <a:latin typeface="Times New Roman" panose="02020603050405020304" pitchFamily="18" charset="0"/>
                <a:cs typeface="Times New Roman" panose="02020603050405020304" pitchFamily="18" charset="0"/>
              </a:rPr>
              <a:t> – saml dsl is used along with saml 2 core which holds the basic configuration for request mapping, filter and authentication provider configuration</a:t>
            </a:r>
            <a:r>
              <a:rPr lang="en-US" sz="2400" dirty="0" smtClean="0">
                <a:latin typeface="Times New Roman" panose="02020603050405020304" pitchFamily="18" charset="0"/>
                <a:cs typeface="Times New Roman" panose="02020603050405020304" pitchFamily="18" charset="0"/>
              </a:rPr>
              <a:t>.</a:t>
            </a:r>
          </a:p>
          <a:p>
            <a:r>
              <a:rPr lang="en-US" sz="2400" i="1" dirty="0">
                <a:latin typeface="Times New Roman" panose="02020603050405020304" pitchFamily="18" charset="0"/>
                <a:cs typeface="Times New Roman" panose="02020603050405020304" pitchFamily="18" charset="0"/>
              </a:rPr>
              <a:t>spring-security-saml-dsl-core</a:t>
            </a:r>
            <a:r>
              <a:rPr lang="en-US" sz="2400" dirty="0">
                <a:latin typeface="Times New Roman" panose="02020603050405020304" pitchFamily="18" charset="0"/>
                <a:cs typeface="Times New Roman" panose="02020603050405020304" pitchFamily="18" charset="0"/>
              </a:rPr>
              <a:t> contains below request mapping details configured by default.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/saml/SSO</a:t>
            </a:r>
            <a:r>
              <a:rPr lang="en-US" sz="2400" dirty="0">
                <a:latin typeface="Times New Roman" panose="02020603050405020304" pitchFamily="18" charset="0"/>
                <a:cs typeface="Times New Roman" panose="02020603050405020304" pitchFamily="18" charset="0"/>
              </a:rPr>
              <a:t> – This is success callback URL and IDP uses this request mapping to post the SAML.</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/saml/metadata</a:t>
            </a:r>
            <a:r>
              <a:rPr lang="en-US" sz="2400" dirty="0">
                <a:latin typeface="Times New Roman" panose="02020603050405020304" pitchFamily="18" charset="0"/>
                <a:cs typeface="Times New Roman" panose="02020603050405020304" pitchFamily="18" charset="0"/>
              </a:rPr>
              <a:t> – This mapping is used to display and read the metadata file.</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/saml/login</a:t>
            </a:r>
            <a:r>
              <a:rPr lang="en-US" sz="2400" dirty="0">
                <a:latin typeface="Times New Roman" panose="02020603050405020304" pitchFamily="18" charset="0"/>
                <a:cs typeface="Times New Roman" panose="02020603050405020304" pitchFamily="18" charset="0"/>
              </a:rPr>
              <a:t> – Responsible to generate the login request and redirect to IDP page for login.</a:t>
            </a: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687086" y="200675"/>
            <a:ext cx="10982522" cy="775597"/>
          </a:xfrm>
        </p:spPr>
        <p:txBody>
          <a:bodyPr/>
          <a:lstStyle/>
          <a:p>
            <a:r>
              <a:rPr lang="en-US" dirty="0" smtClean="0"/>
              <a:t/>
            </a:r>
            <a:br>
              <a:rPr lang="en-US" dirty="0" smtClean="0"/>
            </a:br>
            <a:r>
              <a:rPr lang="en-US" dirty="0" smtClean="0">
                <a:latin typeface="Times New Roman" panose="02020603050405020304" pitchFamily="18" charset="0"/>
                <a:cs typeface="Times New Roman" panose="02020603050405020304" pitchFamily="18" charset="0"/>
              </a:rPr>
              <a:t>SAML Dependencies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267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normAutofit fontScale="92500" lnSpcReduction="10000"/>
          </a:bodyPr>
          <a:lstStyle/>
          <a:p>
            <a:r>
              <a:rPr lang="en-US" sz="2600" dirty="0" smtClean="0">
                <a:latin typeface="Times New Roman" panose="02020603050405020304" pitchFamily="18" charset="0"/>
                <a:cs typeface="Times New Roman" panose="02020603050405020304" pitchFamily="18" charset="0"/>
              </a:rPr>
              <a:t>Below is a sample SAML authentication request from SP. This request is stringified, encoded and passed in the query string to the </a:t>
            </a:r>
            <a:r>
              <a:rPr lang="en-US" sz="2600" dirty="0" err="1" smtClean="0">
                <a:latin typeface="Times New Roman" panose="02020603050405020304" pitchFamily="18" charset="0"/>
                <a:cs typeface="Times New Roman" panose="02020603050405020304" pitchFamily="18" charset="0"/>
              </a:rPr>
              <a:t>IdP</a:t>
            </a:r>
            <a:r>
              <a:rPr lang="en-US" sz="26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&lt;</a:t>
            </a:r>
            <a:r>
              <a:rPr lang="en-IN" sz="1900" dirty="0" err="1">
                <a:latin typeface="Times New Roman" panose="02020603050405020304" pitchFamily="18" charset="0"/>
                <a:cs typeface="Times New Roman" panose="02020603050405020304" pitchFamily="18" charset="0"/>
              </a:rPr>
              <a:t>samlp:AuthnRequest</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xmlns:samlp</a:t>
            </a:r>
            <a:r>
              <a:rPr lang="en-IN" sz="1900" dirty="0">
                <a:latin typeface="Times New Roman" panose="02020603050405020304" pitchFamily="18" charset="0"/>
                <a:cs typeface="Times New Roman" panose="02020603050405020304" pitchFamily="18" charset="0"/>
              </a:rPr>
              <a:t>="urn:oasis:names:tc:SAML:2.0:protocol" </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xmlns:saml</a:t>
            </a:r>
            <a:r>
              <a:rPr lang="en-IN" sz="1900" dirty="0">
                <a:latin typeface="Times New Roman" panose="02020603050405020304" pitchFamily="18" charset="0"/>
                <a:cs typeface="Times New Roman" panose="02020603050405020304" pitchFamily="18" charset="0"/>
              </a:rPr>
              <a:t>="urn:oasis:names:tc:SAML:2.0:assertion" </a:t>
            </a:r>
          </a:p>
          <a:p>
            <a:r>
              <a:rPr lang="en-IN" sz="1900" dirty="0">
                <a:latin typeface="Times New Roman" panose="02020603050405020304" pitchFamily="18" charset="0"/>
                <a:cs typeface="Times New Roman" panose="02020603050405020304" pitchFamily="18" charset="0"/>
              </a:rPr>
              <a:t>		    ID="ONELOGIN_809707f0030a5d00620c9d9df97f627afe9dcc24" Version="2.0" </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IssueInstant</a:t>
            </a:r>
            <a:r>
              <a:rPr lang="en-IN" sz="1900" dirty="0">
                <a:latin typeface="Times New Roman" panose="02020603050405020304" pitchFamily="18" charset="0"/>
                <a:cs typeface="Times New Roman" panose="02020603050405020304" pitchFamily="18" charset="0"/>
              </a:rPr>
              <a:t>="2021-03-09T10:26:17.210Z"</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ProviderName</a:t>
            </a:r>
            <a:r>
              <a:rPr lang="en-IN" sz="1900" dirty="0">
                <a:latin typeface="Times New Roman" panose="02020603050405020304" pitchFamily="18" charset="0"/>
                <a:cs typeface="Times New Roman" panose="02020603050405020304" pitchFamily="18" charset="0"/>
              </a:rPr>
              <a:t>="SP test" </a:t>
            </a:r>
            <a:r>
              <a:rPr lang="en-IN" sz="1900" dirty="0" err="1">
                <a:latin typeface="Times New Roman" panose="02020603050405020304" pitchFamily="18" charset="0"/>
                <a:cs typeface="Times New Roman" panose="02020603050405020304" pitchFamily="18" charset="0"/>
              </a:rPr>
              <a:t>IssueInstant</a:t>
            </a:r>
            <a:r>
              <a:rPr lang="en-IN" sz="1900" dirty="0">
                <a:latin typeface="Times New Roman" panose="02020603050405020304" pitchFamily="18" charset="0"/>
                <a:cs typeface="Times New Roman" panose="02020603050405020304" pitchFamily="18" charset="0"/>
              </a:rPr>
              <a:t>="2014-07-16T23:52:45Z" </a:t>
            </a:r>
          </a:p>
          <a:p>
            <a:r>
              <a:rPr lang="en-IN" sz="1900" dirty="0">
                <a:latin typeface="Times New Roman" panose="02020603050405020304" pitchFamily="18" charset="0"/>
                <a:cs typeface="Times New Roman" panose="02020603050405020304" pitchFamily="18" charset="0"/>
              </a:rPr>
              <a:t>		    Destination="http://idp.example.com/</a:t>
            </a:r>
            <a:r>
              <a:rPr lang="en-IN" sz="1900" dirty="0" err="1">
                <a:latin typeface="Times New Roman" panose="02020603050405020304" pitchFamily="18" charset="0"/>
                <a:cs typeface="Times New Roman" panose="02020603050405020304" pitchFamily="18" charset="0"/>
              </a:rPr>
              <a:t>SSOService.php</a:t>
            </a:r>
            <a:r>
              <a:rPr lang="en-IN" sz="1900" dirty="0">
                <a:latin typeface="Times New Roman" panose="02020603050405020304" pitchFamily="18" charset="0"/>
                <a:cs typeface="Times New Roman" panose="02020603050405020304" pitchFamily="18" charset="0"/>
              </a:rPr>
              <a:t>" </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ProtocolBinding</a:t>
            </a:r>
            <a:r>
              <a:rPr lang="en-IN" sz="1900" dirty="0">
                <a:latin typeface="Times New Roman" panose="02020603050405020304" pitchFamily="18" charset="0"/>
                <a:cs typeface="Times New Roman" panose="02020603050405020304" pitchFamily="18" charset="0"/>
              </a:rPr>
              <a:t>="urn:oasis:names:tc:SAML:2.0:bindings:HTTP-POST" </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AssertionConsumerServiceURL</a:t>
            </a:r>
            <a:r>
              <a:rPr lang="en-IN" sz="1900" dirty="0">
                <a:latin typeface="Times New Roman" panose="02020603050405020304" pitchFamily="18" charset="0"/>
                <a:cs typeface="Times New Roman" panose="02020603050405020304" pitchFamily="18" charset="0"/>
              </a:rPr>
              <a:t>="http://sp.example.com/demo1/</a:t>
            </a:r>
            <a:r>
              <a:rPr lang="en-IN" sz="1900" dirty="0" err="1">
                <a:latin typeface="Times New Roman" panose="02020603050405020304" pitchFamily="18" charset="0"/>
                <a:cs typeface="Times New Roman" panose="02020603050405020304" pitchFamily="18" charset="0"/>
              </a:rPr>
              <a:t>index.php?acs</a:t>
            </a:r>
            <a:r>
              <a:rPr lang="en-IN" sz="1900" dirty="0">
                <a:latin typeface="Times New Roman" panose="02020603050405020304" pitchFamily="18" charset="0"/>
                <a:cs typeface="Times New Roman" panose="02020603050405020304" pitchFamily="18" charset="0"/>
              </a:rPr>
              <a:t>"&gt;</a:t>
            </a:r>
          </a:p>
          <a:p>
            <a:r>
              <a:rPr lang="en-IN" sz="1900" dirty="0">
                <a:latin typeface="Times New Roman" panose="02020603050405020304" pitchFamily="18" charset="0"/>
                <a:cs typeface="Times New Roman" panose="02020603050405020304" pitchFamily="18" charset="0"/>
              </a:rPr>
              <a:t>  &lt;</a:t>
            </a:r>
            <a:r>
              <a:rPr lang="en-IN" sz="1900" dirty="0" err="1">
                <a:latin typeface="Times New Roman" panose="02020603050405020304" pitchFamily="18" charset="0"/>
                <a:cs typeface="Times New Roman" panose="02020603050405020304" pitchFamily="18" charset="0"/>
              </a:rPr>
              <a:t>saml:Issuer</a:t>
            </a:r>
            <a:r>
              <a:rPr lang="en-IN" sz="1900" dirty="0">
                <a:latin typeface="Times New Roman" panose="02020603050405020304" pitchFamily="18" charset="0"/>
                <a:cs typeface="Times New Roman" panose="02020603050405020304" pitchFamily="18" charset="0"/>
              </a:rPr>
              <a:t>&gt;http://sp.example.com/demo1/metadata.php&lt;/saml:Issuer&gt;</a:t>
            </a:r>
          </a:p>
          <a:p>
            <a:r>
              <a:rPr lang="en-IN" sz="1900" dirty="0">
                <a:latin typeface="Times New Roman" panose="02020603050405020304" pitchFamily="18" charset="0"/>
                <a:cs typeface="Times New Roman" panose="02020603050405020304" pitchFamily="18" charset="0"/>
              </a:rPr>
              <a:t>  &lt;</a:t>
            </a:r>
            <a:r>
              <a:rPr lang="en-IN" sz="1900" dirty="0" err="1">
                <a:latin typeface="Times New Roman" panose="02020603050405020304" pitchFamily="18" charset="0"/>
                <a:cs typeface="Times New Roman" panose="02020603050405020304" pitchFamily="18" charset="0"/>
              </a:rPr>
              <a:t>samlp:NameIDPolicy</a:t>
            </a:r>
            <a:r>
              <a:rPr lang="en-IN" sz="1900" dirty="0">
                <a:latin typeface="Times New Roman" panose="02020603050405020304" pitchFamily="18" charset="0"/>
                <a:cs typeface="Times New Roman" panose="02020603050405020304" pitchFamily="18" charset="0"/>
              </a:rPr>
              <a:t> Format="urn:oasis:names:tc:SAML:1.1:nameid-format:emailAddress" </a:t>
            </a:r>
            <a:r>
              <a:rPr lang="en-IN" sz="1900" dirty="0" err="1">
                <a:latin typeface="Times New Roman" panose="02020603050405020304" pitchFamily="18" charset="0"/>
                <a:cs typeface="Times New Roman" panose="02020603050405020304" pitchFamily="18" charset="0"/>
              </a:rPr>
              <a:t>AllowCreate</a:t>
            </a:r>
            <a:r>
              <a:rPr lang="en-IN" sz="1900" dirty="0">
                <a:latin typeface="Times New Roman" panose="02020603050405020304" pitchFamily="18" charset="0"/>
                <a:cs typeface="Times New Roman" panose="02020603050405020304" pitchFamily="18" charset="0"/>
              </a:rPr>
              <a:t>="true"/&gt;</a:t>
            </a:r>
          </a:p>
          <a:p>
            <a:r>
              <a:rPr lang="en-IN" sz="1900" dirty="0">
                <a:latin typeface="Times New Roman" panose="02020603050405020304" pitchFamily="18" charset="0"/>
                <a:cs typeface="Times New Roman" panose="02020603050405020304" pitchFamily="18" charset="0"/>
              </a:rPr>
              <a:t>&lt;/</a:t>
            </a:r>
            <a:r>
              <a:rPr lang="en-IN" sz="1900" dirty="0" err="1">
                <a:latin typeface="Times New Roman" panose="02020603050405020304" pitchFamily="18" charset="0"/>
                <a:cs typeface="Times New Roman" panose="02020603050405020304" pitchFamily="18" charset="0"/>
              </a:rPr>
              <a:t>samlp:AuthnRequest</a:t>
            </a:r>
            <a:r>
              <a:rPr lang="en-IN" sz="1900" dirty="0">
                <a:latin typeface="Times New Roman" panose="02020603050405020304" pitchFamily="18" charset="0"/>
                <a:cs typeface="Times New Roman" panose="02020603050405020304" pitchFamily="18" charset="0"/>
              </a:rPr>
              <a:t>&gt;</a:t>
            </a:r>
          </a:p>
        </p:txBody>
      </p:sp>
      <p:sp>
        <p:nvSpPr>
          <p:cNvPr id="2" name="Title 1"/>
          <p:cNvSpPr>
            <a:spLocks noGrp="1"/>
          </p:cNvSpPr>
          <p:nvPr>
            <p:ph type="title"/>
          </p:nvPr>
        </p:nvSpPr>
        <p:spPr/>
        <p:txBody>
          <a:bodyPr/>
          <a:lstStyle/>
          <a:p>
            <a:r>
              <a:rPr lang="en-US" dirty="0" smtClean="0"/>
              <a:t>SAML Request</a:t>
            </a:r>
            <a:endParaRPr lang="en-IN" dirty="0"/>
          </a:p>
        </p:txBody>
      </p:sp>
    </p:spTree>
    <p:extLst>
      <p:ext uri="{BB962C8B-B14F-4D97-AF65-F5344CB8AC3E}">
        <p14:creationId xmlns:p14="http://schemas.microsoft.com/office/powerpoint/2010/main" val="288791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Autofit/>
          </a:bodyPr>
          <a:lstStyle/>
          <a:p>
            <a:pPr marL="285750" indent="-285750">
              <a:buFont typeface="Arial" panose="020B0604020202020204" pitchFamily="34" charset="0"/>
              <a:buChar char="•"/>
            </a:pPr>
            <a:r>
              <a:rPr lang="en-US" sz="2400" b="1" dirty="0" smtClean="0">
                <a:solidFill>
                  <a:schemeClr val="tx1"/>
                </a:solidFill>
                <a:latin typeface="Times New Roman" panose="02020603050405020304" pitchFamily="18" charset="0"/>
                <a:cs typeface="Times New Roman" panose="02020603050405020304" pitchFamily="18" charset="0"/>
              </a:rPr>
              <a:t>ID</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The ID is generated by the SP to identify the request and the </a:t>
            </a:r>
            <a:r>
              <a:rPr lang="en-US" sz="2400"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IdP</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will respond to this request with this ID within its SAML response.</a:t>
            </a:r>
          </a:p>
          <a:p>
            <a:pPr marL="285750" indent="-285750">
              <a:buFont typeface="Arial" panose="020B0604020202020204" pitchFamily="34" charset="0"/>
              <a:buChar char="•"/>
            </a:pPr>
            <a:r>
              <a:rPr lang="en-US" sz="2400" b="1"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IssueInstant</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Timestamp at which the request was created which could be used by the </a:t>
            </a:r>
            <a:r>
              <a:rPr lang="en-US" sz="2400"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IdP</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to respond only to requests within the defined timestamp. Ex: Requests older than 5mins can be rejected by </a:t>
            </a:r>
            <a:r>
              <a:rPr lang="en-US" sz="2400"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IdP</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p>
          <a:p>
            <a:pPr marL="285750" indent="-285750">
              <a:buFont typeface="Arial" panose="020B0604020202020204" pitchFamily="34" charset="0"/>
              <a:buChar char="•"/>
            </a:pPr>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Destination</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The </a:t>
            </a:r>
            <a:r>
              <a:rPr lang="en-US" sz="2400"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url</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of the </a:t>
            </a:r>
            <a:r>
              <a:rPr lang="en-US" sz="2400"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IdP</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to which the request is being sent which is verified by </a:t>
            </a:r>
            <a:r>
              <a:rPr lang="en-US" sz="2400"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Idp</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to ensure that it is the actual recipient of the request.</a:t>
            </a:r>
          </a:p>
          <a:p>
            <a:pPr marL="285750" indent="-285750">
              <a:buFont typeface="Arial" panose="020B0604020202020204" pitchFamily="34" charset="0"/>
              <a:buChar char="•"/>
            </a:pPr>
            <a:r>
              <a:rPr lang="en-US" sz="2400" b="1"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AssertionConsumerServiceURL</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The </a:t>
            </a:r>
            <a:r>
              <a:rPr lang="en-US" sz="2400"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url</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to which the user has to redirected after successful authentication.</a:t>
            </a:r>
          </a:p>
          <a:p>
            <a:pPr marL="285750" indent="-285750">
              <a:buFont typeface="Arial" panose="020B0604020202020204" pitchFamily="34" charset="0"/>
              <a:buChar char="•"/>
            </a:pPr>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Issuer</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The name of the service provider(SP) which is used by the </a:t>
            </a:r>
            <a:r>
              <a:rPr lang="en-US" sz="2400"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IdP</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for verification and is also added in the SAML response again for the verification of the SP.</a:t>
            </a:r>
          </a:p>
          <a:p>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Of A SAML Request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526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DPE Color Theme">
      <a:dk1>
        <a:srgbClr val="1D1D1B"/>
      </a:dk1>
      <a:lt1>
        <a:srgbClr val="FFFFFF"/>
      </a:lt1>
      <a:dk2>
        <a:srgbClr val="1D1D1B"/>
      </a:dk2>
      <a:lt2>
        <a:srgbClr val="FFFFFF"/>
      </a:lt2>
      <a:accent1>
        <a:srgbClr val="AD4D97"/>
      </a:accent1>
      <a:accent2>
        <a:srgbClr val="15AF9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37FA5D0B46C14E90E04A86C6594F2A" ma:contentTypeVersion="2" ma:contentTypeDescription="Create a new document." ma:contentTypeScope="" ma:versionID="03c2a8e5d2f1b79b4fe821e5e1466d4b">
  <xsd:schema xmlns:xsd="http://www.w3.org/2001/XMLSchema" xmlns:xs="http://www.w3.org/2001/XMLSchema" xmlns:p="http://schemas.microsoft.com/office/2006/metadata/properties" xmlns:ns2="326920e6-bd1f-464f-8197-9af03588ed1f" targetNamespace="http://schemas.microsoft.com/office/2006/metadata/properties" ma:root="true" ma:fieldsID="1a0f538f87535f3d7fdbb95f1d6de8c7" ns2:_="">
    <xsd:import namespace="326920e6-bd1f-464f-8197-9af03588ed1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6920e6-bd1f-464f-8197-9af03588ed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301BF1-8071-4217-89C4-9BC7CB0D2F40}">
  <ds:schemaRefs>
    <ds:schemaRef ds:uri="http://schemas.microsoft.com/sharepoint/v3/contenttype/forms"/>
  </ds:schemaRefs>
</ds:datastoreItem>
</file>

<file path=customXml/itemProps2.xml><?xml version="1.0" encoding="utf-8"?>
<ds:datastoreItem xmlns:ds="http://schemas.openxmlformats.org/officeDocument/2006/customXml" ds:itemID="{E3DB61CD-BEF1-406B-BE0C-0573C69269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6920e6-bd1f-464f-8197-9af03588ed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4C13C1-48DD-428E-844C-C2764C6404A0}">
  <ds:schemaRefs>
    <ds:schemaRef ds:uri="326920e6-bd1f-464f-8197-9af03588ed1f"/>
    <ds:schemaRef ds:uri="http://purl.org/dc/elements/1.1/"/>
    <ds:schemaRef ds:uri="http://purl.org/dc/dcmitype/"/>
    <ds:schemaRef ds:uri="http://www.w3.org/XML/1998/namespac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17945</TotalTime>
  <Words>895</Words>
  <Application>Microsoft Office PowerPoint</Application>
  <PresentationFormat>Widescreen</PresentationFormat>
  <Paragraphs>185</Paragraphs>
  <Slides>19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Microsoft YaHei</vt:lpstr>
      <vt:lpstr>Arial</vt:lpstr>
      <vt:lpstr>Calibri</vt:lpstr>
      <vt:lpstr>Graphik Light</vt:lpstr>
      <vt:lpstr>Graphik Medium</vt:lpstr>
      <vt:lpstr>Graphik Semibold</vt:lpstr>
      <vt:lpstr>Helvetica Neue Medium</vt:lpstr>
      <vt:lpstr>Roboto</vt:lpstr>
      <vt:lpstr>Segoe UI</vt:lpstr>
      <vt:lpstr>Segoe UI Semibold</vt:lpstr>
      <vt:lpstr>Source Sans Pro</vt:lpstr>
      <vt:lpstr>Times New Roman</vt:lpstr>
      <vt:lpstr>Wingdings</vt:lpstr>
      <vt:lpstr>Office Theme</vt:lpstr>
      <vt:lpstr>PowerPoint Presentation</vt:lpstr>
      <vt:lpstr>Agenda</vt:lpstr>
      <vt:lpstr>Single Sign-On - SSO</vt:lpstr>
      <vt:lpstr>SSO Terminologies</vt:lpstr>
      <vt:lpstr>SSO Flow Diagram</vt:lpstr>
      <vt:lpstr>SAML – Secure Assertion Markup Language</vt:lpstr>
      <vt:lpstr> SAML Dependencies</vt:lpstr>
      <vt:lpstr>SAML Request</vt:lpstr>
      <vt:lpstr>Components Of A SAML Request</vt:lpstr>
      <vt:lpstr>SAML Response</vt:lpstr>
      <vt:lpstr>PowerPoint Presentation</vt:lpstr>
      <vt:lpstr>PowerPoint Presentation</vt:lpstr>
      <vt:lpstr>PowerPoint Presentation</vt:lpstr>
      <vt:lpstr>SAML Response Components</vt:lpstr>
      <vt:lpstr>IdP Configuration</vt:lpstr>
      <vt:lpstr>SP Configuration</vt:lpstr>
      <vt:lpstr>Self Signed Certificate</vt:lpstr>
      <vt:lpstr>Common Vulnerabilities To Be Handled In SAML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Alisha Ramani</dc:creator>
  <cp:lastModifiedBy>Keshore Mario</cp:lastModifiedBy>
  <cp:revision>413</cp:revision>
  <dcterms:created xsi:type="dcterms:W3CDTF">2021-07-19T11:30:44Z</dcterms:created>
  <dcterms:modified xsi:type="dcterms:W3CDTF">2023-04-05T04:56:51Z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0x0101002737FA5D0B46C14E90E04A86C6594F2A</vt:lpwstr>
  </property>
  <property fmtid="{D5CDD505-2E9C-101B-9397-08002B2CF9AE}" pid="3" name="_dlc_DocIdItemGuid">
    <vt:lpwstr>0063658f-9543-40f4-a8c5-01725a8a1c19</vt:lpwstr>
  </property>
</Properties>
</file>