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c00a43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5c00a43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5e6dad90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5e6dad90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e6dad90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5e6dad90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5c00a43f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5c00a43f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https://www.educative.io/blog/modern-multithreading-and-concurrency-in-cpp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5e6dad90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5e6dad90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5e6dad9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5e6dad9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e6dad90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e6dad90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5e6dad9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5e6dad9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e6dad90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5e6dad90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5e6dad90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5e6dad90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5e6dad9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5e6dad9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5c00a43f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5c00a43f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5c00a43f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5c00a43f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5e6dad90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5e6dad90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5c00a43f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5c00a43f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5c00a43f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5c00a43f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5e6dad90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5e6dad90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5e6dad90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5e6dad90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5e6dad9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5e6dad9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5e6dad90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5e6dad90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Alternative Paradigm: 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Concurrency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2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Module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ime slicing</a:t>
            </a:r>
            <a:endParaRPr b="1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there are more threads than processors, concurrency is simulated by time slicing, which means that the processor switches between threads.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976" y="2081576"/>
            <a:ext cx="4255775" cy="29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Multitasking </a:t>
            </a:r>
            <a:r>
              <a:rPr lang="en"/>
              <a:t>is when multiple processes share common processing resources such as a CPU.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Multi-threading </a:t>
            </a:r>
            <a:r>
              <a:rPr lang="en"/>
              <a:t>extends the idea of multitasking into applications where you can subdivide specific operations within a single application into individual threads. Each of the threads can run in parallel.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OS divides processing time not only among different applications, but also among each thread within an application.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in C++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C++, the two most common ways of implementing concurrency are through multithreading and parallelism.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multithreading involves creating and using thread objects, seen as std::thread in code, to carry out delegated sub-tasks independently.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900" y="2581597"/>
            <a:ext cx="5242050" cy="27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std::thread is the thread class that represents a single thread in C++.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start a thread we simply need to create a new thread object and pass the executing code to be called (i.e, a callable object) into the constructor of the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object is created a new thread is launched which will execute the code specified in callable.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callable can be either of the three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function pointer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function object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lambda expression</a:t>
            </a:r>
            <a:endParaRPr sz="18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After defining callable, pass it to the constructor.</a:t>
            </a:r>
            <a:endParaRPr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Concurrency in Java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 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create Threads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methods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Race Condition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LifeCycle 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180" y="1209675"/>
            <a:ext cx="5079300" cy="38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Threads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wo ways to create a thread: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By </a:t>
            </a:r>
            <a:r>
              <a:rPr b="1" lang="en" sz="1800"/>
              <a:t>extending Thread </a:t>
            </a:r>
            <a:r>
              <a:rPr lang="en" sz="1800"/>
              <a:t>class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By </a:t>
            </a:r>
            <a:r>
              <a:rPr b="1" lang="en" sz="1800"/>
              <a:t>implementing Runnable </a:t>
            </a:r>
            <a:r>
              <a:rPr lang="en" sz="1800"/>
              <a:t>interface.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Differences </a:t>
            </a:r>
            <a:r>
              <a:rPr lang="en"/>
              <a:t>between extending Thread class and implementing Runnable interface: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 we extend Thread class, we can’t extend any other class even we require and When we implement Runnable, we can save a space for our class to extend any other class in future or now.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 we extend Thread class, each of our thread creates unique object and associate with it. When we implements Runnable, it shares the same object to multiple threads.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58000"/>
              </a:lnSpc>
              <a:spcBef>
                <a:spcPts val="1600"/>
              </a:spcBef>
              <a:spcAft>
                <a:spcPts val="3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Methods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start() – Starts the thread.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getState() – It returns the state of the thread.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getName() – It returns the name of the thread.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getPriority() – It returns the priority of the thread.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sleep() – Stop the thread for the specified time.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join() – Stop the current thread until the called thread gets terminated.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in C++ and Java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does not provide built-in support for threads, whereas Java support threads implicitly. Though in the latest implementation of C++11, it does have support for threads as well.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difference is the lack of templates and operator overloading, and the fact you need to call start() on Java's Thread objects.</a:t>
            </a:r>
            <a:endParaRPr sz="12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Concurrency means multiple computations are happening at the same time. ( in a network, one computer or multiple </a:t>
            </a:r>
            <a:r>
              <a:rPr lang="en"/>
              <a:t>processors</a:t>
            </a:r>
            <a:r>
              <a:rPr lang="en"/>
              <a:t> in same computer)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</a:t>
            </a:r>
            <a:r>
              <a:rPr lang="en"/>
              <a:t> Vs Concurrent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144913"/>
            <a:ext cx="78867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Text Book :</a:t>
            </a: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Scott M L, Programming Language Pragmatics, 3rd Edn., Morgan Kaufmann Publishers, 2009  [Chapters: 12.1 and 12.2]</a:t>
            </a:r>
            <a:r>
              <a:rPr lang="en">
                <a:solidFill>
                  <a:schemeClr val="dk1"/>
                </a:solidFill>
              </a:rPr>
              <a:t>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oncurrency is essential in modern programming: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sites must handle multiple simultaneous users.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apps need to do some of their processing on servers (“in the cloud”).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Graphical user interfaces almost always require background work that does not interrupt the user.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Concurrent programming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programming terms, concurrent programming is a technique in which two or more processes start, run in an </a:t>
            </a:r>
            <a:r>
              <a:rPr b="1" lang="en"/>
              <a:t>interleaved </a:t>
            </a:r>
            <a:r>
              <a:rPr lang="en"/>
              <a:t>fashion through </a:t>
            </a:r>
            <a:r>
              <a:rPr b="1" lang="en"/>
              <a:t>context switching </a:t>
            </a:r>
            <a:r>
              <a:rPr lang="en"/>
              <a:t>and complete in an </a:t>
            </a:r>
            <a:r>
              <a:rPr b="1" lang="en"/>
              <a:t>overlapping time </a:t>
            </a:r>
            <a:r>
              <a:rPr lang="en"/>
              <a:t>period by managing access to shared resources e.g. on a single core of CPU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2705300"/>
            <a:ext cx="89725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Vs Parallelism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124" y="1017725"/>
            <a:ext cx="5294449" cy="405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Models for Concurrent Programming</a:t>
            </a:r>
            <a:endParaRPr b="1" sz="2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Shared memory:</a:t>
            </a:r>
            <a:r>
              <a:rPr lang="en"/>
              <a:t> - In the shared memory model of concurrency, concurrent modules interact by reading and writing shared objects in memory.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 of the shared-memory model: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and B might be two processors (or processor cores) in the same computer, sharing the same physical memory.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and B might be two programs running on the same computer, sharing a common filesystem with files they can read and write.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and B might be two threads in the same Java program (thread), sharing the same Java objects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227" y="1880625"/>
            <a:ext cx="3551850" cy="11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926625"/>
            <a:ext cx="8520600" cy="4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Message passing:-</a:t>
            </a:r>
            <a:r>
              <a:rPr lang="en"/>
              <a:t>. In the message-passing model, concurrent modules interact by sending messages to each other through a communication channel. Modules send off messages, and incoming messages to each module are queued up for handling.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: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and B might be two computers in a network, communicating by network connections.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and B might be a web browser and a web server – A opens a connection to B, asks for a web page, and B sends the web page data back to A.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and B might be an instant messaging client and server.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and B might be two programs running on the same computer whose input and output have been connected by a pipe, like ls | grep typed into a command prompt.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254" y="1893550"/>
            <a:ext cx="3121600" cy="10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Processes, Threads, Time-slicing</a:t>
            </a:r>
            <a:endParaRPr b="1" sz="22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</a:t>
            </a:r>
            <a:r>
              <a:rPr lang="en"/>
              <a:t>.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is an instance of a running program that is isolated from other processes on the same machine. In particular, it has its </a:t>
            </a:r>
            <a:r>
              <a:rPr b="1" lang="en"/>
              <a:t>own private section</a:t>
            </a:r>
            <a:r>
              <a:rPr lang="en"/>
              <a:t> of the machine’s memory.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makes the program feel like it has the entire machine to itself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computers connected across a network, processes normally share no memory between them. A process can’t access another process’s memory or objects at all. Sharing memory between processes is possible on most operating system, but it needs special effort. By contr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Thread</a:t>
            </a:r>
            <a:r>
              <a:rPr lang="en"/>
              <a:t>.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as a process represents a virtual computer, the thread abstraction represents a virtual processor. Making a new thread simulates making a fresh processor inside the virtual computer represented by the process. This new virtual processor runs the same program and shares the same memory as other threads in process.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Threads are automatically ready for </a:t>
            </a:r>
            <a:r>
              <a:rPr b="1" lang="en"/>
              <a:t>shared memory,</a:t>
            </a:r>
            <a:r>
              <a:rPr lang="en"/>
              <a:t> because threads share all the memory in the process. It needs special effort to get “thread-local” memory that’s private to a single thread.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also necessary to set up </a:t>
            </a:r>
            <a:r>
              <a:rPr b="1" lang="en"/>
              <a:t>message-passing</a:t>
            </a:r>
            <a:r>
              <a:rPr lang="en"/>
              <a:t> explicitly, by creating and using queue data structures.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