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464" r:id="rId16"/>
    <p:sldId id="283" r:id="rId17"/>
    <p:sldId id="284" r:id="rId18"/>
    <p:sldId id="324" r:id="rId19"/>
    <p:sldId id="325" r:id="rId20"/>
    <p:sldId id="327" r:id="rId21"/>
    <p:sldId id="326" r:id="rId22"/>
    <p:sldId id="288" r:id="rId23"/>
    <p:sldId id="328" r:id="rId24"/>
    <p:sldId id="329" r:id="rId25"/>
    <p:sldId id="330" r:id="rId26"/>
    <p:sldId id="289" r:id="rId27"/>
    <p:sldId id="331" r:id="rId28"/>
    <p:sldId id="332" r:id="rId29"/>
    <p:sldId id="290" r:id="rId30"/>
    <p:sldId id="291" r:id="rId31"/>
    <p:sldId id="294" r:id="rId32"/>
    <p:sldId id="298" r:id="rId33"/>
    <p:sldId id="300" r:id="rId34"/>
    <p:sldId id="303" r:id="rId35"/>
    <p:sldId id="304" r:id="rId36"/>
    <p:sldId id="305" r:id="rId37"/>
    <p:sldId id="269" r:id="rId38"/>
    <p:sldId id="446" r:id="rId39"/>
    <p:sldId id="447" r:id="rId40"/>
    <p:sldId id="453" r:id="rId41"/>
    <p:sldId id="445" r:id="rId42"/>
    <p:sldId id="448" r:id="rId43"/>
    <p:sldId id="444" r:id="rId44"/>
    <p:sldId id="454" r:id="rId45"/>
    <p:sldId id="449" r:id="rId46"/>
    <p:sldId id="455" r:id="rId47"/>
    <p:sldId id="451" r:id="rId48"/>
    <p:sldId id="452" r:id="rId49"/>
    <p:sldId id="456" r:id="rId50"/>
    <p:sldId id="457" r:id="rId51"/>
    <p:sldId id="459" r:id="rId52"/>
    <p:sldId id="460" r:id="rId53"/>
    <p:sldId id="461" r:id="rId54"/>
    <p:sldId id="462" r:id="rId55"/>
    <p:sldId id="463" r:id="rId56"/>
    <p:sldId id="394" r:id="rId57"/>
    <p:sldId id="395" r:id="rId58"/>
    <p:sldId id="396" r:id="rId59"/>
    <p:sldId id="397" r:id="rId60"/>
    <p:sldId id="398" r:id="rId61"/>
    <p:sldId id="400" r:id="rId62"/>
    <p:sldId id="401" r:id="rId63"/>
    <p:sldId id="404" r:id="rId64"/>
    <p:sldId id="405" r:id="rId65"/>
    <p:sldId id="406" r:id="rId66"/>
    <p:sldId id="408" r:id="rId67"/>
    <p:sldId id="409" r:id="rId68"/>
    <p:sldId id="411" r:id="rId69"/>
    <p:sldId id="412" r:id="rId70"/>
    <p:sldId id="413" r:id="rId71"/>
    <p:sldId id="414" r:id="rId72"/>
    <p:sldId id="429" r:id="rId73"/>
    <p:sldId id="430" r:id="rId74"/>
    <p:sldId id="432" r:id="rId75"/>
    <p:sldId id="433" r:id="rId76"/>
    <p:sldId id="435" r:id="rId77"/>
    <p:sldId id="440" r:id="rId78"/>
    <p:sldId id="441" r:id="rId79"/>
    <p:sldId id="442" r:id="rId80"/>
    <p:sldId id="443" r:id="rId81"/>
    <p:sldId id="271" r:id="rId82"/>
    <p:sldId id="272" r:id="rId83"/>
    <p:sldId id="273" r:id="rId84"/>
    <p:sldId id="465"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showGuides="1">
      <p:cViewPr varScale="1">
        <p:scale>
          <a:sx n="90" d="100"/>
          <a:sy n="90" d="100"/>
        </p:scale>
        <p:origin x="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svg"/><Relationship Id="rId7" Type="http://schemas.openxmlformats.org/officeDocument/2006/relationships/image" Target="../media/image34.svg"/><Relationship Id="rId2" Type="http://schemas.openxmlformats.org/officeDocument/2006/relationships/image" Target="../media/image9.png"/><Relationship Id="rId1" Type="http://schemas.openxmlformats.org/officeDocument/2006/relationships/hyperlink" Target="https://en.wikipedia.org/wiki/Data_type" TargetMode="Externa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en.wikipedia.org/wiki/Data_type" TargetMode="External"/><Relationship Id="rId7" Type="http://schemas.openxmlformats.org/officeDocument/2006/relationships/image" Target="../media/image34.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429DE8-689F-4690-9D41-9B3F46EBE2D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51CB5F7-01EE-4AD8-8C88-E4681087E506}">
      <dgm:prSet/>
      <dgm:spPr/>
      <dgm:t>
        <a:bodyPr/>
        <a:lstStyle/>
        <a:p>
          <a:r>
            <a:rPr lang="en-US" b="1"/>
            <a:t>Paradigm</a:t>
          </a:r>
          <a:r>
            <a:rPr lang="en-US"/>
            <a:t> can  be termed as method to solve some problem or do some task. Programming paradigm is an approach to solve problem using some programming language</a:t>
          </a:r>
        </a:p>
      </dgm:t>
    </dgm:pt>
    <dgm:pt modelId="{BB74A7FD-ECC7-4120-A24F-53FC54C5402F}" type="parTrans" cxnId="{5D7F4EFD-8521-479B-AEDD-70EDB24EED8E}">
      <dgm:prSet/>
      <dgm:spPr/>
      <dgm:t>
        <a:bodyPr/>
        <a:lstStyle/>
        <a:p>
          <a:endParaRPr lang="en-US"/>
        </a:p>
      </dgm:t>
    </dgm:pt>
    <dgm:pt modelId="{80F846E3-D810-427F-AF70-9160F41A985A}" type="sibTrans" cxnId="{5D7F4EFD-8521-479B-AEDD-70EDB24EED8E}">
      <dgm:prSet/>
      <dgm:spPr/>
      <dgm:t>
        <a:bodyPr/>
        <a:lstStyle/>
        <a:p>
          <a:endParaRPr lang="en-US"/>
        </a:p>
      </dgm:t>
    </dgm:pt>
    <dgm:pt modelId="{E0322242-1A2F-4913-84E2-00F2164CA439}">
      <dgm:prSet/>
      <dgm:spPr/>
      <dgm:t>
        <a:bodyPr/>
        <a:lstStyle/>
        <a:p>
          <a:r>
            <a:rPr lang="en-US"/>
            <a:t>It is also a method to solve a problem using tools and techniques that are available to us following some approach. </a:t>
          </a:r>
        </a:p>
      </dgm:t>
    </dgm:pt>
    <dgm:pt modelId="{F7DC2F2C-485E-4174-8918-756D7059A694}" type="parTrans" cxnId="{AB9B831D-2BB9-4DC2-8590-D16AE06C7C1F}">
      <dgm:prSet/>
      <dgm:spPr/>
      <dgm:t>
        <a:bodyPr/>
        <a:lstStyle/>
        <a:p>
          <a:endParaRPr lang="en-US"/>
        </a:p>
      </dgm:t>
    </dgm:pt>
    <dgm:pt modelId="{D265A63B-79AC-454B-9B9D-551B1AC064B9}" type="sibTrans" cxnId="{AB9B831D-2BB9-4DC2-8590-D16AE06C7C1F}">
      <dgm:prSet/>
      <dgm:spPr/>
      <dgm:t>
        <a:bodyPr/>
        <a:lstStyle/>
        <a:p>
          <a:endParaRPr lang="en-US"/>
        </a:p>
      </dgm:t>
    </dgm:pt>
    <dgm:pt modelId="{C87E1BF6-5ECB-427C-975F-5FE43D033CAC}">
      <dgm:prSet/>
      <dgm:spPr/>
      <dgm:t>
        <a:bodyPr/>
        <a:lstStyle/>
        <a:p>
          <a:r>
            <a:rPr lang="en-US" dirty="0"/>
            <a:t>There are lots for programming language that are known but all of them need to follow some strategy when they are implemented  and this methodology/strategy is paradigms</a:t>
          </a:r>
          <a:br>
            <a:rPr lang="en-US" dirty="0"/>
          </a:br>
          <a:endParaRPr lang="en-US" dirty="0"/>
        </a:p>
      </dgm:t>
    </dgm:pt>
    <dgm:pt modelId="{EFD0DDD6-5150-4B92-A4C2-1128886992A5}" type="parTrans" cxnId="{05353479-15B6-49DC-93D9-6F0A866D42E1}">
      <dgm:prSet/>
      <dgm:spPr/>
      <dgm:t>
        <a:bodyPr/>
        <a:lstStyle/>
        <a:p>
          <a:endParaRPr lang="en-US"/>
        </a:p>
      </dgm:t>
    </dgm:pt>
    <dgm:pt modelId="{C56C36E8-6F86-4EB5-A0BA-744B1B633997}" type="sibTrans" cxnId="{05353479-15B6-49DC-93D9-6F0A866D42E1}">
      <dgm:prSet/>
      <dgm:spPr/>
      <dgm:t>
        <a:bodyPr/>
        <a:lstStyle/>
        <a:p>
          <a:endParaRPr lang="en-US"/>
        </a:p>
      </dgm:t>
    </dgm:pt>
    <dgm:pt modelId="{F92A3946-4F1E-4224-BBA5-D7EC8C21AE67}" type="pres">
      <dgm:prSet presAssocID="{66429DE8-689F-4690-9D41-9B3F46EBE2D2}" presName="linear" presStyleCnt="0">
        <dgm:presLayoutVars>
          <dgm:animLvl val="lvl"/>
          <dgm:resizeHandles val="exact"/>
        </dgm:presLayoutVars>
      </dgm:prSet>
      <dgm:spPr/>
    </dgm:pt>
    <dgm:pt modelId="{8BCA8EFF-44B7-4B8B-BAAA-CB1D3CA5FBE3}" type="pres">
      <dgm:prSet presAssocID="{751CB5F7-01EE-4AD8-8C88-E4681087E506}" presName="parentText" presStyleLbl="node1" presStyleIdx="0" presStyleCnt="3">
        <dgm:presLayoutVars>
          <dgm:chMax val="0"/>
          <dgm:bulletEnabled val="1"/>
        </dgm:presLayoutVars>
      </dgm:prSet>
      <dgm:spPr/>
    </dgm:pt>
    <dgm:pt modelId="{8C40AD73-6380-42AD-945E-C6C288559AAF}" type="pres">
      <dgm:prSet presAssocID="{80F846E3-D810-427F-AF70-9160F41A985A}" presName="spacer" presStyleCnt="0"/>
      <dgm:spPr/>
    </dgm:pt>
    <dgm:pt modelId="{AC537ACD-199E-4817-8397-51CE6DCA71AE}" type="pres">
      <dgm:prSet presAssocID="{E0322242-1A2F-4913-84E2-00F2164CA439}" presName="parentText" presStyleLbl="node1" presStyleIdx="1" presStyleCnt="3">
        <dgm:presLayoutVars>
          <dgm:chMax val="0"/>
          <dgm:bulletEnabled val="1"/>
        </dgm:presLayoutVars>
      </dgm:prSet>
      <dgm:spPr/>
    </dgm:pt>
    <dgm:pt modelId="{7DC0FF72-4E91-4668-B23C-740658A10658}" type="pres">
      <dgm:prSet presAssocID="{D265A63B-79AC-454B-9B9D-551B1AC064B9}" presName="spacer" presStyleCnt="0"/>
      <dgm:spPr/>
    </dgm:pt>
    <dgm:pt modelId="{4CC5932E-92F1-4ED9-B4A6-3540EC9918F8}" type="pres">
      <dgm:prSet presAssocID="{C87E1BF6-5ECB-427C-975F-5FE43D033CAC}" presName="parentText" presStyleLbl="node1" presStyleIdx="2" presStyleCnt="3">
        <dgm:presLayoutVars>
          <dgm:chMax val="0"/>
          <dgm:bulletEnabled val="1"/>
        </dgm:presLayoutVars>
      </dgm:prSet>
      <dgm:spPr/>
    </dgm:pt>
  </dgm:ptLst>
  <dgm:cxnLst>
    <dgm:cxn modelId="{AB9B831D-2BB9-4DC2-8590-D16AE06C7C1F}" srcId="{66429DE8-689F-4690-9D41-9B3F46EBE2D2}" destId="{E0322242-1A2F-4913-84E2-00F2164CA439}" srcOrd="1" destOrd="0" parTransId="{F7DC2F2C-485E-4174-8918-756D7059A694}" sibTransId="{D265A63B-79AC-454B-9B9D-551B1AC064B9}"/>
    <dgm:cxn modelId="{082E5A67-03DD-4D42-8E4D-C85AC21E2524}" type="presOf" srcId="{E0322242-1A2F-4913-84E2-00F2164CA439}" destId="{AC537ACD-199E-4817-8397-51CE6DCA71AE}" srcOrd="0" destOrd="0" presId="urn:microsoft.com/office/officeart/2005/8/layout/vList2"/>
    <dgm:cxn modelId="{D23D446E-BB58-40A4-9027-0C0EDC5381DA}" type="presOf" srcId="{C87E1BF6-5ECB-427C-975F-5FE43D033CAC}" destId="{4CC5932E-92F1-4ED9-B4A6-3540EC9918F8}" srcOrd="0" destOrd="0" presId="urn:microsoft.com/office/officeart/2005/8/layout/vList2"/>
    <dgm:cxn modelId="{C2DB4E51-FD5E-4F25-B154-D08A9EC59D51}" type="presOf" srcId="{751CB5F7-01EE-4AD8-8C88-E4681087E506}" destId="{8BCA8EFF-44B7-4B8B-BAAA-CB1D3CA5FBE3}" srcOrd="0" destOrd="0" presId="urn:microsoft.com/office/officeart/2005/8/layout/vList2"/>
    <dgm:cxn modelId="{05353479-15B6-49DC-93D9-6F0A866D42E1}" srcId="{66429DE8-689F-4690-9D41-9B3F46EBE2D2}" destId="{C87E1BF6-5ECB-427C-975F-5FE43D033CAC}" srcOrd="2" destOrd="0" parTransId="{EFD0DDD6-5150-4B92-A4C2-1128886992A5}" sibTransId="{C56C36E8-6F86-4EB5-A0BA-744B1B633997}"/>
    <dgm:cxn modelId="{983BAEBC-91F5-4052-8237-7A3E05C632B4}" type="presOf" srcId="{66429DE8-689F-4690-9D41-9B3F46EBE2D2}" destId="{F92A3946-4F1E-4224-BBA5-D7EC8C21AE67}" srcOrd="0" destOrd="0" presId="urn:microsoft.com/office/officeart/2005/8/layout/vList2"/>
    <dgm:cxn modelId="{5D7F4EFD-8521-479B-AEDD-70EDB24EED8E}" srcId="{66429DE8-689F-4690-9D41-9B3F46EBE2D2}" destId="{751CB5F7-01EE-4AD8-8C88-E4681087E506}" srcOrd="0" destOrd="0" parTransId="{BB74A7FD-ECC7-4120-A24F-53FC54C5402F}" sibTransId="{80F846E3-D810-427F-AF70-9160F41A985A}"/>
    <dgm:cxn modelId="{6E5C7069-0D93-4932-89DD-50FE9355832A}" type="presParOf" srcId="{F92A3946-4F1E-4224-BBA5-D7EC8C21AE67}" destId="{8BCA8EFF-44B7-4B8B-BAAA-CB1D3CA5FBE3}" srcOrd="0" destOrd="0" presId="urn:microsoft.com/office/officeart/2005/8/layout/vList2"/>
    <dgm:cxn modelId="{B9973B31-0192-452D-A69B-CAD56FB46844}" type="presParOf" srcId="{F92A3946-4F1E-4224-BBA5-D7EC8C21AE67}" destId="{8C40AD73-6380-42AD-945E-C6C288559AAF}" srcOrd="1" destOrd="0" presId="urn:microsoft.com/office/officeart/2005/8/layout/vList2"/>
    <dgm:cxn modelId="{42AF1FC1-E495-4221-B13A-336F81946D08}" type="presParOf" srcId="{F92A3946-4F1E-4224-BBA5-D7EC8C21AE67}" destId="{AC537ACD-199E-4817-8397-51CE6DCA71AE}" srcOrd="2" destOrd="0" presId="urn:microsoft.com/office/officeart/2005/8/layout/vList2"/>
    <dgm:cxn modelId="{62A532F0-8AD6-47F8-B49D-DFD7D97100F1}" type="presParOf" srcId="{F92A3946-4F1E-4224-BBA5-D7EC8C21AE67}" destId="{7DC0FF72-4E91-4668-B23C-740658A10658}" srcOrd="3" destOrd="0" presId="urn:microsoft.com/office/officeart/2005/8/layout/vList2"/>
    <dgm:cxn modelId="{FFD06647-47D7-41C0-AB03-AF22AE9C4727}" type="presParOf" srcId="{F92A3946-4F1E-4224-BBA5-D7EC8C21AE67}" destId="{4CC5932E-92F1-4ED9-B4A6-3540EC9918F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9E2810-E848-4A93-8B98-4C5C22AEF7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1FD897-F9C6-4CE5-A244-6D9F412F8C11}">
      <dgm:prSet/>
      <dgm:spPr/>
      <dgm:t>
        <a:bodyPr/>
        <a:lstStyle/>
        <a:p>
          <a:r>
            <a:rPr lang="en-GB" b="0" i="0"/>
            <a:t>A type system is a collection of rules that assign a property called </a:t>
          </a:r>
          <a:r>
            <a:rPr lang="en-GB" b="0" i="0" u="sng"/>
            <a:t>type</a:t>
          </a:r>
          <a:r>
            <a:rPr lang="en-GB" b="0" i="0"/>
            <a:t> to various constructs in a computer program</a:t>
          </a:r>
          <a:endParaRPr lang="en-US"/>
        </a:p>
      </dgm:t>
    </dgm:pt>
    <dgm:pt modelId="{97D9C59A-F753-44BA-8B24-4D19C8E4BB73}" type="parTrans" cxnId="{E1A9E4F2-B309-4443-9A67-815B994CA5AC}">
      <dgm:prSet/>
      <dgm:spPr/>
      <dgm:t>
        <a:bodyPr/>
        <a:lstStyle/>
        <a:p>
          <a:endParaRPr lang="en-US"/>
        </a:p>
      </dgm:t>
    </dgm:pt>
    <dgm:pt modelId="{DCA09090-1FB8-4502-9049-C671C367C0E4}" type="sibTrans" cxnId="{E1A9E4F2-B309-4443-9A67-815B994CA5AC}">
      <dgm:prSet/>
      <dgm:spPr/>
      <dgm:t>
        <a:bodyPr/>
        <a:lstStyle/>
        <a:p>
          <a:endParaRPr lang="en-US"/>
        </a:p>
      </dgm:t>
    </dgm:pt>
    <dgm:pt modelId="{A70DF674-B234-479F-B148-658D51721241}">
      <dgm:prSet/>
      <dgm:spPr/>
      <dgm:t>
        <a:bodyPr/>
        <a:lstStyle/>
        <a:p>
          <a:r>
            <a:rPr lang="en-GB" b="0" i="0"/>
            <a:t>reduces the number of bugs by verifying that data is represented properly throughout a program</a:t>
          </a:r>
          <a:endParaRPr lang="en-US"/>
        </a:p>
      </dgm:t>
    </dgm:pt>
    <dgm:pt modelId="{8D66FBF3-1FEA-43F8-BCBC-797BFB803372}" type="parTrans" cxnId="{5CCAEC2D-2E25-4E9F-BF5D-6EF2617571CE}">
      <dgm:prSet/>
      <dgm:spPr/>
      <dgm:t>
        <a:bodyPr/>
        <a:lstStyle/>
        <a:p>
          <a:endParaRPr lang="en-US"/>
        </a:p>
      </dgm:t>
    </dgm:pt>
    <dgm:pt modelId="{FD1B515E-3F35-4067-8D4A-AEA15A60E6C4}" type="sibTrans" cxnId="{5CCAEC2D-2E25-4E9F-BF5D-6EF2617571CE}">
      <dgm:prSet/>
      <dgm:spPr/>
      <dgm:t>
        <a:bodyPr/>
        <a:lstStyle/>
        <a:p>
          <a:endParaRPr lang="en-US"/>
        </a:p>
      </dgm:t>
    </dgm:pt>
    <dgm:pt modelId="{577E983B-A689-4CE2-9675-C3F1619DCC25}">
      <dgm:prSet/>
      <dgm:spPr/>
      <dgm:t>
        <a:bodyPr/>
        <a:lstStyle/>
        <a:p>
          <a:r>
            <a:rPr lang="en-GB"/>
            <a:t>E.g.</a:t>
          </a:r>
          <a:r>
            <a:rPr lang="en-GB" b="0" i="0"/>
            <a:t> variables, expressions, functions or modules</a:t>
          </a:r>
          <a:endParaRPr lang="en-US"/>
        </a:p>
      </dgm:t>
    </dgm:pt>
    <dgm:pt modelId="{30FE2F13-0283-445D-B9D8-FA7396C109F3}" type="parTrans" cxnId="{B3D8AD04-5CF2-40A0-809B-6E63DA82CFEB}">
      <dgm:prSet/>
      <dgm:spPr/>
      <dgm:t>
        <a:bodyPr/>
        <a:lstStyle/>
        <a:p>
          <a:endParaRPr lang="en-US"/>
        </a:p>
      </dgm:t>
    </dgm:pt>
    <dgm:pt modelId="{C6DB9159-E40A-4589-8440-2ADC3B8D2F4F}" type="sibTrans" cxnId="{B3D8AD04-5CF2-40A0-809B-6E63DA82CFEB}">
      <dgm:prSet/>
      <dgm:spPr/>
      <dgm:t>
        <a:bodyPr/>
        <a:lstStyle/>
        <a:p>
          <a:endParaRPr lang="en-US"/>
        </a:p>
      </dgm:t>
    </dgm:pt>
    <dgm:pt modelId="{FC2AA099-A54E-488D-8A6C-A4B259A86301}" type="pres">
      <dgm:prSet presAssocID="{F09E2810-E848-4A93-8B98-4C5C22AEF71B}" presName="root" presStyleCnt="0">
        <dgm:presLayoutVars>
          <dgm:dir/>
          <dgm:resizeHandles val="exact"/>
        </dgm:presLayoutVars>
      </dgm:prSet>
      <dgm:spPr/>
    </dgm:pt>
    <dgm:pt modelId="{B9E22BB1-78AE-415B-858E-5D0B313A261D}" type="pres">
      <dgm:prSet presAssocID="{961FD897-F9C6-4CE5-A244-6D9F412F8C11}" presName="compNode" presStyleCnt="0"/>
      <dgm:spPr/>
    </dgm:pt>
    <dgm:pt modelId="{2CD029A7-913D-4207-AA65-55BD4B4E6FAD}" type="pres">
      <dgm:prSet presAssocID="{961FD897-F9C6-4CE5-A244-6D9F412F8C11}" presName="bgRect" presStyleLbl="bgShp" presStyleIdx="0" presStyleCnt="3"/>
      <dgm:spPr/>
    </dgm:pt>
    <dgm:pt modelId="{1F948C58-6D74-45F5-8D77-23DE872B9FF2}" type="pres">
      <dgm:prSet presAssocID="{961FD897-F9C6-4CE5-A244-6D9F412F8C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8C7B288-4096-4789-AFC1-1D13474A69E5}" type="pres">
      <dgm:prSet presAssocID="{961FD897-F9C6-4CE5-A244-6D9F412F8C11}" presName="spaceRect" presStyleCnt="0"/>
      <dgm:spPr/>
    </dgm:pt>
    <dgm:pt modelId="{558CC78F-0826-4E8B-A2BD-06A9A66ABB8F}" type="pres">
      <dgm:prSet presAssocID="{961FD897-F9C6-4CE5-A244-6D9F412F8C11}" presName="parTx" presStyleLbl="revTx" presStyleIdx="0" presStyleCnt="3">
        <dgm:presLayoutVars>
          <dgm:chMax val="0"/>
          <dgm:chPref val="0"/>
        </dgm:presLayoutVars>
      </dgm:prSet>
      <dgm:spPr/>
    </dgm:pt>
    <dgm:pt modelId="{08CE1964-AE06-44E5-97E5-39C222356DC7}" type="pres">
      <dgm:prSet presAssocID="{DCA09090-1FB8-4502-9049-C671C367C0E4}" presName="sibTrans" presStyleCnt="0"/>
      <dgm:spPr/>
    </dgm:pt>
    <dgm:pt modelId="{D4EC99FB-C239-4D99-B934-BF781C624871}" type="pres">
      <dgm:prSet presAssocID="{A70DF674-B234-479F-B148-658D51721241}" presName="compNode" presStyleCnt="0"/>
      <dgm:spPr/>
    </dgm:pt>
    <dgm:pt modelId="{F70D61BD-B998-4B35-860C-2CB6FC3C8CF6}" type="pres">
      <dgm:prSet presAssocID="{A70DF674-B234-479F-B148-658D51721241}" presName="bgRect" presStyleLbl="bgShp" presStyleIdx="1" presStyleCnt="3"/>
      <dgm:spPr/>
    </dgm:pt>
    <dgm:pt modelId="{FF0428E4-9EF5-4AFB-9889-9F71499CA045}" type="pres">
      <dgm:prSet presAssocID="{A70DF674-B234-479F-B148-658D517212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2E3CE26-D16B-461B-9E19-CCD609403614}" type="pres">
      <dgm:prSet presAssocID="{A70DF674-B234-479F-B148-658D51721241}" presName="spaceRect" presStyleCnt="0"/>
      <dgm:spPr/>
    </dgm:pt>
    <dgm:pt modelId="{4FEC39C2-3936-49C2-8638-C52545A59E71}" type="pres">
      <dgm:prSet presAssocID="{A70DF674-B234-479F-B148-658D51721241}" presName="parTx" presStyleLbl="revTx" presStyleIdx="1" presStyleCnt="3">
        <dgm:presLayoutVars>
          <dgm:chMax val="0"/>
          <dgm:chPref val="0"/>
        </dgm:presLayoutVars>
      </dgm:prSet>
      <dgm:spPr/>
    </dgm:pt>
    <dgm:pt modelId="{7CFE2335-DC16-4BB5-8B0D-9DF0C23B7755}" type="pres">
      <dgm:prSet presAssocID="{FD1B515E-3F35-4067-8D4A-AEA15A60E6C4}" presName="sibTrans" presStyleCnt="0"/>
      <dgm:spPr/>
    </dgm:pt>
    <dgm:pt modelId="{36F97833-AEA9-4EDB-982B-0BB41428A0A0}" type="pres">
      <dgm:prSet presAssocID="{577E983B-A689-4CE2-9675-C3F1619DCC25}" presName="compNode" presStyleCnt="0"/>
      <dgm:spPr/>
    </dgm:pt>
    <dgm:pt modelId="{2A1B810D-1C22-4936-BE55-7EC4E62DCE48}" type="pres">
      <dgm:prSet presAssocID="{577E983B-A689-4CE2-9675-C3F1619DCC25}" presName="bgRect" presStyleLbl="bgShp" presStyleIdx="2" presStyleCnt="3"/>
      <dgm:spPr/>
    </dgm:pt>
    <dgm:pt modelId="{4351DC6A-BCDA-4D4B-8B14-22AD080970BA}" type="pres">
      <dgm:prSet presAssocID="{577E983B-A689-4CE2-9675-C3F1619DCC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oster"/>
        </a:ext>
      </dgm:extLst>
    </dgm:pt>
    <dgm:pt modelId="{B05E531D-25F4-4E7F-9D82-CC8B0107DA62}" type="pres">
      <dgm:prSet presAssocID="{577E983B-A689-4CE2-9675-C3F1619DCC25}" presName="spaceRect" presStyleCnt="0"/>
      <dgm:spPr/>
    </dgm:pt>
    <dgm:pt modelId="{DF2528B7-FF5A-4238-9FE3-A7A38F6305D2}" type="pres">
      <dgm:prSet presAssocID="{577E983B-A689-4CE2-9675-C3F1619DCC25}" presName="parTx" presStyleLbl="revTx" presStyleIdx="2" presStyleCnt="3">
        <dgm:presLayoutVars>
          <dgm:chMax val="0"/>
          <dgm:chPref val="0"/>
        </dgm:presLayoutVars>
      </dgm:prSet>
      <dgm:spPr/>
    </dgm:pt>
  </dgm:ptLst>
  <dgm:cxnLst>
    <dgm:cxn modelId="{21DEFB02-9B51-49E3-9A54-C31A1CCF150F}" type="presOf" srcId="{A70DF674-B234-479F-B148-658D51721241}" destId="{4FEC39C2-3936-49C2-8638-C52545A59E71}" srcOrd="0" destOrd="0" presId="urn:microsoft.com/office/officeart/2018/2/layout/IconVerticalSolidList"/>
    <dgm:cxn modelId="{B3D8AD04-5CF2-40A0-809B-6E63DA82CFEB}" srcId="{F09E2810-E848-4A93-8B98-4C5C22AEF71B}" destId="{577E983B-A689-4CE2-9675-C3F1619DCC25}" srcOrd="2" destOrd="0" parTransId="{30FE2F13-0283-445D-B9D8-FA7396C109F3}" sibTransId="{C6DB9159-E40A-4589-8440-2ADC3B8D2F4F}"/>
    <dgm:cxn modelId="{5CCAEC2D-2E25-4E9F-BF5D-6EF2617571CE}" srcId="{F09E2810-E848-4A93-8B98-4C5C22AEF71B}" destId="{A70DF674-B234-479F-B148-658D51721241}" srcOrd="1" destOrd="0" parTransId="{8D66FBF3-1FEA-43F8-BCBC-797BFB803372}" sibTransId="{FD1B515E-3F35-4067-8D4A-AEA15A60E6C4}"/>
    <dgm:cxn modelId="{0114B781-36CB-4DDE-9200-CFFA19F0B918}" type="presOf" srcId="{577E983B-A689-4CE2-9675-C3F1619DCC25}" destId="{DF2528B7-FF5A-4238-9FE3-A7A38F6305D2}" srcOrd="0" destOrd="0" presId="urn:microsoft.com/office/officeart/2018/2/layout/IconVerticalSolidList"/>
    <dgm:cxn modelId="{811AD4CA-48A6-4CB2-9511-2295EBE7E7FC}" type="presOf" srcId="{F09E2810-E848-4A93-8B98-4C5C22AEF71B}" destId="{FC2AA099-A54E-488D-8A6C-A4B259A86301}" srcOrd="0" destOrd="0" presId="urn:microsoft.com/office/officeart/2018/2/layout/IconVerticalSolidList"/>
    <dgm:cxn modelId="{697F58E3-00A2-4335-B1FD-7F7A5008CD6A}" type="presOf" srcId="{961FD897-F9C6-4CE5-A244-6D9F412F8C11}" destId="{558CC78F-0826-4E8B-A2BD-06A9A66ABB8F}" srcOrd="0" destOrd="0" presId="urn:microsoft.com/office/officeart/2018/2/layout/IconVerticalSolidList"/>
    <dgm:cxn modelId="{E1A9E4F2-B309-4443-9A67-815B994CA5AC}" srcId="{F09E2810-E848-4A93-8B98-4C5C22AEF71B}" destId="{961FD897-F9C6-4CE5-A244-6D9F412F8C11}" srcOrd="0" destOrd="0" parTransId="{97D9C59A-F753-44BA-8B24-4D19C8E4BB73}" sibTransId="{DCA09090-1FB8-4502-9049-C671C367C0E4}"/>
    <dgm:cxn modelId="{8570827C-9C84-465D-B237-D66F14F616FF}" type="presParOf" srcId="{FC2AA099-A54E-488D-8A6C-A4B259A86301}" destId="{B9E22BB1-78AE-415B-858E-5D0B313A261D}" srcOrd="0" destOrd="0" presId="urn:microsoft.com/office/officeart/2018/2/layout/IconVerticalSolidList"/>
    <dgm:cxn modelId="{798E4D10-95C2-470B-82B7-16B3B8513E56}" type="presParOf" srcId="{B9E22BB1-78AE-415B-858E-5D0B313A261D}" destId="{2CD029A7-913D-4207-AA65-55BD4B4E6FAD}" srcOrd="0" destOrd="0" presId="urn:microsoft.com/office/officeart/2018/2/layout/IconVerticalSolidList"/>
    <dgm:cxn modelId="{8307DB70-3F74-4072-BBC7-C1403C88A80A}" type="presParOf" srcId="{B9E22BB1-78AE-415B-858E-5D0B313A261D}" destId="{1F948C58-6D74-45F5-8D77-23DE872B9FF2}" srcOrd="1" destOrd="0" presId="urn:microsoft.com/office/officeart/2018/2/layout/IconVerticalSolidList"/>
    <dgm:cxn modelId="{6259F8F7-73A5-4D25-ABC3-5DBCD302C54F}" type="presParOf" srcId="{B9E22BB1-78AE-415B-858E-5D0B313A261D}" destId="{08C7B288-4096-4789-AFC1-1D13474A69E5}" srcOrd="2" destOrd="0" presId="urn:microsoft.com/office/officeart/2018/2/layout/IconVerticalSolidList"/>
    <dgm:cxn modelId="{D525015C-F4B2-44DE-B6B6-5DF94CE81B77}" type="presParOf" srcId="{B9E22BB1-78AE-415B-858E-5D0B313A261D}" destId="{558CC78F-0826-4E8B-A2BD-06A9A66ABB8F}" srcOrd="3" destOrd="0" presId="urn:microsoft.com/office/officeart/2018/2/layout/IconVerticalSolidList"/>
    <dgm:cxn modelId="{D65DBCEF-3441-4A31-81A3-934ED46EDD70}" type="presParOf" srcId="{FC2AA099-A54E-488D-8A6C-A4B259A86301}" destId="{08CE1964-AE06-44E5-97E5-39C222356DC7}" srcOrd="1" destOrd="0" presId="urn:microsoft.com/office/officeart/2018/2/layout/IconVerticalSolidList"/>
    <dgm:cxn modelId="{4CEBD93E-8B88-4C14-9450-ABF45A25B2E6}" type="presParOf" srcId="{FC2AA099-A54E-488D-8A6C-A4B259A86301}" destId="{D4EC99FB-C239-4D99-B934-BF781C624871}" srcOrd="2" destOrd="0" presId="urn:microsoft.com/office/officeart/2018/2/layout/IconVerticalSolidList"/>
    <dgm:cxn modelId="{94DC21E1-F8E1-491D-973F-C06BCA9DEE81}" type="presParOf" srcId="{D4EC99FB-C239-4D99-B934-BF781C624871}" destId="{F70D61BD-B998-4B35-860C-2CB6FC3C8CF6}" srcOrd="0" destOrd="0" presId="urn:microsoft.com/office/officeart/2018/2/layout/IconVerticalSolidList"/>
    <dgm:cxn modelId="{93FF408E-0181-471E-AC04-5C57F4408162}" type="presParOf" srcId="{D4EC99FB-C239-4D99-B934-BF781C624871}" destId="{FF0428E4-9EF5-4AFB-9889-9F71499CA045}" srcOrd="1" destOrd="0" presId="urn:microsoft.com/office/officeart/2018/2/layout/IconVerticalSolidList"/>
    <dgm:cxn modelId="{221C0832-F1EB-4296-8973-A359EEE15B87}" type="presParOf" srcId="{D4EC99FB-C239-4D99-B934-BF781C624871}" destId="{72E3CE26-D16B-461B-9E19-CCD609403614}" srcOrd="2" destOrd="0" presId="urn:microsoft.com/office/officeart/2018/2/layout/IconVerticalSolidList"/>
    <dgm:cxn modelId="{C811F8EA-226C-4FFB-BB40-1A1EB4C03713}" type="presParOf" srcId="{D4EC99FB-C239-4D99-B934-BF781C624871}" destId="{4FEC39C2-3936-49C2-8638-C52545A59E71}" srcOrd="3" destOrd="0" presId="urn:microsoft.com/office/officeart/2018/2/layout/IconVerticalSolidList"/>
    <dgm:cxn modelId="{7C1EF08A-0398-432F-BE08-6745B593A647}" type="presParOf" srcId="{FC2AA099-A54E-488D-8A6C-A4B259A86301}" destId="{7CFE2335-DC16-4BB5-8B0D-9DF0C23B7755}" srcOrd="3" destOrd="0" presId="urn:microsoft.com/office/officeart/2018/2/layout/IconVerticalSolidList"/>
    <dgm:cxn modelId="{8950C641-6A5A-4329-B712-ABC4955E763A}" type="presParOf" srcId="{FC2AA099-A54E-488D-8A6C-A4B259A86301}" destId="{36F97833-AEA9-4EDB-982B-0BB41428A0A0}" srcOrd="4" destOrd="0" presId="urn:microsoft.com/office/officeart/2018/2/layout/IconVerticalSolidList"/>
    <dgm:cxn modelId="{8BD0CEB6-3376-4021-8150-5829E55404DC}" type="presParOf" srcId="{36F97833-AEA9-4EDB-982B-0BB41428A0A0}" destId="{2A1B810D-1C22-4936-BE55-7EC4E62DCE48}" srcOrd="0" destOrd="0" presId="urn:microsoft.com/office/officeart/2018/2/layout/IconVerticalSolidList"/>
    <dgm:cxn modelId="{B1EC1B90-61F2-4069-B789-9A5BD029338E}" type="presParOf" srcId="{36F97833-AEA9-4EDB-982B-0BB41428A0A0}" destId="{4351DC6A-BCDA-4D4B-8B14-22AD080970BA}" srcOrd="1" destOrd="0" presId="urn:microsoft.com/office/officeart/2018/2/layout/IconVerticalSolidList"/>
    <dgm:cxn modelId="{DEFAF5E8-5EA6-4577-A362-6B31F1672C7E}" type="presParOf" srcId="{36F97833-AEA9-4EDB-982B-0BB41428A0A0}" destId="{B05E531D-25F4-4E7F-9D82-CC8B0107DA62}" srcOrd="2" destOrd="0" presId="urn:microsoft.com/office/officeart/2018/2/layout/IconVerticalSolidList"/>
    <dgm:cxn modelId="{146C1E30-1991-4EA8-8624-24C212A93104}" type="presParOf" srcId="{36F97833-AEA9-4EDB-982B-0BB41428A0A0}" destId="{DF2528B7-FF5A-4238-9FE3-A7A38F6305D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9E73F0D-4505-4B3B-9E1A-0EDD52A7AC5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A1F380A-D292-464C-92D9-EBFBC3741CCB}">
      <dgm:prSet/>
      <dgm:spPr/>
      <dgm:t>
        <a:bodyPr/>
        <a:lstStyle/>
        <a:p>
          <a:r>
            <a:rPr lang="en-GB"/>
            <a:t>Type Checking is </a:t>
          </a:r>
          <a:r>
            <a:rPr lang="en-GB" b="0" i="0"/>
            <a:t>the process of verifying and enforcing the constraints of types, and it can occur either at compile time (i.e. statically) or at runtime (i.e. dynamically). </a:t>
          </a:r>
          <a:endParaRPr lang="en-US"/>
        </a:p>
      </dgm:t>
    </dgm:pt>
    <dgm:pt modelId="{EF5CF2C7-9F92-4758-A00F-92B20200361A}" type="parTrans" cxnId="{9A300055-3338-46F7-A107-62581384F47A}">
      <dgm:prSet/>
      <dgm:spPr/>
      <dgm:t>
        <a:bodyPr/>
        <a:lstStyle/>
        <a:p>
          <a:endParaRPr lang="en-US"/>
        </a:p>
      </dgm:t>
    </dgm:pt>
    <dgm:pt modelId="{5DCB66C4-0F7E-4EA7-A42D-9A83E1CF5D35}" type="sibTrans" cxnId="{9A300055-3338-46F7-A107-62581384F47A}">
      <dgm:prSet/>
      <dgm:spPr/>
      <dgm:t>
        <a:bodyPr/>
        <a:lstStyle/>
        <a:p>
          <a:endParaRPr lang="en-US"/>
        </a:p>
      </dgm:t>
    </dgm:pt>
    <dgm:pt modelId="{7381197D-9A9B-47C9-84C6-434DACFC9191}">
      <dgm:prSet/>
      <dgm:spPr/>
      <dgm:t>
        <a:bodyPr/>
        <a:lstStyle/>
        <a:p>
          <a:r>
            <a:rPr lang="en-GB" b="0" i="0"/>
            <a:t>Type checking is all about ensuring that the program is </a:t>
          </a:r>
          <a:r>
            <a:rPr lang="en-GB" b="1"/>
            <a:t>type-safe</a:t>
          </a:r>
          <a:r>
            <a:rPr lang="en-GB" b="0" i="0"/>
            <a:t> meaning that the possibility of type errors is kept to a minimum. </a:t>
          </a:r>
          <a:endParaRPr lang="en-US"/>
        </a:p>
      </dgm:t>
    </dgm:pt>
    <dgm:pt modelId="{F36DAB42-2B34-441C-AD4E-F54112247F92}" type="parTrans" cxnId="{B40D5849-8C5F-4426-96BB-7034E7EEB1A9}">
      <dgm:prSet/>
      <dgm:spPr/>
      <dgm:t>
        <a:bodyPr/>
        <a:lstStyle/>
        <a:p>
          <a:endParaRPr lang="en-US"/>
        </a:p>
      </dgm:t>
    </dgm:pt>
    <dgm:pt modelId="{47DB8C66-8A16-4F75-836D-D8227EFA0C96}" type="sibTrans" cxnId="{B40D5849-8C5F-4426-96BB-7034E7EEB1A9}">
      <dgm:prSet/>
      <dgm:spPr/>
      <dgm:t>
        <a:bodyPr/>
        <a:lstStyle/>
        <a:p>
          <a:endParaRPr lang="en-US"/>
        </a:p>
      </dgm:t>
    </dgm:pt>
    <dgm:pt modelId="{FF5C3A6E-4A78-493F-8A27-314D25C64DDA}">
      <dgm:prSet/>
      <dgm:spPr/>
      <dgm:t>
        <a:bodyPr/>
        <a:lstStyle/>
        <a:p>
          <a:r>
            <a:rPr lang="en-GB" b="0" i="0"/>
            <a:t>A type error is an erroneous program behavior in which an operation occurs (or trys to occur) on a particular data type that it’s not meant to occur on.</a:t>
          </a:r>
          <a:endParaRPr lang="en-US"/>
        </a:p>
      </dgm:t>
    </dgm:pt>
    <dgm:pt modelId="{A2519FFA-6455-4E83-A5CA-96858248DF59}" type="parTrans" cxnId="{458D60AD-3C8B-416D-99BE-E7674B834D75}">
      <dgm:prSet/>
      <dgm:spPr/>
      <dgm:t>
        <a:bodyPr/>
        <a:lstStyle/>
        <a:p>
          <a:endParaRPr lang="en-US"/>
        </a:p>
      </dgm:t>
    </dgm:pt>
    <dgm:pt modelId="{C9B9D0D8-CF5C-4BB6-AA0F-DF20C708F68A}" type="sibTrans" cxnId="{458D60AD-3C8B-416D-99BE-E7674B834D75}">
      <dgm:prSet/>
      <dgm:spPr/>
      <dgm:t>
        <a:bodyPr/>
        <a:lstStyle/>
        <a:p>
          <a:endParaRPr lang="en-US"/>
        </a:p>
      </dgm:t>
    </dgm:pt>
    <dgm:pt modelId="{BBA5E590-1FCE-4D56-A661-65976BF7591C}">
      <dgm:prSet/>
      <dgm:spPr/>
      <dgm:t>
        <a:bodyPr/>
        <a:lstStyle/>
        <a:p>
          <a:r>
            <a:rPr lang="en-GB" b="0" i="0"/>
            <a:t>This could be a situation where an operation is performed on an integer with the intent that it is a float, or even something such as adding a string and an integer together:</a:t>
          </a:r>
          <a:endParaRPr lang="en-US"/>
        </a:p>
      </dgm:t>
    </dgm:pt>
    <dgm:pt modelId="{3BF216FB-3D4B-4483-9C3B-6D446739DFA2}" type="parTrans" cxnId="{3592FC5D-9B4D-413E-B1DC-61FD9EFEC2CC}">
      <dgm:prSet/>
      <dgm:spPr/>
      <dgm:t>
        <a:bodyPr/>
        <a:lstStyle/>
        <a:p>
          <a:endParaRPr lang="en-US"/>
        </a:p>
      </dgm:t>
    </dgm:pt>
    <dgm:pt modelId="{89C2219C-E05E-4149-B218-55FFE6F9084E}" type="sibTrans" cxnId="{3592FC5D-9B4D-413E-B1DC-61FD9EFEC2CC}">
      <dgm:prSet/>
      <dgm:spPr/>
      <dgm:t>
        <a:bodyPr/>
        <a:lstStyle/>
        <a:p>
          <a:endParaRPr lang="en-US"/>
        </a:p>
      </dgm:t>
    </dgm:pt>
    <dgm:pt modelId="{242F27B1-2E36-4167-B85E-06B9239D68FC}" type="pres">
      <dgm:prSet presAssocID="{E9E73F0D-4505-4B3B-9E1A-0EDD52A7AC5A}" presName="linear" presStyleCnt="0">
        <dgm:presLayoutVars>
          <dgm:animLvl val="lvl"/>
          <dgm:resizeHandles val="exact"/>
        </dgm:presLayoutVars>
      </dgm:prSet>
      <dgm:spPr/>
    </dgm:pt>
    <dgm:pt modelId="{20ADFD99-0B64-40FB-9F51-8D23417DA84F}" type="pres">
      <dgm:prSet presAssocID="{DA1F380A-D292-464C-92D9-EBFBC3741CCB}" presName="parentText" presStyleLbl="node1" presStyleIdx="0" presStyleCnt="4">
        <dgm:presLayoutVars>
          <dgm:chMax val="0"/>
          <dgm:bulletEnabled val="1"/>
        </dgm:presLayoutVars>
      </dgm:prSet>
      <dgm:spPr/>
    </dgm:pt>
    <dgm:pt modelId="{3CFD19F6-2624-4601-836A-E1B3CC65F189}" type="pres">
      <dgm:prSet presAssocID="{5DCB66C4-0F7E-4EA7-A42D-9A83E1CF5D35}" presName="spacer" presStyleCnt="0"/>
      <dgm:spPr/>
    </dgm:pt>
    <dgm:pt modelId="{765B5300-4BBE-4154-9B4E-FFDA0002B8ED}" type="pres">
      <dgm:prSet presAssocID="{7381197D-9A9B-47C9-84C6-434DACFC9191}" presName="parentText" presStyleLbl="node1" presStyleIdx="1" presStyleCnt="4">
        <dgm:presLayoutVars>
          <dgm:chMax val="0"/>
          <dgm:bulletEnabled val="1"/>
        </dgm:presLayoutVars>
      </dgm:prSet>
      <dgm:spPr/>
    </dgm:pt>
    <dgm:pt modelId="{C531872F-2A40-49B4-B32D-A20FD5E0E850}" type="pres">
      <dgm:prSet presAssocID="{47DB8C66-8A16-4F75-836D-D8227EFA0C96}" presName="spacer" presStyleCnt="0"/>
      <dgm:spPr/>
    </dgm:pt>
    <dgm:pt modelId="{EDE21815-8102-4923-AB3A-31B7177067C9}" type="pres">
      <dgm:prSet presAssocID="{FF5C3A6E-4A78-493F-8A27-314D25C64DDA}" presName="parentText" presStyleLbl="node1" presStyleIdx="2" presStyleCnt="4">
        <dgm:presLayoutVars>
          <dgm:chMax val="0"/>
          <dgm:bulletEnabled val="1"/>
        </dgm:presLayoutVars>
      </dgm:prSet>
      <dgm:spPr/>
    </dgm:pt>
    <dgm:pt modelId="{E1807E82-B978-42A3-AECD-DE7BFFBF9286}" type="pres">
      <dgm:prSet presAssocID="{C9B9D0D8-CF5C-4BB6-AA0F-DF20C708F68A}" presName="spacer" presStyleCnt="0"/>
      <dgm:spPr/>
    </dgm:pt>
    <dgm:pt modelId="{3C185679-30F5-4E58-A410-F9D9B92A161D}" type="pres">
      <dgm:prSet presAssocID="{BBA5E590-1FCE-4D56-A661-65976BF7591C}" presName="parentText" presStyleLbl="node1" presStyleIdx="3" presStyleCnt="4">
        <dgm:presLayoutVars>
          <dgm:chMax val="0"/>
          <dgm:bulletEnabled val="1"/>
        </dgm:presLayoutVars>
      </dgm:prSet>
      <dgm:spPr/>
    </dgm:pt>
  </dgm:ptLst>
  <dgm:cxnLst>
    <dgm:cxn modelId="{3592FC5D-9B4D-413E-B1DC-61FD9EFEC2CC}" srcId="{E9E73F0D-4505-4B3B-9E1A-0EDD52A7AC5A}" destId="{BBA5E590-1FCE-4D56-A661-65976BF7591C}" srcOrd="3" destOrd="0" parTransId="{3BF216FB-3D4B-4483-9C3B-6D446739DFA2}" sibTransId="{89C2219C-E05E-4149-B218-55FFE6F9084E}"/>
    <dgm:cxn modelId="{B40D5849-8C5F-4426-96BB-7034E7EEB1A9}" srcId="{E9E73F0D-4505-4B3B-9E1A-0EDD52A7AC5A}" destId="{7381197D-9A9B-47C9-84C6-434DACFC9191}" srcOrd="1" destOrd="0" parTransId="{F36DAB42-2B34-441C-AD4E-F54112247F92}" sibTransId="{47DB8C66-8A16-4F75-836D-D8227EFA0C96}"/>
    <dgm:cxn modelId="{D56BB14C-DF38-4E7A-9304-E728C61F1E24}" type="presOf" srcId="{7381197D-9A9B-47C9-84C6-434DACFC9191}" destId="{765B5300-4BBE-4154-9B4E-FFDA0002B8ED}" srcOrd="0" destOrd="0" presId="urn:microsoft.com/office/officeart/2005/8/layout/vList2"/>
    <dgm:cxn modelId="{9A300055-3338-46F7-A107-62581384F47A}" srcId="{E9E73F0D-4505-4B3B-9E1A-0EDD52A7AC5A}" destId="{DA1F380A-D292-464C-92D9-EBFBC3741CCB}" srcOrd="0" destOrd="0" parTransId="{EF5CF2C7-9F92-4758-A00F-92B20200361A}" sibTransId="{5DCB66C4-0F7E-4EA7-A42D-9A83E1CF5D35}"/>
    <dgm:cxn modelId="{96B00856-C41A-4D9E-8219-B423106C546E}" type="presOf" srcId="{E9E73F0D-4505-4B3B-9E1A-0EDD52A7AC5A}" destId="{242F27B1-2E36-4167-B85E-06B9239D68FC}" srcOrd="0" destOrd="0" presId="urn:microsoft.com/office/officeart/2005/8/layout/vList2"/>
    <dgm:cxn modelId="{EDB5CF80-A94D-442E-ADDD-DE0130CAA046}" type="presOf" srcId="{FF5C3A6E-4A78-493F-8A27-314D25C64DDA}" destId="{EDE21815-8102-4923-AB3A-31B7177067C9}" srcOrd="0" destOrd="0" presId="urn:microsoft.com/office/officeart/2005/8/layout/vList2"/>
    <dgm:cxn modelId="{D8BA3987-86BC-45B6-B601-18E1AAE1BAB7}" type="presOf" srcId="{BBA5E590-1FCE-4D56-A661-65976BF7591C}" destId="{3C185679-30F5-4E58-A410-F9D9B92A161D}" srcOrd="0" destOrd="0" presId="urn:microsoft.com/office/officeart/2005/8/layout/vList2"/>
    <dgm:cxn modelId="{458D60AD-3C8B-416D-99BE-E7674B834D75}" srcId="{E9E73F0D-4505-4B3B-9E1A-0EDD52A7AC5A}" destId="{FF5C3A6E-4A78-493F-8A27-314D25C64DDA}" srcOrd="2" destOrd="0" parTransId="{A2519FFA-6455-4E83-A5CA-96858248DF59}" sibTransId="{C9B9D0D8-CF5C-4BB6-AA0F-DF20C708F68A}"/>
    <dgm:cxn modelId="{DFA67AD8-9AD3-4108-B139-52F4A85C7071}" type="presOf" srcId="{DA1F380A-D292-464C-92D9-EBFBC3741CCB}" destId="{20ADFD99-0B64-40FB-9F51-8D23417DA84F}" srcOrd="0" destOrd="0" presId="urn:microsoft.com/office/officeart/2005/8/layout/vList2"/>
    <dgm:cxn modelId="{827C8863-BB54-45DB-91B1-17FAA18B247F}" type="presParOf" srcId="{242F27B1-2E36-4167-B85E-06B9239D68FC}" destId="{20ADFD99-0B64-40FB-9F51-8D23417DA84F}" srcOrd="0" destOrd="0" presId="urn:microsoft.com/office/officeart/2005/8/layout/vList2"/>
    <dgm:cxn modelId="{1A88D8AC-E154-445E-B696-46BFCCFEC8D8}" type="presParOf" srcId="{242F27B1-2E36-4167-B85E-06B9239D68FC}" destId="{3CFD19F6-2624-4601-836A-E1B3CC65F189}" srcOrd="1" destOrd="0" presId="urn:microsoft.com/office/officeart/2005/8/layout/vList2"/>
    <dgm:cxn modelId="{9C9C47FC-0A6B-4264-B844-92DF4ADE522D}" type="presParOf" srcId="{242F27B1-2E36-4167-B85E-06B9239D68FC}" destId="{765B5300-4BBE-4154-9B4E-FFDA0002B8ED}" srcOrd="2" destOrd="0" presId="urn:microsoft.com/office/officeart/2005/8/layout/vList2"/>
    <dgm:cxn modelId="{92B78F6F-2209-4A91-B873-091877ED5672}" type="presParOf" srcId="{242F27B1-2E36-4167-B85E-06B9239D68FC}" destId="{C531872F-2A40-49B4-B32D-A20FD5E0E850}" srcOrd="3" destOrd="0" presId="urn:microsoft.com/office/officeart/2005/8/layout/vList2"/>
    <dgm:cxn modelId="{2D297117-4C8C-4345-98F3-CE483EE42469}" type="presParOf" srcId="{242F27B1-2E36-4167-B85E-06B9239D68FC}" destId="{EDE21815-8102-4923-AB3A-31B7177067C9}" srcOrd="4" destOrd="0" presId="urn:microsoft.com/office/officeart/2005/8/layout/vList2"/>
    <dgm:cxn modelId="{9094B70C-DDFF-4061-96C1-F181E0FD79CD}" type="presParOf" srcId="{242F27B1-2E36-4167-B85E-06B9239D68FC}" destId="{E1807E82-B978-42A3-AECD-DE7BFFBF9286}" srcOrd="5" destOrd="0" presId="urn:microsoft.com/office/officeart/2005/8/layout/vList2"/>
    <dgm:cxn modelId="{B7D29AE9-1112-438C-AC01-D8F5C17C120B}" type="presParOf" srcId="{242F27B1-2E36-4167-B85E-06B9239D68FC}" destId="{3C185679-30F5-4E58-A410-F9D9B92A161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B26205-935B-401B-9D19-43C1D4533FC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EDD3B8B-6CC3-46A1-A0FB-EC7C0D850DCF}">
      <dgm:prSet/>
      <dgm:spPr/>
      <dgm:t>
        <a:bodyPr/>
        <a:lstStyle/>
        <a:p>
          <a:r>
            <a:rPr lang="en-US"/>
            <a:t>Recent languages provide exception-handling facilities where handlers are lexically bound to blocks of code.</a:t>
          </a:r>
        </a:p>
      </dgm:t>
    </dgm:pt>
    <dgm:pt modelId="{8D34B599-EC71-4A98-98D3-1EC0AE77D2E4}" type="parTrans" cxnId="{143ABCBA-7874-4C75-82D6-750ACE239047}">
      <dgm:prSet/>
      <dgm:spPr/>
      <dgm:t>
        <a:bodyPr/>
        <a:lstStyle/>
        <a:p>
          <a:endParaRPr lang="en-US"/>
        </a:p>
      </dgm:t>
    </dgm:pt>
    <dgm:pt modelId="{AE56888F-B1D0-4811-8C79-91FCE312E1CC}" type="sibTrans" cxnId="{143ABCBA-7874-4C75-82D6-750ACE239047}">
      <dgm:prSet/>
      <dgm:spPr/>
      <dgm:t>
        <a:bodyPr/>
        <a:lstStyle/>
        <a:p>
          <a:endParaRPr lang="en-US"/>
        </a:p>
      </dgm:t>
    </dgm:pt>
    <dgm:pt modelId="{8B4CCC39-D578-4C89-B744-7249FA861933}">
      <dgm:prSet/>
      <dgm:spPr/>
      <dgm:t>
        <a:bodyPr/>
        <a:lstStyle/>
        <a:p>
          <a:r>
            <a:rPr lang="en-US"/>
            <a:t>General rule is if an exception isn’t handled in the current subroutine, then the subroutine returns and exception is raised at the point of call.  </a:t>
          </a:r>
        </a:p>
      </dgm:t>
    </dgm:pt>
    <dgm:pt modelId="{90EBDFD9-FF53-457D-AD77-AE14F0764162}" type="parTrans" cxnId="{D4760237-C637-41DE-8EEA-B0C4C40FC797}">
      <dgm:prSet/>
      <dgm:spPr/>
      <dgm:t>
        <a:bodyPr/>
        <a:lstStyle/>
        <a:p>
          <a:endParaRPr lang="en-US"/>
        </a:p>
      </dgm:t>
    </dgm:pt>
    <dgm:pt modelId="{79224F1A-3224-414C-89B6-ABA00E4B6027}" type="sibTrans" cxnId="{D4760237-C637-41DE-8EEA-B0C4C40FC797}">
      <dgm:prSet/>
      <dgm:spPr/>
      <dgm:t>
        <a:bodyPr/>
        <a:lstStyle/>
        <a:p>
          <a:endParaRPr lang="en-US"/>
        </a:p>
      </dgm:t>
    </dgm:pt>
    <dgm:pt modelId="{0F4DEB5A-DF45-485E-ADE6-8448F357E122}">
      <dgm:prSet/>
      <dgm:spPr/>
      <dgm:t>
        <a:bodyPr/>
        <a:lstStyle/>
        <a:p>
          <a:r>
            <a:rPr lang="en-US"/>
            <a:t>Keeps propagating up dynamic chain until exception is handled.</a:t>
          </a:r>
        </a:p>
      </dgm:t>
    </dgm:pt>
    <dgm:pt modelId="{F8C32B18-26CB-4654-99CE-9BC9F6C20F7E}" type="parTrans" cxnId="{B2018272-F1CE-4486-89D4-6C9EB672B78C}">
      <dgm:prSet/>
      <dgm:spPr/>
      <dgm:t>
        <a:bodyPr/>
        <a:lstStyle/>
        <a:p>
          <a:endParaRPr lang="en-US"/>
        </a:p>
      </dgm:t>
    </dgm:pt>
    <dgm:pt modelId="{5366458D-4591-40C7-93D2-2A18C35827D9}" type="sibTrans" cxnId="{B2018272-F1CE-4486-89D4-6C9EB672B78C}">
      <dgm:prSet/>
      <dgm:spPr/>
      <dgm:t>
        <a:bodyPr/>
        <a:lstStyle/>
        <a:p>
          <a:endParaRPr lang="en-US"/>
        </a:p>
      </dgm:t>
    </dgm:pt>
    <dgm:pt modelId="{5E3F19A6-0A70-4007-A6C3-B87F1FC555B4}">
      <dgm:prSet/>
      <dgm:spPr/>
      <dgm:t>
        <a:bodyPr/>
        <a:lstStyle/>
        <a:p>
          <a:r>
            <a:rPr lang="en-US"/>
            <a:t>If not handled a predefined outermost handler is invoked which will terminate the program.</a:t>
          </a:r>
        </a:p>
      </dgm:t>
    </dgm:pt>
    <dgm:pt modelId="{CD9FB6A9-2D1D-4265-A76F-4DAD1819E18F}" type="parTrans" cxnId="{E25BC1FE-F7A1-4E89-90D7-ED4585C55910}">
      <dgm:prSet/>
      <dgm:spPr/>
      <dgm:t>
        <a:bodyPr/>
        <a:lstStyle/>
        <a:p>
          <a:endParaRPr lang="en-US"/>
        </a:p>
      </dgm:t>
    </dgm:pt>
    <dgm:pt modelId="{533B745A-20B1-4296-BA4F-3E0BF842C5D0}" type="sibTrans" cxnId="{E25BC1FE-F7A1-4E89-90D7-ED4585C55910}">
      <dgm:prSet/>
      <dgm:spPr/>
      <dgm:t>
        <a:bodyPr/>
        <a:lstStyle/>
        <a:p>
          <a:endParaRPr lang="en-US"/>
        </a:p>
      </dgm:t>
    </dgm:pt>
    <dgm:pt modelId="{6AB929C8-5E38-491A-9594-D274C8115FBC}" type="pres">
      <dgm:prSet presAssocID="{C8B26205-935B-401B-9D19-43C1D4533FCE}" presName="linear" presStyleCnt="0">
        <dgm:presLayoutVars>
          <dgm:animLvl val="lvl"/>
          <dgm:resizeHandles val="exact"/>
        </dgm:presLayoutVars>
      </dgm:prSet>
      <dgm:spPr/>
    </dgm:pt>
    <dgm:pt modelId="{02906E98-8A35-43C4-99D5-07AFFF620DA5}" type="pres">
      <dgm:prSet presAssocID="{8EDD3B8B-6CC3-46A1-A0FB-EC7C0D850DCF}" presName="parentText" presStyleLbl="node1" presStyleIdx="0" presStyleCnt="4">
        <dgm:presLayoutVars>
          <dgm:chMax val="0"/>
          <dgm:bulletEnabled val="1"/>
        </dgm:presLayoutVars>
      </dgm:prSet>
      <dgm:spPr/>
    </dgm:pt>
    <dgm:pt modelId="{37302BFB-AA5D-4442-883B-1E89F16488E9}" type="pres">
      <dgm:prSet presAssocID="{AE56888F-B1D0-4811-8C79-91FCE312E1CC}" presName="spacer" presStyleCnt="0"/>
      <dgm:spPr/>
    </dgm:pt>
    <dgm:pt modelId="{957190ED-468E-4E50-BAF4-83766A07E39B}" type="pres">
      <dgm:prSet presAssocID="{8B4CCC39-D578-4C89-B744-7249FA861933}" presName="parentText" presStyleLbl="node1" presStyleIdx="1" presStyleCnt="4">
        <dgm:presLayoutVars>
          <dgm:chMax val="0"/>
          <dgm:bulletEnabled val="1"/>
        </dgm:presLayoutVars>
      </dgm:prSet>
      <dgm:spPr/>
    </dgm:pt>
    <dgm:pt modelId="{C8477C64-47E2-477B-A27D-A34280752EE4}" type="pres">
      <dgm:prSet presAssocID="{79224F1A-3224-414C-89B6-ABA00E4B6027}" presName="spacer" presStyleCnt="0"/>
      <dgm:spPr/>
    </dgm:pt>
    <dgm:pt modelId="{174866D6-DC88-47FE-A4FA-94F68B1B219D}" type="pres">
      <dgm:prSet presAssocID="{0F4DEB5A-DF45-485E-ADE6-8448F357E122}" presName="parentText" presStyleLbl="node1" presStyleIdx="2" presStyleCnt="4">
        <dgm:presLayoutVars>
          <dgm:chMax val="0"/>
          <dgm:bulletEnabled val="1"/>
        </dgm:presLayoutVars>
      </dgm:prSet>
      <dgm:spPr/>
    </dgm:pt>
    <dgm:pt modelId="{FCC8AE9A-DDB5-4D29-B410-0A581CE2515A}" type="pres">
      <dgm:prSet presAssocID="{5366458D-4591-40C7-93D2-2A18C35827D9}" presName="spacer" presStyleCnt="0"/>
      <dgm:spPr/>
    </dgm:pt>
    <dgm:pt modelId="{4C760A14-689A-4362-89E1-8E31FC0FD986}" type="pres">
      <dgm:prSet presAssocID="{5E3F19A6-0A70-4007-A6C3-B87F1FC555B4}" presName="parentText" presStyleLbl="node1" presStyleIdx="3" presStyleCnt="4">
        <dgm:presLayoutVars>
          <dgm:chMax val="0"/>
          <dgm:bulletEnabled val="1"/>
        </dgm:presLayoutVars>
      </dgm:prSet>
      <dgm:spPr/>
    </dgm:pt>
  </dgm:ptLst>
  <dgm:cxnLst>
    <dgm:cxn modelId="{C1C5A925-5A32-4AC0-A9EF-E01C6C2235B7}" type="presOf" srcId="{8B4CCC39-D578-4C89-B744-7249FA861933}" destId="{957190ED-468E-4E50-BAF4-83766A07E39B}" srcOrd="0" destOrd="0" presId="urn:microsoft.com/office/officeart/2005/8/layout/vList2"/>
    <dgm:cxn modelId="{D4760237-C637-41DE-8EEA-B0C4C40FC797}" srcId="{C8B26205-935B-401B-9D19-43C1D4533FCE}" destId="{8B4CCC39-D578-4C89-B744-7249FA861933}" srcOrd="1" destOrd="0" parTransId="{90EBDFD9-FF53-457D-AD77-AE14F0764162}" sibTransId="{79224F1A-3224-414C-89B6-ABA00E4B6027}"/>
    <dgm:cxn modelId="{B2018272-F1CE-4486-89D4-6C9EB672B78C}" srcId="{C8B26205-935B-401B-9D19-43C1D4533FCE}" destId="{0F4DEB5A-DF45-485E-ADE6-8448F357E122}" srcOrd="2" destOrd="0" parTransId="{F8C32B18-26CB-4654-99CE-9BC9F6C20F7E}" sibTransId="{5366458D-4591-40C7-93D2-2A18C35827D9}"/>
    <dgm:cxn modelId="{1D15357A-70D8-4C92-B5B3-B6243824D2BB}" type="presOf" srcId="{C8B26205-935B-401B-9D19-43C1D4533FCE}" destId="{6AB929C8-5E38-491A-9594-D274C8115FBC}" srcOrd="0" destOrd="0" presId="urn:microsoft.com/office/officeart/2005/8/layout/vList2"/>
    <dgm:cxn modelId="{75428EA3-41EF-43DC-8562-8A1EE2D9CF9F}" type="presOf" srcId="{5E3F19A6-0A70-4007-A6C3-B87F1FC555B4}" destId="{4C760A14-689A-4362-89E1-8E31FC0FD986}" srcOrd="0" destOrd="0" presId="urn:microsoft.com/office/officeart/2005/8/layout/vList2"/>
    <dgm:cxn modelId="{143ABCBA-7874-4C75-82D6-750ACE239047}" srcId="{C8B26205-935B-401B-9D19-43C1D4533FCE}" destId="{8EDD3B8B-6CC3-46A1-A0FB-EC7C0D850DCF}" srcOrd="0" destOrd="0" parTransId="{8D34B599-EC71-4A98-98D3-1EC0AE77D2E4}" sibTransId="{AE56888F-B1D0-4811-8C79-91FCE312E1CC}"/>
    <dgm:cxn modelId="{335CC5D0-7F58-409B-A36D-209D3CAEEEE2}" type="presOf" srcId="{8EDD3B8B-6CC3-46A1-A0FB-EC7C0D850DCF}" destId="{02906E98-8A35-43C4-99D5-07AFFF620DA5}" srcOrd="0" destOrd="0" presId="urn:microsoft.com/office/officeart/2005/8/layout/vList2"/>
    <dgm:cxn modelId="{85EE01F2-E317-455C-BB6A-73014FD12A20}" type="presOf" srcId="{0F4DEB5A-DF45-485E-ADE6-8448F357E122}" destId="{174866D6-DC88-47FE-A4FA-94F68B1B219D}" srcOrd="0" destOrd="0" presId="urn:microsoft.com/office/officeart/2005/8/layout/vList2"/>
    <dgm:cxn modelId="{E25BC1FE-F7A1-4E89-90D7-ED4585C55910}" srcId="{C8B26205-935B-401B-9D19-43C1D4533FCE}" destId="{5E3F19A6-0A70-4007-A6C3-B87F1FC555B4}" srcOrd="3" destOrd="0" parTransId="{CD9FB6A9-2D1D-4265-A76F-4DAD1819E18F}" sibTransId="{533B745A-20B1-4296-BA4F-3E0BF842C5D0}"/>
    <dgm:cxn modelId="{C00DEB40-FCA5-48A7-95A3-020ED02F1A99}" type="presParOf" srcId="{6AB929C8-5E38-491A-9594-D274C8115FBC}" destId="{02906E98-8A35-43C4-99D5-07AFFF620DA5}" srcOrd="0" destOrd="0" presId="urn:microsoft.com/office/officeart/2005/8/layout/vList2"/>
    <dgm:cxn modelId="{4DF58CF6-2371-48CE-8109-0E35DC7557C2}" type="presParOf" srcId="{6AB929C8-5E38-491A-9594-D274C8115FBC}" destId="{37302BFB-AA5D-4442-883B-1E89F16488E9}" srcOrd="1" destOrd="0" presId="urn:microsoft.com/office/officeart/2005/8/layout/vList2"/>
    <dgm:cxn modelId="{892CED72-464B-420A-A480-77873D7832F9}" type="presParOf" srcId="{6AB929C8-5E38-491A-9594-D274C8115FBC}" destId="{957190ED-468E-4E50-BAF4-83766A07E39B}" srcOrd="2" destOrd="0" presId="urn:microsoft.com/office/officeart/2005/8/layout/vList2"/>
    <dgm:cxn modelId="{D63AF2CA-8D11-49DA-9219-E0701505B281}" type="presParOf" srcId="{6AB929C8-5E38-491A-9594-D274C8115FBC}" destId="{C8477C64-47E2-477B-A27D-A34280752EE4}" srcOrd="3" destOrd="0" presId="urn:microsoft.com/office/officeart/2005/8/layout/vList2"/>
    <dgm:cxn modelId="{6A0A6266-DC33-45EA-8013-D9A8003C4377}" type="presParOf" srcId="{6AB929C8-5E38-491A-9594-D274C8115FBC}" destId="{174866D6-DC88-47FE-A4FA-94F68B1B219D}" srcOrd="4" destOrd="0" presId="urn:microsoft.com/office/officeart/2005/8/layout/vList2"/>
    <dgm:cxn modelId="{996D3E2F-6B04-4DB7-ADC2-0D0CAD7386C7}" type="presParOf" srcId="{6AB929C8-5E38-491A-9594-D274C8115FBC}" destId="{FCC8AE9A-DDB5-4D29-B410-0A581CE2515A}" srcOrd="5" destOrd="0" presId="urn:microsoft.com/office/officeart/2005/8/layout/vList2"/>
    <dgm:cxn modelId="{4CBE4FFF-9AF8-4F2F-8FE7-F78BAA8F3AAC}" type="presParOf" srcId="{6AB929C8-5E38-491A-9594-D274C8115FBC}" destId="{4C760A14-689A-4362-89E1-8E31FC0FD986}"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7B426-3D93-4068-A09A-5B9BF07508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DEE99E-6E92-43D2-8E56-F4315272A151}">
      <dgm:prSet/>
      <dgm:spPr/>
      <dgm:t>
        <a:bodyPr/>
        <a:lstStyle/>
        <a:p>
          <a:r>
            <a:rPr lang="en-US" b="1"/>
            <a:t>Advantage:</a:t>
          </a:r>
          <a:endParaRPr lang="en-US"/>
        </a:p>
      </dgm:t>
    </dgm:pt>
    <dgm:pt modelId="{9607B4A4-8BEB-402E-898C-73E7DB463372}" type="parTrans" cxnId="{36CAC120-E25C-42B6-B14F-AB01F96A8EA9}">
      <dgm:prSet/>
      <dgm:spPr/>
      <dgm:t>
        <a:bodyPr/>
        <a:lstStyle/>
        <a:p>
          <a:endParaRPr lang="en-US"/>
        </a:p>
      </dgm:t>
    </dgm:pt>
    <dgm:pt modelId="{5E1A3BD0-5F0B-4793-8609-2E4E0604004C}" type="sibTrans" cxnId="{36CAC120-E25C-42B6-B14F-AB01F96A8EA9}">
      <dgm:prSet/>
      <dgm:spPr/>
      <dgm:t>
        <a:bodyPr/>
        <a:lstStyle/>
        <a:p>
          <a:endParaRPr lang="en-US"/>
        </a:p>
      </dgm:t>
    </dgm:pt>
    <dgm:pt modelId="{4B4AA5F4-DDE7-424C-A59A-E9B3164563BD}">
      <dgm:prSet/>
      <dgm:spPr/>
      <dgm:t>
        <a:bodyPr/>
        <a:lstStyle/>
        <a:p>
          <a:r>
            <a:rPr lang="en-US"/>
            <a:t>Very simple to implement</a:t>
          </a:r>
        </a:p>
      </dgm:t>
    </dgm:pt>
    <dgm:pt modelId="{E6AB0600-B2C3-456A-9F08-B8D74B49CD86}" type="parTrans" cxnId="{B451DAD2-FAC2-40D1-9250-2DFE45E50CFA}">
      <dgm:prSet/>
      <dgm:spPr/>
      <dgm:t>
        <a:bodyPr/>
        <a:lstStyle/>
        <a:p>
          <a:endParaRPr lang="en-US"/>
        </a:p>
      </dgm:t>
    </dgm:pt>
    <dgm:pt modelId="{4C42E591-A216-4C6B-838D-A3189FA6612D}" type="sibTrans" cxnId="{B451DAD2-FAC2-40D1-9250-2DFE45E50CFA}">
      <dgm:prSet/>
      <dgm:spPr/>
      <dgm:t>
        <a:bodyPr/>
        <a:lstStyle/>
        <a:p>
          <a:endParaRPr lang="en-US"/>
        </a:p>
      </dgm:t>
    </dgm:pt>
    <dgm:pt modelId="{A2B0C49F-AA2F-4BEB-913F-393EF03ACE70}">
      <dgm:prSet/>
      <dgm:spPr/>
      <dgm:t>
        <a:bodyPr/>
        <a:lstStyle/>
        <a:p>
          <a:r>
            <a:rPr lang="en-US"/>
            <a:t>It contains loops, variables etc.</a:t>
          </a:r>
        </a:p>
      </dgm:t>
    </dgm:pt>
    <dgm:pt modelId="{7F455C76-4424-4025-BDC4-49A47CDFE35F}" type="parTrans" cxnId="{4EEB500D-0FAD-43BD-BA9B-CF3BCCD3FB7D}">
      <dgm:prSet/>
      <dgm:spPr/>
      <dgm:t>
        <a:bodyPr/>
        <a:lstStyle/>
        <a:p>
          <a:endParaRPr lang="en-US"/>
        </a:p>
      </dgm:t>
    </dgm:pt>
    <dgm:pt modelId="{0FD86617-5C74-4D95-BB33-DCAC82F31988}" type="sibTrans" cxnId="{4EEB500D-0FAD-43BD-BA9B-CF3BCCD3FB7D}">
      <dgm:prSet/>
      <dgm:spPr/>
      <dgm:t>
        <a:bodyPr/>
        <a:lstStyle/>
        <a:p>
          <a:endParaRPr lang="en-US"/>
        </a:p>
      </dgm:t>
    </dgm:pt>
    <dgm:pt modelId="{0CCAD128-8A48-4390-962A-EFFB90EFC441}">
      <dgm:prSet/>
      <dgm:spPr/>
      <dgm:t>
        <a:bodyPr/>
        <a:lstStyle/>
        <a:p>
          <a:r>
            <a:rPr lang="en-US" b="1"/>
            <a:t>Disadvantage:</a:t>
          </a:r>
          <a:endParaRPr lang="en-US"/>
        </a:p>
      </dgm:t>
    </dgm:pt>
    <dgm:pt modelId="{8F2FE1DD-3658-4170-B22C-BD3CC252990A}" type="parTrans" cxnId="{459C96FC-7822-43E0-BE10-80FFAC936737}">
      <dgm:prSet/>
      <dgm:spPr/>
      <dgm:t>
        <a:bodyPr/>
        <a:lstStyle/>
        <a:p>
          <a:endParaRPr lang="en-US"/>
        </a:p>
      </dgm:t>
    </dgm:pt>
    <dgm:pt modelId="{74E184D3-1F27-4FFC-A332-87D385E74C26}" type="sibTrans" cxnId="{459C96FC-7822-43E0-BE10-80FFAC936737}">
      <dgm:prSet/>
      <dgm:spPr/>
      <dgm:t>
        <a:bodyPr/>
        <a:lstStyle/>
        <a:p>
          <a:endParaRPr lang="en-US"/>
        </a:p>
      </dgm:t>
    </dgm:pt>
    <dgm:pt modelId="{226D96F2-9B8B-4CEC-9524-C27D78F6D994}">
      <dgm:prSet/>
      <dgm:spPr/>
      <dgm:t>
        <a:bodyPr/>
        <a:lstStyle/>
        <a:p>
          <a:r>
            <a:rPr lang="en-US"/>
            <a:t>Complex problem cannot be solved</a:t>
          </a:r>
        </a:p>
      </dgm:t>
    </dgm:pt>
    <dgm:pt modelId="{A88967A0-3E91-49FA-8508-72A721B2B275}" type="parTrans" cxnId="{D92F7772-B91E-4171-8409-72A1318ADC9A}">
      <dgm:prSet/>
      <dgm:spPr/>
      <dgm:t>
        <a:bodyPr/>
        <a:lstStyle/>
        <a:p>
          <a:endParaRPr lang="en-US"/>
        </a:p>
      </dgm:t>
    </dgm:pt>
    <dgm:pt modelId="{068627A4-47C8-463C-ABB0-0A56EB934F82}" type="sibTrans" cxnId="{D92F7772-B91E-4171-8409-72A1318ADC9A}">
      <dgm:prSet/>
      <dgm:spPr/>
      <dgm:t>
        <a:bodyPr/>
        <a:lstStyle/>
        <a:p>
          <a:endParaRPr lang="en-US"/>
        </a:p>
      </dgm:t>
    </dgm:pt>
    <dgm:pt modelId="{11672A9E-9D0A-46EE-B866-E82F63455AF8}">
      <dgm:prSet/>
      <dgm:spPr/>
      <dgm:t>
        <a:bodyPr/>
        <a:lstStyle/>
        <a:p>
          <a:r>
            <a:rPr lang="en-US"/>
            <a:t>Less efficient and less productive</a:t>
          </a:r>
        </a:p>
      </dgm:t>
    </dgm:pt>
    <dgm:pt modelId="{5B0EFE1F-FA19-453D-ABD3-14AC200FE0C6}" type="parTrans" cxnId="{90343F5D-22C0-43E2-BBA0-6765ED909049}">
      <dgm:prSet/>
      <dgm:spPr/>
      <dgm:t>
        <a:bodyPr/>
        <a:lstStyle/>
        <a:p>
          <a:endParaRPr lang="en-US"/>
        </a:p>
      </dgm:t>
    </dgm:pt>
    <dgm:pt modelId="{ED33B7C3-38A9-465D-A290-99CABC31743F}" type="sibTrans" cxnId="{90343F5D-22C0-43E2-BBA0-6765ED909049}">
      <dgm:prSet/>
      <dgm:spPr/>
      <dgm:t>
        <a:bodyPr/>
        <a:lstStyle/>
        <a:p>
          <a:endParaRPr lang="en-US"/>
        </a:p>
      </dgm:t>
    </dgm:pt>
    <dgm:pt modelId="{76AE6262-69A8-41E2-8033-9F9E46705073}">
      <dgm:prSet/>
      <dgm:spPr/>
      <dgm:t>
        <a:bodyPr/>
        <a:lstStyle/>
        <a:p>
          <a:r>
            <a:rPr lang="en-US"/>
            <a:t>Parallel programming is not possible</a:t>
          </a:r>
        </a:p>
      </dgm:t>
    </dgm:pt>
    <dgm:pt modelId="{5012C267-8374-498F-823E-108E4FBBAF1C}" type="parTrans" cxnId="{A4677258-7AB7-40A7-A264-CA1172349D5F}">
      <dgm:prSet/>
      <dgm:spPr/>
      <dgm:t>
        <a:bodyPr/>
        <a:lstStyle/>
        <a:p>
          <a:endParaRPr lang="en-US"/>
        </a:p>
      </dgm:t>
    </dgm:pt>
    <dgm:pt modelId="{E9E068D1-DBE9-421D-AE07-540E9BD9090F}" type="sibTrans" cxnId="{A4677258-7AB7-40A7-A264-CA1172349D5F}">
      <dgm:prSet/>
      <dgm:spPr/>
      <dgm:t>
        <a:bodyPr/>
        <a:lstStyle/>
        <a:p>
          <a:endParaRPr lang="en-US"/>
        </a:p>
      </dgm:t>
    </dgm:pt>
    <dgm:pt modelId="{449A5060-A22E-4D47-B166-4ADF1128D71B}" type="pres">
      <dgm:prSet presAssocID="{DDB7B426-3D93-4068-A09A-5B9BF0750868}" presName="root" presStyleCnt="0">
        <dgm:presLayoutVars>
          <dgm:dir/>
          <dgm:resizeHandles val="exact"/>
        </dgm:presLayoutVars>
      </dgm:prSet>
      <dgm:spPr/>
    </dgm:pt>
    <dgm:pt modelId="{C616FAE2-9D7C-41B7-8EC0-2B79671E5A86}" type="pres">
      <dgm:prSet presAssocID="{1ADEE99E-6E92-43D2-8E56-F4315272A151}" presName="compNode" presStyleCnt="0"/>
      <dgm:spPr/>
    </dgm:pt>
    <dgm:pt modelId="{7A180383-6FD3-486A-9493-4044630B645E}" type="pres">
      <dgm:prSet presAssocID="{1ADEE99E-6E92-43D2-8E56-F4315272A151}" presName="bgRect" presStyleLbl="bgShp" presStyleIdx="0" presStyleCnt="2"/>
      <dgm:spPr/>
    </dgm:pt>
    <dgm:pt modelId="{2387C31B-98FA-4DFC-B487-38E864D5A7AE}" type="pres">
      <dgm:prSet presAssocID="{1ADEE99E-6E92-43D2-8E56-F4315272A1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5692F5B7-F32C-457A-B1C0-8EF20F360FC7}" type="pres">
      <dgm:prSet presAssocID="{1ADEE99E-6E92-43D2-8E56-F4315272A151}" presName="spaceRect" presStyleCnt="0"/>
      <dgm:spPr/>
    </dgm:pt>
    <dgm:pt modelId="{444FDA33-6598-4D46-B313-F6AD53C2F163}" type="pres">
      <dgm:prSet presAssocID="{1ADEE99E-6E92-43D2-8E56-F4315272A151}" presName="parTx" presStyleLbl="revTx" presStyleIdx="0" presStyleCnt="4">
        <dgm:presLayoutVars>
          <dgm:chMax val="0"/>
          <dgm:chPref val="0"/>
        </dgm:presLayoutVars>
      </dgm:prSet>
      <dgm:spPr/>
    </dgm:pt>
    <dgm:pt modelId="{D1EA03D9-D42A-4C60-BF88-A4808AD9DEF4}" type="pres">
      <dgm:prSet presAssocID="{1ADEE99E-6E92-43D2-8E56-F4315272A151}" presName="desTx" presStyleLbl="revTx" presStyleIdx="1" presStyleCnt="4">
        <dgm:presLayoutVars/>
      </dgm:prSet>
      <dgm:spPr/>
    </dgm:pt>
    <dgm:pt modelId="{60C9944E-10E3-47C1-899A-5C7B9C279C31}" type="pres">
      <dgm:prSet presAssocID="{5E1A3BD0-5F0B-4793-8609-2E4E0604004C}" presName="sibTrans" presStyleCnt="0"/>
      <dgm:spPr/>
    </dgm:pt>
    <dgm:pt modelId="{02387411-5E65-481E-9F38-796989823B85}" type="pres">
      <dgm:prSet presAssocID="{0CCAD128-8A48-4390-962A-EFFB90EFC441}" presName="compNode" presStyleCnt="0"/>
      <dgm:spPr/>
    </dgm:pt>
    <dgm:pt modelId="{F977DFB3-AEE6-4AD9-A0BD-9113361F6662}" type="pres">
      <dgm:prSet presAssocID="{0CCAD128-8A48-4390-962A-EFFB90EFC441}" presName="bgRect" presStyleLbl="bgShp" presStyleIdx="1" presStyleCnt="2"/>
      <dgm:spPr/>
    </dgm:pt>
    <dgm:pt modelId="{15F75A41-B55B-4BA8-B49A-CFE40622C234}" type="pres">
      <dgm:prSet presAssocID="{0CCAD128-8A48-4390-962A-EFFB90EFC4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0A90422-F6CD-4F03-9F54-439A4BE1BFE6}" type="pres">
      <dgm:prSet presAssocID="{0CCAD128-8A48-4390-962A-EFFB90EFC441}" presName="spaceRect" presStyleCnt="0"/>
      <dgm:spPr/>
    </dgm:pt>
    <dgm:pt modelId="{DC0EF39D-C110-4AEC-A9D3-D0AB54D7CA5C}" type="pres">
      <dgm:prSet presAssocID="{0CCAD128-8A48-4390-962A-EFFB90EFC441}" presName="parTx" presStyleLbl="revTx" presStyleIdx="2" presStyleCnt="4">
        <dgm:presLayoutVars>
          <dgm:chMax val="0"/>
          <dgm:chPref val="0"/>
        </dgm:presLayoutVars>
      </dgm:prSet>
      <dgm:spPr/>
    </dgm:pt>
    <dgm:pt modelId="{7D45E1F8-921E-4902-8026-38128E50C14E}" type="pres">
      <dgm:prSet presAssocID="{0CCAD128-8A48-4390-962A-EFFB90EFC441}" presName="desTx" presStyleLbl="revTx" presStyleIdx="3" presStyleCnt="4">
        <dgm:presLayoutVars/>
      </dgm:prSet>
      <dgm:spPr/>
    </dgm:pt>
  </dgm:ptLst>
  <dgm:cxnLst>
    <dgm:cxn modelId="{4EEB500D-0FAD-43BD-BA9B-CF3BCCD3FB7D}" srcId="{1ADEE99E-6E92-43D2-8E56-F4315272A151}" destId="{A2B0C49F-AA2F-4BEB-913F-393EF03ACE70}" srcOrd="1" destOrd="0" parTransId="{7F455C76-4424-4025-BDC4-49A47CDFE35F}" sibTransId="{0FD86617-5C74-4D95-BB33-DCAC82F31988}"/>
    <dgm:cxn modelId="{36CAC120-E25C-42B6-B14F-AB01F96A8EA9}" srcId="{DDB7B426-3D93-4068-A09A-5B9BF0750868}" destId="{1ADEE99E-6E92-43D2-8E56-F4315272A151}" srcOrd="0" destOrd="0" parTransId="{9607B4A4-8BEB-402E-898C-73E7DB463372}" sibTransId="{5E1A3BD0-5F0B-4793-8609-2E4E0604004C}"/>
    <dgm:cxn modelId="{90343F5D-22C0-43E2-BBA0-6765ED909049}" srcId="{0CCAD128-8A48-4390-962A-EFFB90EFC441}" destId="{11672A9E-9D0A-46EE-B866-E82F63455AF8}" srcOrd="1" destOrd="0" parTransId="{5B0EFE1F-FA19-453D-ABD3-14AC200FE0C6}" sibTransId="{ED33B7C3-38A9-465D-A290-99CABC31743F}"/>
    <dgm:cxn modelId="{FD0B3942-808F-4183-89B8-0A4E5F5A946E}" type="presOf" srcId="{0CCAD128-8A48-4390-962A-EFFB90EFC441}" destId="{DC0EF39D-C110-4AEC-A9D3-D0AB54D7CA5C}" srcOrd="0" destOrd="0" presId="urn:microsoft.com/office/officeart/2018/2/layout/IconVerticalSolidList"/>
    <dgm:cxn modelId="{0A0F7866-9538-4C55-9FEE-E7019C693CE4}" type="presOf" srcId="{A2B0C49F-AA2F-4BEB-913F-393EF03ACE70}" destId="{D1EA03D9-D42A-4C60-BF88-A4808AD9DEF4}" srcOrd="0" destOrd="1" presId="urn:microsoft.com/office/officeart/2018/2/layout/IconVerticalSolidList"/>
    <dgm:cxn modelId="{D92F7772-B91E-4171-8409-72A1318ADC9A}" srcId="{0CCAD128-8A48-4390-962A-EFFB90EFC441}" destId="{226D96F2-9B8B-4CEC-9524-C27D78F6D994}" srcOrd="0" destOrd="0" parTransId="{A88967A0-3E91-49FA-8508-72A721B2B275}" sibTransId="{068627A4-47C8-463C-ABB0-0A56EB934F82}"/>
    <dgm:cxn modelId="{904A9852-7431-4275-A4F0-EB51ECC4D378}" type="presOf" srcId="{DDB7B426-3D93-4068-A09A-5B9BF0750868}" destId="{449A5060-A22E-4D47-B166-4ADF1128D71B}" srcOrd="0" destOrd="0" presId="urn:microsoft.com/office/officeart/2018/2/layout/IconVerticalSolidList"/>
    <dgm:cxn modelId="{A4677258-7AB7-40A7-A264-CA1172349D5F}" srcId="{0CCAD128-8A48-4390-962A-EFFB90EFC441}" destId="{76AE6262-69A8-41E2-8033-9F9E46705073}" srcOrd="2" destOrd="0" parTransId="{5012C267-8374-498F-823E-108E4FBBAF1C}" sibTransId="{E9E068D1-DBE9-421D-AE07-540E9BD9090F}"/>
    <dgm:cxn modelId="{D6CBFAB0-E7BF-43EE-BEC2-191EA1EF84E8}" type="presOf" srcId="{76AE6262-69A8-41E2-8033-9F9E46705073}" destId="{7D45E1F8-921E-4902-8026-38128E50C14E}" srcOrd="0" destOrd="2" presId="urn:microsoft.com/office/officeart/2018/2/layout/IconVerticalSolidList"/>
    <dgm:cxn modelId="{B451DAD2-FAC2-40D1-9250-2DFE45E50CFA}" srcId="{1ADEE99E-6E92-43D2-8E56-F4315272A151}" destId="{4B4AA5F4-DDE7-424C-A59A-E9B3164563BD}" srcOrd="0" destOrd="0" parTransId="{E6AB0600-B2C3-456A-9F08-B8D74B49CD86}" sibTransId="{4C42E591-A216-4C6B-838D-A3189FA6612D}"/>
    <dgm:cxn modelId="{70CD6BE2-F1E5-460B-95FB-4C3F367AC63D}" type="presOf" srcId="{11672A9E-9D0A-46EE-B866-E82F63455AF8}" destId="{7D45E1F8-921E-4902-8026-38128E50C14E}" srcOrd="0" destOrd="1" presId="urn:microsoft.com/office/officeart/2018/2/layout/IconVerticalSolidList"/>
    <dgm:cxn modelId="{3F138CE4-E419-4F4E-ACE2-D3F0FBBD8B01}" type="presOf" srcId="{226D96F2-9B8B-4CEC-9524-C27D78F6D994}" destId="{7D45E1F8-921E-4902-8026-38128E50C14E}" srcOrd="0" destOrd="0" presId="urn:microsoft.com/office/officeart/2018/2/layout/IconVerticalSolidList"/>
    <dgm:cxn modelId="{026DF8E5-AA64-4B4A-84A4-168A146CCC46}" type="presOf" srcId="{4B4AA5F4-DDE7-424C-A59A-E9B3164563BD}" destId="{D1EA03D9-D42A-4C60-BF88-A4808AD9DEF4}" srcOrd="0" destOrd="0" presId="urn:microsoft.com/office/officeart/2018/2/layout/IconVerticalSolidList"/>
    <dgm:cxn modelId="{DF90C9E6-52EB-4250-B8F6-71B1B2AFC579}" type="presOf" srcId="{1ADEE99E-6E92-43D2-8E56-F4315272A151}" destId="{444FDA33-6598-4D46-B313-F6AD53C2F163}" srcOrd="0" destOrd="0" presId="urn:microsoft.com/office/officeart/2018/2/layout/IconVerticalSolidList"/>
    <dgm:cxn modelId="{459C96FC-7822-43E0-BE10-80FFAC936737}" srcId="{DDB7B426-3D93-4068-A09A-5B9BF0750868}" destId="{0CCAD128-8A48-4390-962A-EFFB90EFC441}" srcOrd="1" destOrd="0" parTransId="{8F2FE1DD-3658-4170-B22C-BD3CC252990A}" sibTransId="{74E184D3-1F27-4FFC-A332-87D385E74C26}"/>
    <dgm:cxn modelId="{08976AEB-C460-4825-B57F-D125F8EC966E}" type="presParOf" srcId="{449A5060-A22E-4D47-B166-4ADF1128D71B}" destId="{C616FAE2-9D7C-41B7-8EC0-2B79671E5A86}" srcOrd="0" destOrd="0" presId="urn:microsoft.com/office/officeart/2018/2/layout/IconVerticalSolidList"/>
    <dgm:cxn modelId="{90439C79-C737-418B-8D65-6672C4E8D892}" type="presParOf" srcId="{C616FAE2-9D7C-41B7-8EC0-2B79671E5A86}" destId="{7A180383-6FD3-486A-9493-4044630B645E}" srcOrd="0" destOrd="0" presId="urn:microsoft.com/office/officeart/2018/2/layout/IconVerticalSolidList"/>
    <dgm:cxn modelId="{BFA6A249-A84B-4E21-9F59-B1AE3B691595}" type="presParOf" srcId="{C616FAE2-9D7C-41B7-8EC0-2B79671E5A86}" destId="{2387C31B-98FA-4DFC-B487-38E864D5A7AE}" srcOrd="1" destOrd="0" presId="urn:microsoft.com/office/officeart/2018/2/layout/IconVerticalSolidList"/>
    <dgm:cxn modelId="{6BD21A69-7D06-4458-903F-5F14C17146E2}" type="presParOf" srcId="{C616FAE2-9D7C-41B7-8EC0-2B79671E5A86}" destId="{5692F5B7-F32C-457A-B1C0-8EF20F360FC7}" srcOrd="2" destOrd="0" presId="urn:microsoft.com/office/officeart/2018/2/layout/IconVerticalSolidList"/>
    <dgm:cxn modelId="{11E6D586-B548-4F62-9AE3-19A25BB80997}" type="presParOf" srcId="{C616FAE2-9D7C-41B7-8EC0-2B79671E5A86}" destId="{444FDA33-6598-4D46-B313-F6AD53C2F163}" srcOrd="3" destOrd="0" presId="urn:microsoft.com/office/officeart/2018/2/layout/IconVerticalSolidList"/>
    <dgm:cxn modelId="{71E29501-1CA4-429C-9C86-51CBE7CDBC7F}" type="presParOf" srcId="{C616FAE2-9D7C-41B7-8EC0-2B79671E5A86}" destId="{D1EA03D9-D42A-4C60-BF88-A4808AD9DEF4}" srcOrd="4" destOrd="0" presId="urn:microsoft.com/office/officeart/2018/2/layout/IconVerticalSolidList"/>
    <dgm:cxn modelId="{3B3350F4-BB70-4D82-819D-3ECF1F068779}" type="presParOf" srcId="{449A5060-A22E-4D47-B166-4ADF1128D71B}" destId="{60C9944E-10E3-47C1-899A-5C7B9C279C31}" srcOrd="1" destOrd="0" presId="urn:microsoft.com/office/officeart/2018/2/layout/IconVerticalSolidList"/>
    <dgm:cxn modelId="{EEC4EB4C-5016-486A-B2B4-0482C373AD07}" type="presParOf" srcId="{449A5060-A22E-4D47-B166-4ADF1128D71B}" destId="{02387411-5E65-481E-9F38-796989823B85}" srcOrd="2" destOrd="0" presId="urn:microsoft.com/office/officeart/2018/2/layout/IconVerticalSolidList"/>
    <dgm:cxn modelId="{C83FAB3C-3236-4AD2-8DBA-33FF74E3E753}" type="presParOf" srcId="{02387411-5E65-481E-9F38-796989823B85}" destId="{F977DFB3-AEE6-4AD9-A0BD-9113361F6662}" srcOrd="0" destOrd="0" presId="urn:microsoft.com/office/officeart/2018/2/layout/IconVerticalSolidList"/>
    <dgm:cxn modelId="{C7C7E6BD-5B42-4253-88D7-1889B7474866}" type="presParOf" srcId="{02387411-5E65-481E-9F38-796989823B85}" destId="{15F75A41-B55B-4BA8-B49A-CFE40622C234}" srcOrd="1" destOrd="0" presId="urn:microsoft.com/office/officeart/2018/2/layout/IconVerticalSolidList"/>
    <dgm:cxn modelId="{73E58C91-0F82-409F-892C-9E02EF3E58E8}" type="presParOf" srcId="{02387411-5E65-481E-9F38-796989823B85}" destId="{C0A90422-F6CD-4F03-9F54-439A4BE1BFE6}" srcOrd="2" destOrd="0" presId="urn:microsoft.com/office/officeart/2018/2/layout/IconVerticalSolidList"/>
    <dgm:cxn modelId="{806B9178-8F04-47CE-A87C-0F9EB129EA6F}" type="presParOf" srcId="{02387411-5E65-481E-9F38-796989823B85}" destId="{DC0EF39D-C110-4AEC-A9D3-D0AB54D7CA5C}" srcOrd="3" destOrd="0" presId="urn:microsoft.com/office/officeart/2018/2/layout/IconVerticalSolidList"/>
    <dgm:cxn modelId="{4C1A856E-CBD1-4DBC-BD26-CAA5640C0D0B}" type="presParOf" srcId="{02387411-5E65-481E-9F38-796989823B85}" destId="{7D45E1F8-921E-4902-8026-38128E50C14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D002F8-AFB6-4050-A160-AD2F3801D4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4C5F02-27F5-4264-9D1E-7B711E02B2ED}">
      <dgm:prSet/>
      <dgm:spPr/>
      <dgm:t>
        <a:bodyPr/>
        <a:lstStyle/>
        <a:p>
          <a:r>
            <a:rPr lang="en-US"/>
            <a:t>It is divided as Logic, Functional, Database.</a:t>
          </a:r>
        </a:p>
      </dgm:t>
    </dgm:pt>
    <dgm:pt modelId="{37E01112-2634-4365-98A8-1B23E1C789FA}" type="parTrans" cxnId="{26CE1F6F-D91D-45F7-8C94-11C507BDEF7A}">
      <dgm:prSet/>
      <dgm:spPr/>
      <dgm:t>
        <a:bodyPr/>
        <a:lstStyle/>
        <a:p>
          <a:endParaRPr lang="en-US"/>
        </a:p>
      </dgm:t>
    </dgm:pt>
    <dgm:pt modelId="{EF80427A-3C2F-4A60-81EA-4FB0D323BB23}" type="sibTrans" cxnId="{26CE1F6F-D91D-45F7-8C94-11C507BDEF7A}">
      <dgm:prSet/>
      <dgm:spPr/>
      <dgm:t>
        <a:bodyPr/>
        <a:lstStyle/>
        <a:p>
          <a:endParaRPr lang="en-US"/>
        </a:p>
      </dgm:t>
    </dgm:pt>
    <dgm:pt modelId="{9556CA1C-9092-4C43-933A-3D43DDD17502}">
      <dgm:prSet/>
      <dgm:spPr/>
      <dgm:t>
        <a:bodyPr/>
        <a:lstStyle/>
        <a:p>
          <a:r>
            <a:rPr lang="en-US"/>
            <a:t>In computer science the </a:t>
          </a:r>
          <a:r>
            <a:rPr lang="en-US" i="1"/>
            <a:t>declarative programming</a:t>
          </a:r>
          <a:r>
            <a:rPr lang="en-US"/>
            <a:t> is a style of building programs that expresses logic of computation without talking about its control flow.</a:t>
          </a:r>
        </a:p>
      </dgm:t>
    </dgm:pt>
    <dgm:pt modelId="{187F4D57-90A0-48BD-993B-29B5B1B84E7F}" type="parTrans" cxnId="{0DABE33F-B5EE-46B6-AB62-A0BC50F1C739}">
      <dgm:prSet/>
      <dgm:spPr/>
      <dgm:t>
        <a:bodyPr/>
        <a:lstStyle/>
        <a:p>
          <a:endParaRPr lang="en-US"/>
        </a:p>
      </dgm:t>
    </dgm:pt>
    <dgm:pt modelId="{2D7ED1D0-638D-4159-9296-8D01D5AB20F0}" type="sibTrans" cxnId="{0DABE33F-B5EE-46B6-AB62-A0BC50F1C739}">
      <dgm:prSet/>
      <dgm:spPr/>
      <dgm:t>
        <a:bodyPr/>
        <a:lstStyle/>
        <a:p>
          <a:endParaRPr lang="en-US"/>
        </a:p>
      </dgm:t>
    </dgm:pt>
    <dgm:pt modelId="{C2792288-6DAE-4D90-8E32-CBBBBDA109C6}">
      <dgm:prSet/>
      <dgm:spPr/>
      <dgm:t>
        <a:bodyPr/>
        <a:lstStyle/>
        <a:p>
          <a:r>
            <a:rPr lang="en-US"/>
            <a:t>It often considers programs as theories of some logic.</a:t>
          </a:r>
        </a:p>
      </dgm:t>
    </dgm:pt>
    <dgm:pt modelId="{E01A106D-EE51-45C7-A575-32226DC72A9D}" type="parTrans" cxnId="{66208B4D-279C-458F-84F8-C435C66740C1}">
      <dgm:prSet/>
      <dgm:spPr/>
      <dgm:t>
        <a:bodyPr/>
        <a:lstStyle/>
        <a:p>
          <a:endParaRPr lang="en-US"/>
        </a:p>
      </dgm:t>
    </dgm:pt>
    <dgm:pt modelId="{136889DD-BCAD-49D2-8F7D-E69404C2C671}" type="sibTrans" cxnId="{66208B4D-279C-458F-84F8-C435C66740C1}">
      <dgm:prSet/>
      <dgm:spPr/>
      <dgm:t>
        <a:bodyPr/>
        <a:lstStyle/>
        <a:p>
          <a:endParaRPr lang="en-US"/>
        </a:p>
      </dgm:t>
    </dgm:pt>
    <dgm:pt modelId="{9331D569-3833-4C3D-AC93-4CFB97C2B20C}">
      <dgm:prSet/>
      <dgm:spPr/>
      <dgm:t>
        <a:bodyPr/>
        <a:lstStyle/>
        <a:p>
          <a:r>
            <a:rPr lang="en-US"/>
            <a:t>It may simplify writing parallel programs. </a:t>
          </a:r>
        </a:p>
      </dgm:t>
    </dgm:pt>
    <dgm:pt modelId="{01588D70-A55D-44D2-8B0B-0BC4152AC77D}" type="parTrans" cxnId="{CE4F37A1-ED48-42DE-A8FD-B94FBC091D34}">
      <dgm:prSet/>
      <dgm:spPr/>
      <dgm:t>
        <a:bodyPr/>
        <a:lstStyle/>
        <a:p>
          <a:endParaRPr lang="en-US"/>
        </a:p>
      </dgm:t>
    </dgm:pt>
    <dgm:pt modelId="{777A61E5-56E8-4C4F-9774-DF37DC632F25}" type="sibTrans" cxnId="{CE4F37A1-ED48-42DE-A8FD-B94FBC091D34}">
      <dgm:prSet/>
      <dgm:spPr/>
      <dgm:t>
        <a:bodyPr/>
        <a:lstStyle/>
        <a:p>
          <a:endParaRPr lang="en-US"/>
        </a:p>
      </dgm:t>
    </dgm:pt>
    <dgm:pt modelId="{9E88B1B9-7DBA-4A25-84BE-F35F5DCE1B31}">
      <dgm:prSet/>
      <dgm:spPr/>
      <dgm:t>
        <a:bodyPr/>
        <a:lstStyle/>
        <a:p>
          <a:r>
            <a:rPr lang="en-US"/>
            <a:t>The focus is on what needs to be done rather how it should be done basically emphasize on what code code is actually doing.</a:t>
          </a:r>
        </a:p>
      </dgm:t>
    </dgm:pt>
    <dgm:pt modelId="{9226F870-D7B2-45F3-A704-331E6EC08EC0}" type="parTrans" cxnId="{B9881ABC-2A9F-4DF2-B04A-772F0543B781}">
      <dgm:prSet/>
      <dgm:spPr/>
      <dgm:t>
        <a:bodyPr/>
        <a:lstStyle/>
        <a:p>
          <a:endParaRPr lang="en-US"/>
        </a:p>
      </dgm:t>
    </dgm:pt>
    <dgm:pt modelId="{9171EFEE-16F5-4C38-8AB2-728066D95ECD}" type="sibTrans" cxnId="{B9881ABC-2A9F-4DF2-B04A-772F0543B781}">
      <dgm:prSet/>
      <dgm:spPr/>
      <dgm:t>
        <a:bodyPr/>
        <a:lstStyle/>
        <a:p>
          <a:endParaRPr lang="en-US"/>
        </a:p>
      </dgm:t>
    </dgm:pt>
    <dgm:pt modelId="{70F46A9A-6F16-41A6-B26B-E45DD349A1B3}">
      <dgm:prSet/>
      <dgm:spPr/>
      <dgm:t>
        <a:bodyPr/>
        <a:lstStyle/>
        <a:p>
          <a:r>
            <a:rPr lang="en-US"/>
            <a:t>It just declare the result we want rather how it has be produced. </a:t>
          </a:r>
        </a:p>
      </dgm:t>
    </dgm:pt>
    <dgm:pt modelId="{F075440C-8874-4255-A79E-2A7B52249DE9}" type="parTrans" cxnId="{C3011BFF-5797-442B-A886-616A2A386528}">
      <dgm:prSet/>
      <dgm:spPr/>
      <dgm:t>
        <a:bodyPr/>
        <a:lstStyle/>
        <a:p>
          <a:endParaRPr lang="en-US"/>
        </a:p>
      </dgm:t>
    </dgm:pt>
    <dgm:pt modelId="{7F8B30D8-D936-4776-966E-DEE17D5C74EC}" type="sibTrans" cxnId="{C3011BFF-5797-442B-A886-616A2A386528}">
      <dgm:prSet/>
      <dgm:spPr/>
      <dgm:t>
        <a:bodyPr/>
        <a:lstStyle/>
        <a:p>
          <a:endParaRPr lang="en-US"/>
        </a:p>
      </dgm:t>
    </dgm:pt>
    <dgm:pt modelId="{68CDB0D4-5061-4420-AC02-ACDED5C23FD7}">
      <dgm:prSet/>
      <dgm:spPr/>
      <dgm:t>
        <a:bodyPr/>
        <a:lstStyle/>
        <a:p>
          <a:r>
            <a:rPr lang="en-US"/>
            <a:t>This is the only difference between imperative (how to do) and declarative (what to do) programming paradigms. </a:t>
          </a:r>
        </a:p>
      </dgm:t>
    </dgm:pt>
    <dgm:pt modelId="{76B31EB5-E1A5-48A6-B744-D9A5FAE90A09}" type="parTrans" cxnId="{09C058B1-6DCE-43BA-92B2-4BF349440AD5}">
      <dgm:prSet/>
      <dgm:spPr/>
      <dgm:t>
        <a:bodyPr/>
        <a:lstStyle/>
        <a:p>
          <a:endParaRPr lang="en-US"/>
        </a:p>
      </dgm:t>
    </dgm:pt>
    <dgm:pt modelId="{FE1C0987-491C-4E31-9AEA-1938951832AC}" type="sibTrans" cxnId="{09C058B1-6DCE-43BA-92B2-4BF349440AD5}">
      <dgm:prSet/>
      <dgm:spPr/>
      <dgm:t>
        <a:bodyPr/>
        <a:lstStyle/>
        <a:p>
          <a:endParaRPr lang="en-US"/>
        </a:p>
      </dgm:t>
    </dgm:pt>
    <dgm:pt modelId="{6FD3C17B-A5EE-437F-A53C-6806C86D040D}" type="pres">
      <dgm:prSet presAssocID="{A0D002F8-AFB6-4050-A160-AD2F3801D497}" presName="root" presStyleCnt="0">
        <dgm:presLayoutVars>
          <dgm:dir/>
          <dgm:resizeHandles val="exact"/>
        </dgm:presLayoutVars>
      </dgm:prSet>
      <dgm:spPr/>
    </dgm:pt>
    <dgm:pt modelId="{25FAA678-BA7E-49BB-BDC9-8EBEC684D887}" type="pres">
      <dgm:prSet presAssocID="{CB4C5F02-27F5-4264-9D1E-7B711E02B2ED}" presName="compNode" presStyleCnt="0"/>
      <dgm:spPr/>
    </dgm:pt>
    <dgm:pt modelId="{531F6317-DB8E-4BB8-8CF2-3507B1FD9BEA}" type="pres">
      <dgm:prSet presAssocID="{CB4C5F02-27F5-4264-9D1E-7B711E02B2ED}" presName="bgRect" presStyleLbl="bgShp" presStyleIdx="0" presStyleCnt="7"/>
      <dgm:spPr/>
    </dgm:pt>
    <dgm:pt modelId="{0C070A1C-E775-4369-AE56-4F598FA14290}" type="pres">
      <dgm:prSet presAssocID="{CB4C5F02-27F5-4264-9D1E-7B711E02B2E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F030F6E-086C-4815-8F88-50D961B3E147}" type="pres">
      <dgm:prSet presAssocID="{CB4C5F02-27F5-4264-9D1E-7B711E02B2ED}" presName="spaceRect" presStyleCnt="0"/>
      <dgm:spPr/>
    </dgm:pt>
    <dgm:pt modelId="{FF39A139-A544-4A99-96EE-94688BB4520B}" type="pres">
      <dgm:prSet presAssocID="{CB4C5F02-27F5-4264-9D1E-7B711E02B2ED}" presName="parTx" presStyleLbl="revTx" presStyleIdx="0" presStyleCnt="7">
        <dgm:presLayoutVars>
          <dgm:chMax val="0"/>
          <dgm:chPref val="0"/>
        </dgm:presLayoutVars>
      </dgm:prSet>
      <dgm:spPr/>
    </dgm:pt>
    <dgm:pt modelId="{498F1DC9-85C4-4AEF-9EC5-272F7054ACE9}" type="pres">
      <dgm:prSet presAssocID="{EF80427A-3C2F-4A60-81EA-4FB0D323BB23}" presName="sibTrans" presStyleCnt="0"/>
      <dgm:spPr/>
    </dgm:pt>
    <dgm:pt modelId="{0F13265E-E0A1-4CD5-820A-9384581DE5A4}" type="pres">
      <dgm:prSet presAssocID="{9556CA1C-9092-4C43-933A-3D43DDD17502}" presName="compNode" presStyleCnt="0"/>
      <dgm:spPr/>
    </dgm:pt>
    <dgm:pt modelId="{17BCAC82-DA0D-4EC7-959B-CA9E7FFC3824}" type="pres">
      <dgm:prSet presAssocID="{9556CA1C-9092-4C43-933A-3D43DDD17502}" presName="bgRect" presStyleLbl="bgShp" presStyleIdx="1" presStyleCnt="7"/>
      <dgm:spPr/>
    </dgm:pt>
    <dgm:pt modelId="{89750A32-04D1-4607-8B94-DFA9AE634797}" type="pres">
      <dgm:prSet presAssocID="{9556CA1C-9092-4C43-933A-3D43DDD1750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6B07A9C-0C99-4218-910D-F085A533856E}" type="pres">
      <dgm:prSet presAssocID="{9556CA1C-9092-4C43-933A-3D43DDD17502}" presName="spaceRect" presStyleCnt="0"/>
      <dgm:spPr/>
    </dgm:pt>
    <dgm:pt modelId="{EA058FC6-CEE8-4F93-8659-969DFBCE0E57}" type="pres">
      <dgm:prSet presAssocID="{9556CA1C-9092-4C43-933A-3D43DDD17502}" presName="parTx" presStyleLbl="revTx" presStyleIdx="1" presStyleCnt="7">
        <dgm:presLayoutVars>
          <dgm:chMax val="0"/>
          <dgm:chPref val="0"/>
        </dgm:presLayoutVars>
      </dgm:prSet>
      <dgm:spPr/>
    </dgm:pt>
    <dgm:pt modelId="{1B49ADD9-5412-42E4-B01D-754B6C056C6A}" type="pres">
      <dgm:prSet presAssocID="{2D7ED1D0-638D-4159-9296-8D01D5AB20F0}" presName="sibTrans" presStyleCnt="0"/>
      <dgm:spPr/>
    </dgm:pt>
    <dgm:pt modelId="{6D13EE1F-A546-4C60-B144-C46E6054DB81}" type="pres">
      <dgm:prSet presAssocID="{C2792288-6DAE-4D90-8E32-CBBBBDA109C6}" presName="compNode" presStyleCnt="0"/>
      <dgm:spPr/>
    </dgm:pt>
    <dgm:pt modelId="{ED04B237-F7B5-4A85-917C-D1C00FD1B527}" type="pres">
      <dgm:prSet presAssocID="{C2792288-6DAE-4D90-8E32-CBBBBDA109C6}" presName="bgRect" presStyleLbl="bgShp" presStyleIdx="2" presStyleCnt="7"/>
      <dgm:spPr/>
    </dgm:pt>
    <dgm:pt modelId="{84D30130-6AC1-4CF1-99D9-D71051BFAF47}" type="pres">
      <dgm:prSet presAssocID="{C2792288-6DAE-4D90-8E32-CBBBBDA109C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7B46F28-E62A-42BC-AB5C-80E6E52EB619}" type="pres">
      <dgm:prSet presAssocID="{C2792288-6DAE-4D90-8E32-CBBBBDA109C6}" presName="spaceRect" presStyleCnt="0"/>
      <dgm:spPr/>
    </dgm:pt>
    <dgm:pt modelId="{640B339D-22F7-4D5E-BE06-A4CD8CDA380C}" type="pres">
      <dgm:prSet presAssocID="{C2792288-6DAE-4D90-8E32-CBBBBDA109C6}" presName="parTx" presStyleLbl="revTx" presStyleIdx="2" presStyleCnt="7">
        <dgm:presLayoutVars>
          <dgm:chMax val="0"/>
          <dgm:chPref val="0"/>
        </dgm:presLayoutVars>
      </dgm:prSet>
      <dgm:spPr/>
    </dgm:pt>
    <dgm:pt modelId="{94292FCE-15F9-4F79-B0A9-568BAEF14CA5}" type="pres">
      <dgm:prSet presAssocID="{136889DD-BCAD-49D2-8F7D-E69404C2C671}" presName="sibTrans" presStyleCnt="0"/>
      <dgm:spPr/>
    </dgm:pt>
    <dgm:pt modelId="{9DF333C3-ADD3-404D-BD26-D3C05E0D0886}" type="pres">
      <dgm:prSet presAssocID="{9331D569-3833-4C3D-AC93-4CFB97C2B20C}" presName="compNode" presStyleCnt="0"/>
      <dgm:spPr/>
    </dgm:pt>
    <dgm:pt modelId="{8FFD0BD1-857A-430D-A32F-4803CF0530E5}" type="pres">
      <dgm:prSet presAssocID="{9331D569-3833-4C3D-AC93-4CFB97C2B20C}" presName="bgRect" presStyleLbl="bgShp" presStyleIdx="3" presStyleCnt="7"/>
      <dgm:spPr/>
    </dgm:pt>
    <dgm:pt modelId="{9FE61F12-5EF9-41C4-BF61-19E34118468A}" type="pres">
      <dgm:prSet presAssocID="{9331D569-3833-4C3D-AC93-4CFB97C2B20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86C3F2AF-EDC2-41FE-95DD-E8AEA35D803E}" type="pres">
      <dgm:prSet presAssocID="{9331D569-3833-4C3D-AC93-4CFB97C2B20C}" presName="spaceRect" presStyleCnt="0"/>
      <dgm:spPr/>
    </dgm:pt>
    <dgm:pt modelId="{CE8F6444-F025-4CE8-BD27-DFC23D19F52A}" type="pres">
      <dgm:prSet presAssocID="{9331D569-3833-4C3D-AC93-4CFB97C2B20C}" presName="parTx" presStyleLbl="revTx" presStyleIdx="3" presStyleCnt="7">
        <dgm:presLayoutVars>
          <dgm:chMax val="0"/>
          <dgm:chPref val="0"/>
        </dgm:presLayoutVars>
      </dgm:prSet>
      <dgm:spPr/>
    </dgm:pt>
    <dgm:pt modelId="{C98A5A6A-68A1-4FBC-BD2E-4965C1CBB020}" type="pres">
      <dgm:prSet presAssocID="{777A61E5-56E8-4C4F-9774-DF37DC632F25}" presName="sibTrans" presStyleCnt="0"/>
      <dgm:spPr/>
    </dgm:pt>
    <dgm:pt modelId="{04C0633D-A213-4B9E-9305-F5DCC66CACA1}" type="pres">
      <dgm:prSet presAssocID="{9E88B1B9-7DBA-4A25-84BE-F35F5DCE1B31}" presName="compNode" presStyleCnt="0"/>
      <dgm:spPr/>
    </dgm:pt>
    <dgm:pt modelId="{87E4C1AE-272B-4A1E-894F-A0FC0EDBF977}" type="pres">
      <dgm:prSet presAssocID="{9E88B1B9-7DBA-4A25-84BE-F35F5DCE1B31}" presName="bgRect" presStyleLbl="bgShp" presStyleIdx="4" presStyleCnt="7"/>
      <dgm:spPr/>
    </dgm:pt>
    <dgm:pt modelId="{FD256814-2CEC-4B5A-9354-6BA59F6331F6}" type="pres">
      <dgm:prSet presAssocID="{9E88B1B9-7DBA-4A25-84BE-F35F5DCE1B3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Checklist"/>
        </a:ext>
      </dgm:extLst>
    </dgm:pt>
    <dgm:pt modelId="{A653DE41-E104-45F0-AB17-0BA3D6093E69}" type="pres">
      <dgm:prSet presAssocID="{9E88B1B9-7DBA-4A25-84BE-F35F5DCE1B31}" presName="spaceRect" presStyleCnt="0"/>
      <dgm:spPr/>
    </dgm:pt>
    <dgm:pt modelId="{F6FBCD53-64A8-44E2-B575-5D1A46EFA1C0}" type="pres">
      <dgm:prSet presAssocID="{9E88B1B9-7DBA-4A25-84BE-F35F5DCE1B31}" presName="parTx" presStyleLbl="revTx" presStyleIdx="4" presStyleCnt="7">
        <dgm:presLayoutVars>
          <dgm:chMax val="0"/>
          <dgm:chPref val="0"/>
        </dgm:presLayoutVars>
      </dgm:prSet>
      <dgm:spPr/>
    </dgm:pt>
    <dgm:pt modelId="{469B38B4-2064-40B6-A476-D96B003EEFCD}" type="pres">
      <dgm:prSet presAssocID="{9171EFEE-16F5-4C38-8AB2-728066D95ECD}" presName="sibTrans" presStyleCnt="0"/>
      <dgm:spPr/>
    </dgm:pt>
    <dgm:pt modelId="{4118AD34-9B49-4289-A743-ABF11DF7EA72}" type="pres">
      <dgm:prSet presAssocID="{70F46A9A-6F16-41A6-B26B-E45DD349A1B3}" presName="compNode" presStyleCnt="0"/>
      <dgm:spPr/>
    </dgm:pt>
    <dgm:pt modelId="{41641983-D91D-4795-83DF-678431409039}" type="pres">
      <dgm:prSet presAssocID="{70F46A9A-6F16-41A6-B26B-E45DD349A1B3}" presName="bgRect" presStyleLbl="bgShp" presStyleIdx="5" presStyleCnt="7"/>
      <dgm:spPr/>
    </dgm:pt>
    <dgm:pt modelId="{35F6EE61-C473-4BE7-BFFD-A50FBD5873DA}" type="pres">
      <dgm:prSet presAssocID="{70F46A9A-6F16-41A6-B26B-E45DD349A1B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eat"/>
        </a:ext>
      </dgm:extLst>
    </dgm:pt>
    <dgm:pt modelId="{0F0DEBD9-7ECC-4408-88F6-EBBE11F67990}" type="pres">
      <dgm:prSet presAssocID="{70F46A9A-6F16-41A6-B26B-E45DD349A1B3}" presName="spaceRect" presStyleCnt="0"/>
      <dgm:spPr/>
    </dgm:pt>
    <dgm:pt modelId="{9E51DAFC-030E-4CD4-9D5D-BA89E830299D}" type="pres">
      <dgm:prSet presAssocID="{70F46A9A-6F16-41A6-B26B-E45DD349A1B3}" presName="parTx" presStyleLbl="revTx" presStyleIdx="5" presStyleCnt="7">
        <dgm:presLayoutVars>
          <dgm:chMax val="0"/>
          <dgm:chPref val="0"/>
        </dgm:presLayoutVars>
      </dgm:prSet>
      <dgm:spPr/>
    </dgm:pt>
    <dgm:pt modelId="{F3A51864-C8CE-47FC-88B6-D35FA7A9582E}" type="pres">
      <dgm:prSet presAssocID="{7F8B30D8-D936-4776-966E-DEE17D5C74EC}" presName="sibTrans" presStyleCnt="0"/>
      <dgm:spPr/>
    </dgm:pt>
    <dgm:pt modelId="{2F0C13F8-EFC3-40E0-9DF9-081BBF8E894A}" type="pres">
      <dgm:prSet presAssocID="{68CDB0D4-5061-4420-AC02-ACDED5C23FD7}" presName="compNode" presStyleCnt="0"/>
      <dgm:spPr/>
    </dgm:pt>
    <dgm:pt modelId="{D96F3F37-2F64-4853-95BC-04F49E3D3A19}" type="pres">
      <dgm:prSet presAssocID="{68CDB0D4-5061-4420-AC02-ACDED5C23FD7}" presName="bgRect" presStyleLbl="bgShp" presStyleIdx="6" presStyleCnt="7"/>
      <dgm:spPr/>
    </dgm:pt>
    <dgm:pt modelId="{609F9968-EE6B-47C4-AD78-5A78DC2E86FD}" type="pres">
      <dgm:prSet presAssocID="{68CDB0D4-5061-4420-AC02-ACDED5C23FD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Irritant"/>
        </a:ext>
      </dgm:extLst>
    </dgm:pt>
    <dgm:pt modelId="{35D23AF4-DFDE-49FB-98BC-3911869D867A}" type="pres">
      <dgm:prSet presAssocID="{68CDB0D4-5061-4420-AC02-ACDED5C23FD7}" presName="spaceRect" presStyleCnt="0"/>
      <dgm:spPr/>
    </dgm:pt>
    <dgm:pt modelId="{382F99B4-DD66-4EB8-89BE-3A20A68E6BE9}" type="pres">
      <dgm:prSet presAssocID="{68CDB0D4-5061-4420-AC02-ACDED5C23FD7}" presName="parTx" presStyleLbl="revTx" presStyleIdx="6" presStyleCnt="7">
        <dgm:presLayoutVars>
          <dgm:chMax val="0"/>
          <dgm:chPref val="0"/>
        </dgm:presLayoutVars>
      </dgm:prSet>
      <dgm:spPr/>
    </dgm:pt>
  </dgm:ptLst>
  <dgm:cxnLst>
    <dgm:cxn modelId="{0DABE33F-B5EE-46B6-AB62-A0BC50F1C739}" srcId="{A0D002F8-AFB6-4050-A160-AD2F3801D497}" destId="{9556CA1C-9092-4C43-933A-3D43DDD17502}" srcOrd="1" destOrd="0" parTransId="{187F4D57-90A0-48BD-993B-29B5B1B84E7F}" sibTransId="{2D7ED1D0-638D-4159-9296-8D01D5AB20F0}"/>
    <dgm:cxn modelId="{FA86A945-6B26-4A28-8E67-9FED50B99793}" type="presOf" srcId="{70F46A9A-6F16-41A6-B26B-E45DD349A1B3}" destId="{9E51DAFC-030E-4CD4-9D5D-BA89E830299D}" srcOrd="0" destOrd="0" presId="urn:microsoft.com/office/officeart/2018/2/layout/IconVerticalSolidList"/>
    <dgm:cxn modelId="{66208B4D-279C-458F-84F8-C435C66740C1}" srcId="{A0D002F8-AFB6-4050-A160-AD2F3801D497}" destId="{C2792288-6DAE-4D90-8E32-CBBBBDA109C6}" srcOrd="2" destOrd="0" parTransId="{E01A106D-EE51-45C7-A575-32226DC72A9D}" sibTransId="{136889DD-BCAD-49D2-8F7D-E69404C2C671}"/>
    <dgm:cxn modelId="{26CE1F6F-D91D-45F7-8C94-11C507BDEF7A}" srcId="{A0D002F8-AFB6-4050-A160-AD2F3801D497}" destId="{CB4C5F02-27F5-4264-9D1E-7B711E02B2ED}" srcOrd="0" destOrd="0" parTransId="{37E01112-2634-4365-98A8-1B23E1C789FA}" sibTransId="{EF80427A-3C2F-4A60-81EA-4FB0D323BB23}"/>
    <dgm:cxn modelId="{6CA25F79-368C-4822-85EF-32C604487C86}" type="presOf" srcId="{9E88B1B9-7DBA-4A25-84BE-F35F5DCE1B31}" destId="{F6FBCD53-64A8-44E2-B575-5D1A46EFA1C0}" srcOrd="0" destOrd="0" presId="urn:microsoft.com/office/officeart/2018/2/layout/IconVerticalSolidList"/>
    <dgm:cxn modelId="{CE4F37A1-ED48-42DE-A8FD-B94FBC091D34}" srcId="{A0D002F8-AFB6-4050-A160-AD2F3801D497}" destId="{9331D569-3833-4C3D-AC93-4CFB97C2B20C}" srcOrd="3" destOrd="0" parTransId="{01588D70-A55D-44D2-8B0B-0BC4152AC77D}" sibTransId="{777A61E5-56E8-4C4F-9774-DF37DC632F25}"/>
    <dgm:cxn modelId="{D3A346A3-61E8-4ADE-8E9D-17837BAFDFEE}" type="presOf" srcId="{CB4C5F02-27F5-4264-9D1E-7B711E02B2ED}" destId="{FF39A139-A544-4A99-96EE-94688BB4520B}" srcOrd="0" destOrd="0" presId="urn:microsoft.com/office/officeart/2018/2/layout/IconVerticalSolidList"/>
    <dgm:cxn modelId="{09C058B1-6DCE-43BA-92B2-4BF349440AD5}" srcId="{A0D002F8-AFB6-4050-A160-AD2F3801D497}" destId="{68CDB0D4-5061-4420-AC02-ACDED5C23FD7}" srcOrd="6" destOrd="0" parTransId="{76B31EB5-E1A5-48A6-B744-D9A5FAE90A09}" sibTransId="{FE1C0987-491C-4E31-9AEA-1938951832AC}"/>
    <dgm:cxn modelId="{82EEFCB5-BA21-453E-9B22-ED36C8693AA4}" type="presOf" srcId="{68CDB0D4-5061-4420-AC02-ACDED5C23FD7}" destId="{382F99B4-DD66-4EB8-89BE-3A20A68E6BE9}" srcOrd="0" destOrd="0" presId="urn:microsoft.com/office/officeart/2018/2/layout/IconVerticalSolidList"/>
    <dgm:cxn modelId="{B9881ABC-2A9F-4DF2-B04A-772F0543B781}" srcId="{A0D002F8-AFB6-4050-A160-AD2F3801D497}" destId="{9E88B1B9-7DBA-4A25-84BE-F35F5DCE1B31}" srcOrd="4" destOrd="0" parTransId="{9226F870-D7B2-45F3-A704-331E6EC08EC0}" sibTransId="{9171EFEE-16F5-4C38-8AB2-728066D95ECD}"/>
    <dgm:cxn modelId="{CE7766C4-428E-417C-9923-7D3C0B0D1184}" type="presOf" srcId="{9556CA1C-9092-4C43-933A-3D43DDD17502}" destId="{EA058FC6-CEE8-4F93-8659-969DFBCE0E57}" srcOrd="0" destOrd="0" presId="urn:microsoft.com/office/officeart/2018/2/layout/IconVerticalSolidList"/>
    <dgm:cxn modelId="{D91756DD-9694-4869-B1AF-37AC34F7D214}" type="presOf" srcId="{9331D569-3833-4C3D-AC93-4CFB97C2B20C}" destId="{CE8F6444-F025-4CE8-BD27-DFC23D19F52A}" srcOrd="0" destOrd="0" presId="urn:microsoft.com/office/officeart/2018/2/layout/IconVerticalSolidList"/>
    <dgm:cxn modelId="{9BFC4DDF-CC40-4993-9E42-05D5A144C1A3}" type="presOf" srcId="{A0D002F8-AFB6-4050-A160-AD2F3801D497}" destId="{6FD3C17B-A5EE-437F-A53C-6806C86D040D}" srcOrd="0" destOrd="0" presId="urn:microsoft.com/office/officeart/2018/2/layout/IconVerticalSolidList"/>
    <dgm:cxn modelId="{F7BC90E0-F621-4433-8E60-0B35AADFB757}" type="presOf" srcId="{C2792288-6DAE-4D90-8E32-CBBBBDA109C6}" destId="{640B339D-22F7-4D5E-BE06-A4CD8CDA380C}" srcOrd="0" destOrd="0" presId="urn:microsoft.com/office/officeart/2018/2/layout/IconVerticalSolidList"/>
    <dgm:cxn modelId="{C3011BFF-5797-442B-A886-616A2A386528}" srcId="{A0D002F8-AFB6-4050-A160-AD2F3801D497}" destId="{70F46A9A-6F16-41A6-B26B-E45DD349A1B3}" srcOrd="5" destOrd="0" parTransId="{F075440C-8874-4255-A79E-2A7B52249DE9}" sibTransId="{7F8B30D8-D936-4776-966E-DEE17D5C74EC}"/>
    <dgm:cxn modelId="{522E210C-F148-4773-BDD8-817DD9D84BB0}" type="presParOf" srcId="{6FD3C17B-A5EE-437F-A53C-6806C86D040D}" destId="{25FAA678-BA7E-49BB-BDC9-8EBEC684D887}" srcOrd="0" destOrd="0" presId="urn:microsoft.com/office/officeart/2018/2/layout/IconVerticalSolidList"/>
    <dgm:cxn modelId="{33D660BD-5D13-461C-81A2-A3C0668F9037}" type="presParOf" srcId="{25FAA678-BA7E-49BB-BDC9-8EBEC684D887}" destId="{531F6317-DB8E-4BB8-8CF2-3507B1FD9BEA}" srcOrd="0" destOrd="0" presId="urn:microsoft.com/office/officeart/2018/2/layout/IconVerticalSolidList"/>
    <dgm:cxn modelId="{4E4144A3-59C6-47C9-A71F-0EE2DE2895F2}" type="presParOf" srcId="{25FAA678-BA7E-49BB-BDC9-8EBEC684D887}" destId="{0C070A1C-E775-4369-AE56-4F598FA14290}" srcOrd="1" destOrd="0" presId="urn:microsoft.com/office/officeart/2018/2/layout/IconVerticalSolidList"/>
    <dgm:cxn modelId="{4F2692A5-0655-4DDE-BC7F-9D2A67A76C8F}" type="presParOf" srcId="{25FAA678-BA7E-49BB-BDC9-8EBEC684D887}" destId="{CF030F6E-086C-4815-8F88-50D961B3E147}" srcOrd="2" destOrd="0" presId="urn:microsoft.com/office/officeart/2018/2/layout/IconVerticalSolidList"/>
    <dgm:cxn modelId="{E684CC03-8C66-4ECF-8BBE-F427937B7695}" type="presParOf" srcId="{25FAA678-BA7E-49BB-BDC9-8EBEC684D887}" destId="{FF39A139-A544-4A99-96EE-94688BB4520B}" srcOrd="3" destOrd="0" presId="urn:microsoft.com/office/officeart/2018/2/layout/IconVerticalSolidList"/>
    <dgm:cxn modelId="{0C9F8248-D093-44B5-86A2-8E2A6FA82692}" type="presParOf" srcId="{6FD3C17B-A5EE-437F-A53C-6806C86D040D}" destId="{498F1DC9-85C4-4AEF-9EC5-272F7054ACE9}" srcOrd="1" destOrd="0" presId="urn:microsoft.com/office/officeart/2018/2/layout/IconVerticalSolidList"/>
    <dgm:cxn modelId="{E56DA7C9-6098-4150-8F28-2C75E5E144DF}" type="presParOf" srcId="{6FD3C17B-A5EE-437F-A53C-6806C86D040D}" destId="{0F13265E-E0A1-4CD5-820A-9384581DE5A4}" srcOrd="2" destOrd="0" presId="urn:microsoft.com/office/officeart/2018/2/layout/IconVerticalSolidList"/>
    <dgm:cxn modelId="{C5719259-8DB7-45E0-9E44-C1422DC7956B}" type="presParOf" srcId="{0F13265E-E0A1-4CD5-820A-9384581DE5A4}" destId="{17BCAC82-DA0D-4EC7-959B-CA9E7FFC3824}" srcOrd="0" destOrd="0" presId="urn:microsoft.com/office/officeart/2018/2/layout/IconVerticalSolidList"/>
    <dgm:cxn modelId="{8D4FDF4E-AB18-464D-A5C5-4CEBABA96A9F}" type="presParOf" srcId="{0F13265E-E0A1-4CD5-820A-9384581DE5A4}" destId="{89750A32-04D1-4607-8B94-DFA9AE634797}" srcOrd="1" destOrd="0" presId="urn:microsoft.com/office/officeart/2018/2/layout/IconVerticalSolidList"/>
    <dgm:cxn modelId="{F853F8A8-E187-492C-A449-FEE96E5214DB}" type="presParOf" srcId="{0F13265E-E0A1-4CD5-820A-9384581DE5A4}" destId="{A6B07A9C-0C99-4218-910D-F085A533856E}" srcOrd="2" destOrd="0" presId="urn:microsoft.com/office/officeart/2018/2/layout/IconVerticalSolidList"/>
    <dgm:cxn modelId="{8ACFE8DF-0D09-4E8E-8DED-9B2D2BB176E5}" type="presParOf" srcId="{0F13265E-E0A1-4CD5-820A-9384581DE5A4}" destId="{EA058FC6-CEE8-4F93-8659-969DFBCE0E57}" srcOrd="3" destOrd="0" presId="urn:microsoft.com/office/officeart/2018/2/layout/IconVerticalSolidList"/>
    <dgm:cxn modelId="{A5C1BE7F-207A-411E-9C62-85A63FFA6F4D}" type="presParOf" srcId="{6FD3C17B-A5EE-437F-A53C-6806C86D040D}" destId="{1B49ADD9-5412-42E4-B01D-754B6C056C6A}" srcOrd="3" destOrd="0" presId="urn:microsoft.com/office/officeart/2018/2/layout/IconVerticalSolidList"/>
    <dgm:cxn modelId="{27C2A36E-F85B-4D30-9A6A-0C4C875A1FA7}" type="presParOf" srcId="{6FD3C17B-A5EE-437F-A53C-6806C86D040D}" destId="{6D13EE1F-A546-4C60-B144-C46E6054DB81}" srcOrd="4" destOrd="0" presId="urn:microsoft.com/office/officeart/2018/2/layout/IconVerticalSolidList"/>
    <dgm:cxn modelId="{F4D535EE-EB4C-4909-842F-28F8C0AF7171}" type="presParOf" srcId="{6D13EE1F-A546-4C60-B144-C46E6054DB81}" destId="{ED04B237-F7B5-4A85-917C-D1C00FD1B527}" srcOrd="0" destOrd="0" presId="urn:microsoft.com/office/officeart/2018/2/layout/IconVerticalSolidList"/>
    <dgm:cxn modelId="{58B72321-4954-4A99-9298-2DE9382F7AE6}" type="presParOf" srcId="{6D13EE1F-A546-4C60-B144-C46E6054DB81}" destId="{84D30130-6AC1-4CF1-99D9-D71051BFAF47}" srcOrd="1" destOrd="0" presId="urn:microsoft.com/office/officeart/2018/2/layout/IconVerticalSolidList"/>
    <dgm:cxn modelId="{671C6320-6E1E-42BB-AEE7-49126BE6918A}" type="presParOf" srcId="{6D13EE1F-A546-4C60-B144-C46E6054DB81}" destId="{57B46F28-E62A-42BC-AB5C-80E6E52EB619}" srcOrd="2" destOrd="0" presId="urn:microsoft.com/office/officeart/2018/2/layout/IconVerticalSolidList"/>
    <dgm:cxn modelId="{895C0C19-A8B8-4DB9-84AB-3CC777422994}" type="presParOf" srcId="{6D13EE1F-A546-4C60-B144-C46E6054DB81}" destId="{640B339D-22F7-4D5E-BE06-A4CD8CDA380C}" srcOrd="3" destOrd="0" presId="urn:microsoft.com/office/officeart/2018/2/layout/IconVerticalSolidList"/>
    <dgm:cxn modelId="{9183EB00-5863-4C4D-A589-3B7D3EC25287}" type="presParOf" srcId="{6FD3C17B-A5EE-437F-A53C-6806C86D040D}" destId="{94292FCE-15F9-4F79-B0A9-568BAEF14CA5}" srcOrd="5" destOrd="0" presId="urn:microsoft.com/office/officeart/2018/2/layout/IconVerticalSolidList"/>
    <dgm:cxn modelId="{7140EA1E-D0C5-4111-8211-18CA1725D1DB}" type="presParOf" srcId="{6FD3C17B-A5EE-437F-A53C-6806C86D040D}" destId="{9DF333C3-ADD3-404D-BD26-D3C05E0D0886}" srcOrd="6" destOrd="0" presId="urn:microsoft.com/office/officeart/2018/2/layout/IconVerticalSolidList"/>
    <dgm:cxn modelId="{DC26BCCF-2BBE-4DB4-A4F8-162AAAAFD0F5}" type="presParOf" srcId="{9DF333C3-ADD3-404D-BD26-D3C05E0D0886}" destId="{8FFD0BD1-857A-430D-A32F-4803CF0530E5}" srcOrd="0" destOrd="0" presId="urn:microsoft.com/office/officeart/2018/2/layout/IconVerticalSolidList"/>
    <dgm:cxn modelId="{C783BEAA-DBD0-4E2E-8E34-0D2D63DDAF12}" type="presParOf" srcId="{9DF333C3-ADD3-404D-BD26-D3C05E0D0886}" destId="{9FE61F12-5EF9-41C4-BF61-19E34118468A}" srcOrd="1" destOrd="0" presId="urn:microsoft.com/office/officeart/2018/2/layout/IconVerticalSolidList"/>
    <dgm:cxn modelId="{07E5A45A-38FD-4391-9F25-55C11989553B}" type="presParOf" srcId="{9DF333C3-ADD3-404D-BD26-D3C05E0D0886}" destId="{86C3F2AF-EDC2-41FE-95DD-E8AEA35D803E}" srcOrd="2" destOrd="0" presId="urn:microsoft.com/office/officeart/2018/2/layout/IconVerticalSolidList"/>
    <dgm:cxn modelId="{61FE447F-2779-4320-9EEF-3A9F489BD0B2}" type="presParOf" srcId="{9DF333C3-ADD3-404D-BD26-D3C05E0D0886}" destId="{CE8F6444-F025-4CE8-BD27-DFC23D19F52A}" srcOrd="3" destOrd="0" presId="urn:microsoft.com/office/officeart/2018/2/layout/IconVerticalSolidList"/>
    <dgm:cxn modelId="{727A8F2E-C778-42F8-955B-B70B156902C1}" type="presParOf" srcId="{6FD3C17B-A5EE-437F-A53C-6806C86D040D}" destId="{C98A5A6A-68A1-4FBC-BD2E-4965C1CBB020}" srcOrd="7" destOrd="0" presId="urn:microsoft.com/office/officeart/2018/2/layout/IconVerticalSolidList"/>
    <dgm:cxn modelId="{D6C37002-C4A0-4354-BDAF-2439826344FC}" type="presParOf" srcId="{6FD3C17B-A5EE-437F-A53C-6806C86D040D}" destId="{04C0633D-A213-4B9E-9305-F5DCC66CACA1}" srcOrd="8" destOrd="0" presId="urn:microsoft.com/office/officeart/2018/2/layout/IconVerticalSolidList"/>
    <dgm:cxn modelId="{7A4DEFA7-4B74-48B9-9F43-BD28BA47B541}" type="presParOf" srcId="{04C0633D-A213-4B9E-9305-F5DCC66CACA1}" destId="{87E4C1AE-272B-4A1E-894F-A0FC0EDBF977}" srcOrd="0" destOrd="0" presId="urn:microsoft.com/office/officeart/2018/2/layout/IconVerticalSolidList"/>
    <dgm:cxn modelId="{F8264C2F-14D5-4720-883D-FD8E71B218C8}" type="presParOf" srcId="{04C0633D-A213-4B9E-9305-F5DCC66CACA1}" destId="{FD256814-2CEC-4B5A-9354-6BA59F6331F6}" srcOrd="1" destOrd="0" presId="urn:microsoft.com/office/officeart/2018/2/layout/IconVerticalSolidList"/>
    <dgm:cxn modelId="{5AFD94CE-9E28-48B9-B81B-CFCF467BB879}" type="presParOf" srcId="{04C0633D-A213-4B9E-9305-F5DCC66CACA1}" destId="{A653DE41-E104-45F0-AB17-0BA3D6093E69}" srcOrd="2" destOrd="0" presId="urn:microsoft.com/office/officeart/2018/2/layout/IconVerticalSolidList"/>
    <dgm:cxn modelId="{D6B2CCD8-4D70-4242-A025-87348445C18C}" type="presParOf" srcId="{04C0633D-A213-4B9E-9305-F5DCC66CACA1}" destId="{F6FBCD53-64A8-44E2-B575-5D1A46EFA1C0}" srcOrd="3" destOrd="0" presId="urn:microsoft.com/office/officeart/2018/2/layout/IconVerticalSolidList"/>
    <dgm:cxn modelId="{B1FCC511-2000-491B-AA83-C92EDA03D912}" type="presParOf" srcId="{6FD3C17B-A5EE-437F-A53C-6806C86D040D}" destId="{469B38B4-2064-40B6-A476-D96B003EEFCD}" srcOrd="9" destOrd="0" presId="urn:microsoft.com/office/officeart/2018/2/layout/IconVerticalSolidList"/>
    <dgm:cxn modelId="{A4286F0F-43F0-4C3C-BA92-CF9945160CAB}" type="presParOf" srcId="{6FD3C17B-A5EE-437F-A53C-6806C86D040D}" destId="{4118AD34-9B49-4289-A743-ABF11DF7EA72}" srcOrd="10" destOrd="0" presId="urn:microsoft.com/office/officeart/2018/2/layout/IconVerticalSolidList"/>
    <dgm:cxn modelId="{735AF508-70BA-4B7E-9EF2-245CC3D0B9B3}" type="presParOf" srcId="{4118AD34-9B49-4289-A743-ABF11DF7EA72}" destId="{41641983-D91D-4795-83DF-678431409039}" srcOrd="0" destOrd="0" presId="urn:microsoft.com/office/officeart/2018/2/layout/IconVerticalSolidList"/>
    <dgm:cxn modelId="{FDD3900E-50E6-4FC5-B71E-9CB26215F252}" type="presParOf" srcId="{4118AD34-9B49-4289-A743-ABF11DF7EA72}" destId="{35F6EE61-C473-4BE7-BFFD-A50FBD5873DA}" srcOrd="1" destOrd="0" presId="urn:microsoft.com/office/officeart/2018/2/layout/IconVerticalSolidList"/>
    <dgm:cxn modelId="{2FC8D322-2029-4AFE-AAA9-CA357EA7A830}" type="presParOf" srcId="{4118AD34-9B49-4289-A743-ABF11DF7EA72}" destId="{0F0DEBD9-7ECC-4408-88F6-EBBE11F67990}" srcOrd="2" destOrd="0" presId="urn:microsoft.com/office/officeart/2018/2/layout/IconVerticalSolidList"/>
    <dgm:cxn modelId="{8D280237-0640-4C94-8D82-2A35D690AE57}" type="presParOf" srcId="{4118AD34-9B49-4289-A743-ABF11DF7EA72}" destId="{9E51DAFC-030E-4CD4-9D5D-BA89E830299D}" srcOrd="3" destOrd="0" presId="urn:microsoft.com/office/officeart/2018/2/layout/IconVerticalSolidList"/>
    <dgm:cxn modelId="{A1B0951A-34A1-4723-84DC-55D36F70047C}" type="presParOf" srcId="{6FD3C17B-A5EE-437F-A53C-6806C86D040D}" destId="{F3A51864-C8CE-47FC-88B6-D35FA7A9582E}" srcOrd="11" destOrd="0" presId="urn:microsoft.com/office/officeart/2018/2/layout/IconVerticalSolidList"/>
    <dgm:cxn modelId="{261C2399-E745-48E2-AB1D-135972D3C478}" type="presParOf" srcId="{6FD3C17B-A5EE-437F-A53C-6806C86D040D}" destId="{2F0C13F8-EFC3-40E0-9DF9-081BBF8E894A}" srcOrd="12" destOrd="0" presId="urn:microsoft.com/office/officeart/2018/2/layout/IconVerticalSolidList"/>
    <dgm:cxn modelId="{0671ABDE-0CBA-4DEC-8D6F-30B0C6AE0422}" type="presParOf" srcId="{2F0C13F8-EFC3-40E0-9DF9-081BBF8E894A}" destId="{D96F3F37-2F64-4853-95BC-04F49E3D3A19}" srcOrd="0" destOrd="0" presId="urn:microsoft.com/office/officeart/2018/2/layout/IconVerticalSolidList"/>
    <dgm:cxn modelId="{5338954B-4C4B-46D8-B183-6B494811DD54}" type="presParOf" srcId="{2F0C13F8-EFC3-40E0-9DF9-081BBF8E894A}" destId="{609F9968-EE6B-47C4-AD78-5A78DC2E86FD}" srcOrd="1" destOrd="0" presId="urn:microsoft.com/office/officeart/2018/2/layout/IconVerticalSolidList"/>
    <dgm:cxn modelId="{5640D3E8-EE8B-4600-9028-32CE0FA26946}" type="presParOf" srcId="{2F0C13F8-EFC3-40E0-9DF9-081BBF8E894A}" destId="{35D23AF4-DFDE-49FB-98BC-3911869D867A}" srcOrd="2" destOrd="0" presId="urn:microsoft.com/office/officeart/2018/2/layout/IconVerticalSolidList"/>
    <dgm:cxn modelId="{9291DE27-AA41-48F5-9399-FC165C786B99}" type="presParOf" srcId="{2F0C13F8-EFC3-40E0-9DF9-081BBF8E894A}" destId="{382F99B4-DD66-4EB8-89BE-3A20A68E6B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D002F8-AFB6-4050-A160-AD2F3801D49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B4C5F02-27F5-4264-9D1E-7B711E02B2ED}">
      <dgm:prSet/>
      <dgm:spPr/>
      <dgm:t>
        <a:bodyPr/>
        <a:lstStyle/>
        <a:p>
          <a:r>
            <a:rPr lang="en-US"/>
            <a:t>It is divided as Logic, Functional, Database.</a:t>
          </a:r>
        </a:p>
      </dgm:t>
    </dgm:pt>
    <dgm:pt modelId="{37E01112-2634-4365-98A8-1B23E1C789FA}" type="parTrans" cxnId="{26CE1F6F-D91D-45F7-8C94-11C507BDEF7A}">
      <dgm:prSet/>
      <dgm:spPr/>
      <dgm:t>
        <a:bodyPr/>
        <a:lstStyle/>
        <a:p>
          <a:endParaRPr lang="en-US"/>
        </a:p>
      </dgm:t>
    </dgm:pt>
    <dgm:pt modelId="{EF80427A-3C2F-4A60-81EA-4FB0D323BB23}" type="sibTrans" cxnId="{26CE1F6F-D91D-45F7-8C94-11C507BDEF7A}">
      <dgm:prSet/>
      <dgm:spPr/>
      <dgm:t>
        <a:bodyPr/>
        <a:lstStyle/>
        <a:p>
          <a:endParaRPr lang="en-US"/>
        </a:p>
      </dgm:t>
    </dgm:pt>
    <dgm:pt modelId="{9556CA1C-9092-4C43-933A-3D43DDD17502}">
      <dgm:prSet/>
      <dgm:spPr/>
      <dgm:t>
        <a:bodyPr/>
        <a:lstStyle/>
        <a:p>
          <a:r>
            <a:rPr lang="en-US"/>
            <a:t>In computer science the </a:t>
          </a:r>
          <a:r>
            <a:rPr lang="en-US" i="1"/>
            <a:t>declarative programming</a:t>
          </a:r>
          <a:r>
            <a:rPr lang="en-US"/>
            <a:t> is a style of building programs that expresses logic of computation without talking about its control flow.</a:t>
          </a:r>
        </a:p>
      </dgm:t>
    </dgm:pt>
    <dgm:pt modelId="{187F4D57-90A0-48BD-993B-29B5B1B84E7F}" type="parTrans" cxnId="{0DABE33F-B5EE-46B6-AB62-A0BC50F1C739}">
      <dgm:prSet/>
      <dgm:spPr/>
      <dgm:t>
        <a:bodyPr/>
        <a:lstStyle/>
        <a:p>
          <a:endParaRPr lang="en-US"/>
        </a:p>
      </dgm:t>
    </dgm:pt>
    <dgm:pt modelId="{2D7ED1D0-638D-4159-9296-8D01D5AB20F0}" type="sibTrans" cxnId="{0DABE33F-B5EE-46B6-AB62-A0BC50F1C739}">
      <dgm:prSet/>
      <dgm:spPr/>
      <dgm:t>
        <a:bodyPr/>
        <a:lstStyle/>
        <a:p>
          <a:endParaRPr lang="en-US"/>
        </a:p>
      </dgm:t>
    </dgm:pt>
    <dgm:pt modelId="{C2792288-6DAE-4D90-8E32-CBBBBDA109C6}">
      <dgm:prSet/>
      <dgm:spPr/>
      <dgm:t>
        <a:bodyPr/>
        <a:lstStyle/>
        <a:p>
          <a:r>
            <a:rPr lang="en-US"/>
            <a:t>It often considers programs as theories of some logic.</a:t>
          </a:r>
        </a:p>
      </dgm:t>
    </dgm:pt>
    <dgm:pt modelId="{E01A106D-EE51-45C7-A575-32226DC72A9D}" type="parTrans" cxnId="{66208B4D-279C-458F-84F8-C435C66740C1}">
      <dgm:prSet/>
      <dgm:spPr/>
      <dgm:t>
        <a:bodyPr/>
        <a:lstStyle/>
        <a:p>
          <a:endParaRPr lang="en-US"/>
        </a:p>
      </dgm:t>
    </dgm:pt>
    <dgm:pt modelId="{136889DD-BCAD-49D2-8F7D-E69404C2C671}" type="sibTrans" cxnId="{66208B4D-279C-458F-84F8-C435C66740C1}">
      <dgm:prSet/>
      <dgm:spPr/>
      <dgm:t>
        <a:bodyPr/>
        <a:lstStyle/>
        <a:p>
          <a:endParaRPr lang="en-US"/>
        </a:p>
      </dgm:t>
    </dgm:pt>
    <dgm:pt modelId="{9331D569-3833-4C3D-AC93-4CFB97C2B20C}">
      <dgm:prSet/>
      <dgm:spPr/>
      <dgm:t>
        <a:bodyPr/>
        <a:lstStyle/>
        <a:p>
          <a:r>
            <a:rPr lang="en-US"/>
            <a:t>It may simplify writing parallel programs. </a:t>
          </a:r>
        </a:p>
      </dgm:t>
    </dgm:pt>
    <dgm:pt modelId="{01588D70-A55D-44D2-8B0B-0BC4152AC77D}" type="parTrans" cxnId="{CE4F37A1-ED48-42DE-A8FD-B94FBC091D34}">
      <dgm:prSet/>
      <dgm:spPr/>
      <dgm:t>
        <a:bodyPr/>
        <a:lstStyle/>
        <a:p>
          <a:endParaRPr lang="en-US"/>
        </a:p>
      </dgm:t>
    </dgm:pt>
    <dgm:pt modelId="{777A61E5-56E8-4C4F-9774-DF37DC632F25}" type="sibTrans" cxnId="{CE4F37A1-ED48-42DE-A8FD-B94FBC091D34}">
      <dgm:prSet/>
      <dgm:spPr/>
      <dgm:t>
        <a:bodyPr/>
        <a:lstStyle/>
        <a:p>
          <a:endParaRPr lang="en-US"/>
        </a:p>
      </dgm:t>
    </dgm:pt>
    <dgm:pt modelId="{9E88B1B9-7DBA-4A25-84BE-F35F5DCE1B31}">
      <dgm:prSet/>
      <dgm:spPr/>
      <dgm:t>
        <a:bodyPr/>
        <a:lstStyle/>
        <a:p>
          <a:r>
            <a:rPr lang="en-US"/>
            <a:t>The focus is on what needs to be done rather how it should be done basically emphasize on what code code is actually doing.</a:t>
          </a:r>
        </a:p>
      </dgm:t>
    </dgm:pt>
    <dgm:pt modelId="{9226F870-D7B2-45F3-A704-331E6EC08EC0}" type="parTrans" cxnId="{B9881ABC-2A9F-4DF2-B04A-772F0543B781}">
      <dgm:prSet/>
      <dgm:spPr/>
      <dgm:t>
        <a:bodyPr/>
        <a:lstStyle/>
        <a:p>
          <a:endParaRPr lang="en-US"/>
        </a:p>
      </dgm:t>
    </dgm:pt>
    <dgm:pt modelId="{9171EFEE-16F5-4C38-8AB2-728066D95ECD}" type="sibTrans" cxnId="{B9881ABC-2A9F-4DF2-B04A-772F0543B781}">
      <dgm:prSet/>
      <dgm:spPr/>
      <dgm:t>
        <a:bodyPr/>
        <a:lstStyle/>
        <a:p>
          <a:endParaRPr lang="en-US"/>
        </a:p>
      </dgm:t>
    </dgm:pt>
    <dgm:pt modelId="{70F46A9A-6F16-41A6-B26B-E45DD349A1B3}">
      <dgm:prSet/>
      <dgm:spPr/>
      <dgm:t>
        <a:bodyPr/>
        <a:lstStyle/>
        <a:p>
          <a:r>
            <a:rPr lang="en-US"/>
            <a:t>It just declare the result we want rather how it has be produced. </a:t>
          </a:r>
        </a:p>
      </dgm:t>
    </dgm:pt>
    <dgm:pt modelId="{F075440C-8874-4255-A79E-2A7B52249DE9}" type="parTrans" cxnId="{C3011BFF-5797-442B-A886-616A2A386528}">
      <dgm:prSet/>
      <dgm:spPr/>
      <dgm:t>
        <a:bodyPr/>
        <a:lstStyle/>
        <a:p>
          <a:endParaRPr lang="en-US"/>
        </a:p>
      </dgm:t>
    </dgm:pt>
    <dgm:pt modelId="{7F8B30D8-D936-4776-966E-DEE17D5C74EC}" type="sibTrans" cxnId="{C3011BFF-5797-442B-A886-616A2A386528}">
      <dgm:prSet/>
      <dgm:spPr/>
      <dgm:t>
        <a:bodyPr/>
        <a:lstStyle/>
        <a:p>
          <a:endParaRPr lang="en-US"/>
        </a:p>
      </dgm:t>
    </dgm:pt>
    <dgm:pt modelId="{68CDB0D4-5061-4420-AC02-ACDED5C23FD7}">
      <dgm:prSet/>
      <dgm:spPr/>
      <dgm:t>
        <a:bodyPr/>
        <a:lstStyle/>
        <a:p>
          <a:r>
            <a:rPr lang="en-US"/>
            <a:t>This is the only difference between imperative (how to do) and declarative (what to do) programming paradigms. </a:t>
          </a:r>
        </a:p>
      </dgm:t>
    </dgm:pt>
    <dgm:pt modelId="{76B31EB5-E1A5-48A6-B744-D9A5FAE90A09}" type="parTrans" cxnId="{09C058B1-6DCE-43BA-92B2-4BF349440AD5}">
      <dgm:prSet/>
      <dgm:spPr/>
      <dgm:t>
        <a:bodyPr/>
        <a:lstStyle/>
        <a:p>
          <a:endParaRPr lang="en-US"/>
        </a:p>
      </dgm:t>
    </dgm:pt>
    <dgm:pt modelId="{FE1C0987-491C-4E31-9AEA-1938951832AC}" type="sibTrans" cxnId="{09C058B1-6DCE-43BA-92B2-4BF349440AD5}">
      <dgm:prSet/>
      <dgm:spPr/>
      <dgm:t>
        <a:bodyPr/>
        <a:lstStyle/>
        <a:p>
          <a:endParaRPr lang="en-US"/>
        </a:p>
      </dgm:t>
    </dgm:pt>
    <dgm:pt modelId="{6248F051-BB27-498E-B487-798B4502A940}" type="pres">
      <dgm:prSet presAssocID="{A0D002F8-AFB6-4050-A160-AD2F3801D497}" presName="linear" presStyleCnt="0">
        <dgm:presLayoutVars>
          <dgm:animLvl val="lvl"/>
          <dgm:resizeHandles val="exact"/>
        </dgm:presLayoutVars>
      </dgm:prSet>
      <dgm:spPr/>
    </dgm:pt>
    <dgm:pt modelId="{867EFBB0-92CA-4895-AA0D-6AE209EB6C30}" type="pres">
      <dgm:prSet presAssocID="{CB4C5F02-27F5-4264-9D1E-7B711E02B2ED}" presName="parentText" presStyleLbl="node1" presStyleIdx="0" presStyleCnt="7">
        <dgm:presLayoutVars>
          <dgm:chMax val="0"/>
          <dgm:bulletEnabled val="1"/>
        </dgm:presLayoutVars>
      </dgm:prSet>
      <dgm:spPr/>
    </dgm:pt>
    <dgm:pt modelId="{ACB3ADC0-45E1-4668-A7C1-0396301DFA58}" type="pres">
      <dgm:prSet presAssocID="{EF80427A-3C2F-4A60-81EA-4FB0D323BB23}" presName="spacer" presStyleCnt="0"/>
      <dgm:spPr/>
    </dgm:pt>
    <dgm:pt modelId="{184EEAD0-3252-4E17-9DA4-19C4293FD0E8}" type="pres">
      <dgm:prSet presAssocID="{9556CA1C-9092-4C43-933A-3D43DDD17502}" presName="parentText" presStyleLbl="node1" presStyleIdx="1" presStyleCnt="7">
        <dgm:presLayoutVars>
          <dgm:chMax val="0"/>
          <dgm:bulletEnabled val="1"/>
        </dgm:presLayoutVars>
      </dgm:prSet>
      <dgm:spPr/>
    </dgm:pt>
    <dgm:pt modelId="{FA273747-CC60-4CBC-BE1B-9F4CC775850C}" type="pres">
      <dgm:prSet presAssocID="{2D7ED1D0-638D-4159-9296-8D01D5AB20F0}" presName="spacer" presStyleCnt="0"/>
      <dgm:spPr/>
    </dgm:pt>
    <dgm:pt modelId="{D94FAEF4-C8D0-4702-8F83-4BFBC2B993BA}" type="pres">
      <dgm:prSet presAssocID="{C2792288-6DAE-4D90-8E32-CBBBBDA109C6}" presName="parentText" presStyleLbl="node1" presStyleIdx="2" presStyleCnt="7">
        <dgm:presLayoutVars>
          <dgm:chMax val="0"/>
          <dgm:bulletEnabled val="1"/>
        </dgm:presLayoutVars>
      </dgm:prSet>
      <dgm:spPr/>
    </dgm:pt>
    <dgm:pt modelId="{CF8DE757-5597-401C-9DD2-548B511AA004}" type="pres">
      <dgm:prSet presAssocID="{136889DD-BCAD-49D2-8F7D-E69404C2C671}" presName="spacer" presStyleCnt="0"/>
      <dgm:spPr/>
    </dgm:pt>
    <dgm:pt modelId="{B34B5581-BC39-4744-90EF-4390EC70FFA2}" type="pres">
      <dgm:prSet presAssocID="{9331D569-3833-4C3D-AC93-4CFB97C2B20C}" presName="parentText" presStyleLbl="node1" presStyleIdx="3" presStyleCnt="7">
        <dgm:presLayoutVars>
          <dgm:chMax val="0"/>
          <dgm:bulletEnabled val="1"/>
        </dgm:presLayoutVars>
      </dgm:prSet>
      <dgm:spPr/>
    </dgm:pt>
    <dgm:pt modelId="{EF72CB17-052E-445F-9342-91F29B4B60F4}" type="pres">
      <dgm:prSet presAssocID="{777A61E5-56E8-4C4F-9774-DF37DC632F25}" presName="spacer" presStyleCnt="0"/>
      <dgm:spPr/>
    </dgm:pt>
    <dgm:pt modelId="{230D38B2-F8C2-4E2B-9A20-7345FE664129}" type="pres">
      <dgm:prSet presAssocID="{9E88B1B9-7DBA-4A25-84BE-F35F5DCE1B31}" presName="parentText" presStyleLbl="node1" presStyleIdx="4" presStyleCnt="7">
        <dgm:presLayoutVars>
          <dgm:chMax val="0"/>
          <dgm:bulletEnabled val="1"/>
        </dgm:presLayoutVars>
      </dgm:prSet>
      <dgm:spPr/>
    </dgm:pt>
    <dgm:pt modelId="{CE217635-6FA7-4364-8CF8-FA2800299CAE}" type="pres">
      <dgm:prSet presAssocID="{9171EFEE-16F5-4C38-8AB2-728066D95ECD}" presName="spacer" presStyleCnt="0"/>
      <dgm:spPr/>
    </dgm:pt>
    <dgm:pt modelId="{8D3B99D8-41BC-452A-99A1-E14EE1107929}" type="pres">
      <dgm:prSet presAssocID="{70F46A9A-6F16-41A6-B26B-E45DD349A1B3}" presName="parentText" presStyleLbl="node1" presStyleIdx="5" presStyleCnt="7">
        <dgm:presLayoutVars>
          <dgm:chMax val="0"/>
          <dgm:bulletEnabled val="1"/>
        </dgm:presLayoutVars>
      </dgm:prSet>
      <dgm:spPr/>
    </dgm:pt>
    <dgm:pt modelId="{33725FDF-91C7-4BB8-91A1-70B3A57AF2CF}" type="pres">
      <dgm:prSet presAssocID="{7F8B30D8-D936-4776-966E-DEE17D5C74EC}" presName="spacer" presStyleCnt="0"/>
      <dgm:spPr/>
    </dgm:pt>
    <dgm:pt modelId="{C0C6FF7D-7180-4C91-8421-466184C54297}" type="pres">
      <dgm:prSet presAssocID="{68CDB0D4-5061-4420-AC02-ACDED5C23FD7}" presName="parentText" presStyleLbl="node1" presStyleIdx="6" presStyleCnt="7">
        <dgm:presLayoutVars>
          <dgm:chMax val="0"/>
          <dgm:bulletEnabled val="1"/>
        </dgm:presLayoutVars>
      </dgm:prSet>
      <dgm:spPr/>
    </dgm:pt>
  </dgm:ptLst>
  <dgm:cxnLst>
    <dgm:cxn modelId="{B3F3F709-0073-47E1-B289-492CC0567373}" type="presOf" srcId="{A0D002F8-AFB6-4050-A160-AD2F3801D497}" destId="{6248F051-BB27-498E-B487-798B4502A940}" srcOrd="0" destOrd="0" presId="urn:microsoft.com/office/officeart/2005/8/layout/vList2"/>
    <dgm:cxn modelId="{15AF2037-DCD3-454F-98D3-65F816568065}" type="presOf" srcId="{CB4C5F02-27F5-4264-9D1E-7B711E02B2ED}" destId="{867EFBB0-92CA-4895-AA0D-6AE209EB6C30}" srcOrd="0" destOrd="0" presId="urn:microsoft.com/office/officeart/2005/8/layout/vList2"/>
    <dgm:cxn modelId="{0DABE33F-B5EE-46B6-AB62-A0BC50F1C739}" srcId="{A0D002F8-AFB6-4050-A160-AD2F3801D497}" destId="{9556CA1C-9092-4C43-933A-3D43DDD17502}" srcOrd="1" destOrd="0" parTransId="{187F4D57-90A0-48BD-993B-29B5B1B84E7F}" sibTransId="{2D7ED1D0-638D-4159-9296-8D01D5AB20F0}"/>
    <dgm:cxn modelId="{6F55B745-D5D3-4D7A-81D5-B4B3075E25F6}" type="presOf" srcId="{9556CA1C-9092-4C43-933A-3D43DDD17502}" destId="{184EEAD0-3252-4E17-9DA4-19C4293FD0E8}" srcOrd="0" destOrd="0" presId="urn:microsoft.com/office/officeart/2005/8/layout/vList2"/>
    <dgm:cxn modelId="{84A61F49-0BFB-4606-9BFA-2AF0BD271688}" type="presOf" srcId="{C2792288-6DAE-4D90-8E32-CBBBBDA109C6}" destId="{D94FAEF4-C8D0-4702-8F83-4BFBC2B993BA}" srcOrd="0" destOrd="0" presId="urn:microsoft.com/office/officeart/2005/8/layout/vList2"/>
    <dgm:cxn modelId="{66208B4D-279C-458F-84F8-C435C66740C1}" srcId="{A0D002F8-AFB6-4050-A160-AD2F3801D497}" destId="{C2792288-6DAE-4D90-8E32-CBBBBDA109C6}" srcOrd="2" destOrd="0" parTransId="{E01A106D-EE51-45C7-A575-32226DC72A9D}" sibTransId="{136889DD-BCAD-49D2-8F7D-E69404C2C671}"/>
    <dgm:cxn modelId="{26CE1F6F-D91D-45F7-8C94-11C507BDEF7A}" srcId="{A0D002F8-AFB6-4050-A160-AD2F3801D497}" destId="{CB4C5F02-27F5-4264-9D1E-7B711E02B2ED}" srcOrd="0" destOrd="0" parTransId="{37E01112-2634-4365-98A8-1B23E1C789FA}" sibTransId="{EF80427A-3C2F-4A60-81EA-4FB0D323BB23}"/>
    <dgm:cxn modelId="{CE4F37A1-ED48-42DE-A8FD-B94FBC091D34}" srcId="{A0D002F8-AFB6-4050-A160-AD2F3801D497}" destId="{9331D569-3833-4C3D-AC93-4CFB97C2B20C}" srcOrd="3" destOrd="0" parTransId="{01588D70-A55D-44D2-8B0B-0BC4152AC77D}" sibTransId="{777A61E5-56E8-4C4F-9774-DF37DC632F25}"/>
    <dgm:cxn modelId="{A8DA6EA6-E3E2-4082-94F0-2FCEA2577664}" type="presOf" srcId="{9331D569-3833-4C3D-AC93-4CFB97C2B20C}" destId="{B34B5581-BC39-4744-90EF-4390EC70FFA2}" srcOrd="0" destOrd="0" presId="urn:microsoft.com/office/officeart/2005/8/layout/vList2"/>
    <dgm:cxn modelId="{6C7938A7-41FF-4F68-8DCE-2C4FF9464BCC}" type="presOf" srcId="{68CDB0D4-5061-4420-AC02-ACDED5C23FD7}" destId="{C0C6FF7D-7180-4C91-8421-466184C54297}" srcOrd="0" destOrd="0" presId="urn:microsoft.com/office/officeart/2005/8/layout/vList2"/>
    <dgm:cxn modelId="{09C058B1-6DCE-43BA-92B2-4BF349440AD5}" srcId="{A0D002F8-AFB6-4050-A160-AD2F3801D497}" destId="{68CDB0D4-5061-4420-AC02-ACDED5C23FD7}" srcOrd="6" destOrd="0" parTransId="{76B31EB5-E1A5-48A6-B744-D9A5FAE90A09}" sibTransId="{FE1C0987-491C-4E31-9AEA-1938951832AC}"/>
    <dgm:cxn modelId="{B9881ABC-2A9F-4DF2-B04A-772F0543B781}" srcId="{A0D002F8-AFB6-4050-A160-AD2F3801D497}" destId="{9E88B1B9-7DBA-4A25-84BE-F35F5DCE1B31}" srcOrd="4" destOrd="0" parTransId="{9226F870-D7B2-45F3-A704-331E6EC08EC0}" sibTransId="{9171EFEE-16F5-4C38-8AB2-728066D95ECD}"/>
    <dgm:cxn modelId="{B9B246E3-EBED-4B32-950F-AD72970DA7CB}" type="presOf" srcId="{70F46A9A-6F16-41A6-B26B-E45DD349A1B3}" destId="{8D3B99D8-41BC-452A-99A1-E14EE1107929}" srcOrd="0" destOrd="0" presId="urn:microsoft.com/office/officeart/2005/8/layout/vList2"/>
    <dgm:cxn modelId="{54FDCCF7-1037-4CBF-8216-031AB5C5AF02}" type="presOf" srcId="{9E88B1B9-7DBA-4A25-84BE-F35F5DCE1B31}" destId="{230D38B2-F8C2-4E2B-9A20-7345FE664129}" srcOrd="0" destOrd="0" presId="urn:microsoft.com/office/officeart/2005/8/layout/vList2"/>
    <dgm:cxn modelId="{C3011BFF-5797-442B-A886-616A2A386528}" srcId="{A0D002F8-AFB6-4050-A160-AD2F3801D497}" destId="{70F46A9A-6F16-41A6-B26B-E45DD349A1B3}" srcOrd="5" destOrd="0" parTransId="{F075440C-8874-4255-A79E-2A7B52249DE9}" sibTransId="{7F8B30D8-D936-4776-966E-DEE17D5C74EC}"/>
    <dgm:cxn modelId="{5F46288A-A43B-4A6D-9303-A8BA949417BD}" type="presParOf" srcId="{6248F051-BB27-498E-B487-798B4502A940}" destId="{867EFBB0-92CA-4895-AA0D-6AE209EB6C30}" srcOrd="0" destOrd="0" presId="urn:microsoft.com/office/officeart/2005/8/layout/vList2"/>
    <dgm:cxn modelId="{BAFD65D0-0B7D-4630-9290-27648523451C}" type="presParOf" srcId="{6248F051-BB27-498E-B487-798B4502A940}" destId="{ACB3ADC0-45E1-4668-A7C1-0396301DFA58}" srcOrd="1" destOrd="0" presId="urn:microsoft.com/office/officeart/2005/8/layout/vList2"/>
    <dgm:cxn modelId="{4F7A99ED-AA59-4B06-BFCD-F8127C1EC5B0}" type="presParOf" srcId="{6248F051-BB27-498E-B487-798B4502A940}" destId="{184EEAD0-3252-4E17-9DA4-19C4293FD0E8}" srcOrd="2" destOrd="0" presId="urn:microsoft.com/office/officeart/2005/8/layout/vList2"/>
    <dgm:cxn modelId="{9B363A85-4526-4025-ABCD-D7CF9636083E}" type="presParOf" srcId="{6248F051-BB27-498E-B487-798B4502A940}" destId="{FA273747-CC60-4CBC-BE1B-9F4CC775850C}" srcOrd="3" destOrd="0" presId="urn:microsoft.com/office/officeart/2005/8/layout/vList2"/>
    <dgm:cxn modelId="{15C1DBBF-2FCE-44BB-9E63-4AC16498E807}" type="presParOf" srcId="{6248F051-BB27-498E-B487-798B4502A940}" destId="{D94FAEF4-C8D0-4702-8F83-4BFBC2B993BA}" srcOrd="4" destOrd="0" presId="urn:microsoft.com/office/officeart/2005/8/layout/vList2"/>
    <dgm:cxn modelId="{E1A70CAD-2C45-4BD2-B98E-2919CA7F7239}" type="presParOf" srcId="{6248F051-BB27-498E-B487-798B4502A940}" destId="{CF8DE757-5597-401C-9DD2-548B511AA004}" srcOrd="5" destOrd="0" presId="urn:microsoft.com/office/officeart/2005/8/layout/vList2"/>
    <dgm:cxn modelId="{37F7359F-1529-45BF-8391-10B28DDBC34C}" type="presParOf" srcId="{6248F051-BB27-498E-B487-798B4502A940}" destId="{B34B5581-BC39-4744-90EF-4390EC70FFA2}" srcOrd="6" destOrd="0" presId="urn:microsoft.com/office/officeart/2005/8/layout/vList2"/>
    <dgm:cxn modelId="{9C7E81FF-AE4D-4C8D-A1D8-3D9F915AD3B8}" type="presParOf" srcId="{6248F051-BB27-498E-B487-798B4502A940}" destId="{EF72CB17-052E-445F-9342-91F29B4B60F4}" srcOrd="7" destOrd="0" presId="urn:microsoft.com/office/officeart/2005/8/layout/vList2"/>
    <dgm:cxn modelId="{12AFC381-5CA1-4904-A031-CB5A08957A20}" type="presParOf" srcId="{6248F051-BB27-498E-B487-798B4502A940}" destId="{230D38B2-F8C2-4E2B-9A20-7345FE664129}" srcOrd="8" destOrd="0" presId="urn:microsoft.com/office/officeart/2005/8/layout/vList2"/>
    <dgm:cxn modelId="{29658222-F101-4548-8BE3-B5BBF12C6047}" type="presParOf" srcId="{6248F051-BB27-498E-B487-798B4502A940}" destId="{CE217635-6FA7-4364-8CF8-FA2800299CAE}" srcOrd="9" destOrd="0" presId="urn:microsoft.com/office/officeart/2005/8/layout/vList2"/>
    <dgm:cxn modelId="{FC0243D3-3497-4822-94A7-98A4000ECBB9}" type="presParOf" srcId="{6248F051-BB27-498E-B487-798B4502A940}" destId="{8D3B99D8-41BC-452A-99A1-E14EE1107929}" srcOrd="10" destOrd="0" presId="urn:microsoft.com/office/officeart/2005/8/layout/vList2"/>
    <dgm:cxn modelId="{C7902793-9FE7-43FB-8F0E-CE54B87D4BE7}" type="presParOf" srcId="{6248F051-BB27-498E-B487-798B4502A940}" destId="{33725FDF-91C7-4BB8-91A1-70B3A57AF2CF}" srcOrd="11" destOrd="0" presId="urn:microsoft.com/office/officeart/2005/8/layout/vList2"/>
    <dgm:cxn modelId="{B4BE9FA8-EF8D-4729-8638-6138D2C09DC9}" type="presParOf" srcId="{6248F051-BB27-498E-B487-798B4502A940}" destId="{C0C6FF7D-7180-4C91-8421-466184C5429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137987-240A-4425-A2FA-EBB7F776A8EF}"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2EDB02C-3E03-424C-BEF6-75D4AFBDB667}">
      <dgm:prSet/>
      <dgm:spPr/>
      <dgm:t>
        <a:bodyPr/>
        <a:lstStyle/>
        <a:p>
          <a:r>
            <a:rPr lang="en-US"/>
            <a:t>Binding lifetime:</a:t>
          </a:r>
        </a:p>
      </dgm:t>
    </dgm:pt>
    <dgm:pt modelId="{C30A3A89-91DC-4BAF-A0BB-A5ADE647EF45}" type="parTrans" cxnId="{7C69A80C-E16E-4687-95BE-CD37F6708C9D}">
      <dgm:prSet/>
      <dgm:spPr/>
      <dgm:t>
        <a:bodyPr/>
        <a:lstStyle/>
        <a:p>
          <a:endParaRPr lang="en-US"/>
        </a:p>
      </dgm:t>
    </dgm:pt>
    <dgm:pt modelId="{26985FD3-9FD4-4377-A623-2A1B9E8F9DAD}" type="sibTrans" cxnId="{7C69A80C-E16E-4687-95BE-CD37F6708C9D}">
      <dgm:prSet/>
      <dgm:spPr/>
      <dgm:t>
        <a:bodyPr/>
        <a:lstStyle/>
        <a:p>
          <a:endParaRPr lang="en-US"/>
        </a:p>
      </dgm:t>
    </dgm:pt>
    <dgm:pt modelId="{2BB2ABE4-F95B-4A35-98B2-1A9B8142E865}">
      <dgm:prSet/>
      <dgm:spPr/>
      <dgm:t>
        <a:bodyPr/>
        <a:lstStyle/>
        <a:p>
          <a:r>
            <a:rPr lang="en-US"/>
            <a:t>Time between creation and destruction of name to object binding</a:t>
          </a:r>
        </a:p>
      </dgm:t>
    </dgm:pt>
    <dgm:pt modelId="{17DB168E-E0F8-4003-B029-AF0497B9770C}" type="parTrans" cxnId="{E24F978F-F382-467B-BF78-38F76D47649B}">
      <dgm:prSet/>
      <dgm:spPr/>
      <dgm:t>
        <a:bodyPr/>
        <a:lstStyle/>
        <a:p>
          <a:endParaRPr lang="en-US"/>
        </a:p>
      </dgm:t>
    </dgm:pt>
    <dgm:pt modelId="{8B4776B1-62DB-444F-A29C-487CCD990D90}" type="sibTrans" cxnId="{E24F978F-F382-467B-BF78-38F76D47649B}">
      <dgm:prSet/>
      <dgm:spPr/>
      <dgm:t>
        <a:bodyPr/>
        <a:lstStyle/>
        <a:p>
          <a:endParaRPr lang="en-US"/>
        </a:p>
      </dgm:t>
    </dgm:pt>
    <dgm:pt modelId="{EB5DF764-7E56-48B9-B6BA-8F81AD0902FB}">
      <dgm:prSet/>
      <dgm:spPr/>
      <dgm:t>
        <a:bodyPr/>
        <a:lstStyle/>
        <a:p>
          <a:r>
            <a:rPr lang="en-US" dirty="0"/>
            <a:t>Object's lifetime:</a:t>
          </a:r>
        </a:p>
      </dgm:t>
    </dgm:pt>
    <dgm:pt modelId="{EBC4513A-E46A-4495-AA14-AE168267DFF2}" type="parTrans" cxnId="{B2B1F8F7-1DC4-46FD-9E23-D2B8D4633D5E}">
      <dgm:prSet/>
      <dgm:spPr/>
      <dgm:t>
        <a:bodyPr/>
        <a:lstStyle/>
        <a:p>
          <a:endParaRPr lang="en-US"/>
        </a:p>
      </dgm:t>
    </dgm:pt>
    <dgm:pt modelId="{7F40BC93-78A8-4CD2-A206-2D70D52A8FE0}" type="sibTrans" cxnId="{B2B1F8F7-1DC4-46FD-9E23-D2B8D4633D5E}">
      <dgm:prSet/>
      <dgm:spPr/>
      <dgm:t>
        <a:bodyPr/>
        <a:lstStyle/>
        <a:p>
          <a:endParaRPr lang="en-US"/>
        </a:p>
      </dgm:t>
    </dgm:pt>
    <dgm:pt modelId="{15390277-1947-44E6-A3F1-5E7A13A10DB0}">
      <dgm:prSet/>
      <dgm:spPr/>
      <dgm:t>
        <a:bodyPr/>
        <a:lstStyle/>
        <a:p>
          <a:r>
            <a:rPr lang="en-US"/>
            <a:t>Time b/w creation and destruction of object</a:t>
          </a:r>
        </a:p>
      </dgm:t>
    </dgm:pt>
    <dgm:pt modelId="{19D69C88-8364-45D8-810A-3944BF598AB0}" type="parTrans" cxnId="{FD98260A-3B4A-4F69-B349-881EFC082628}">
      <dgm:prSet/>
      <dgm:spPr/>
      <dgm:t>
        <a:bodyPr/>
        <a:lstStyle/>
        <a:p>
          <a:endParaRPr lang="en-US"/>
        </a:p>
      </dgm:t>
    </dgm:pt>
    <dgm:pt modelId="{2B4AA586-5EA1-45D0-ADA2-4F82A68D4F25}" type="sibTrans" cxnId="{FD98260A-3B4A-4F69-B349-881EFC082628}">
      <dgm:prSet/>
      <dgm:spPr/>
      <dgm:t>
        <a:bodyPr/>
        <a:lstStyle/>
        <a:p>
          <a:endParaRPr lang="en-US"/>
        </a:p>
      </dgm:t>
    </dgm:pt>
    <dgm:pt modelId="{622AD335-ED13-462C-84B4-D71889A09D98}">
      <dgm:prSet/>
      <dgm:spPr/>
      <dgm:t>
        <a:bodyPr/>
        <a:lstStyle/>
        <a:p>
          <a:r>
            <a:rPr lang="en-US"/>
            <a:t>Name can be destroyed but object is still in the memory</a:t>
          </a:r>
        </a:p>
      </dgm:t>
    </dgm:pt>
    <dgm:pt modelId="{B4FF8B0C-7205-4EC4-A724-EEA9AC0D5406}" type="parTrans" cxnId="{10315AFF-9098-4DA5-BDCC-C2A59EE5AA25}">
      <dgm:prSet/>
      <dgm:spPr/>
      <dgm:t>
        <a:bodyPr/>
        <a:lstStyle/>
        <a:p>
          <a:endParaRPr lang="en-US"/>
        </a:p>
      </dgm:t>
    </dgm:pt>
    <dgm:pt modelId="{F030623B-C7BE-47B7-ADBE-9D9AB74FE465}" type="sibTrans" cxnId="{10315AFF-9098-4DA5-BDCC-C2A59EE5AA25}">
      <dgm:prSet/>
      <dgm:spPr/>
      <dgm:t>
        <a:bodyPr/>
        <a:lstStyle/>
        <a:p>
          <a:endParaRPr lang="en-US"/>
        </a:p>
      </dgm:t>
    </dgm:pt>
    <dgm:pt modelId="{EC008B06-0B69-41CF-ABE8-3B51C4C72FB1}">
      <dgm:prSet/>
      <dgm:spPr/>
      <dgm:t>
        <a:bodyPr/>
        <a:lstStyle/>
        <a:p>
          <a:r>
            <a:rPr lang="en-US"/>
            <a:t>Dangling reference:</a:t>
          </a:r>
        </a:p>
      </dgm:t>
    </dgm:pt>
    <dgm:pt modelId="{045B6B43-0AA5-4499-9B63-746042DFF6F5}" type="parTrans" cxnId="{B61B0B7E-0600-4028-B7AE-570A98B0C12E}">
      <dgm:prSet/>
      <dgm:spPr/>
      <dgm:t>
        <a:bodyPr/>
        <a:lstStyle/>
        <a:p>
          <a:endParaRPr lang="en-US"/>
        </a:p>
      </dgm:t>
    </dgm:pt>
    <dgm:pt modelId="{7F19CD54-62C1-460D-8671-75BD0B7645EB}" type="sibTrans" cxnId="{B61B0B7E-0600-4028-B7AE-570A98B0C12E}">
      <dgm:prSet/>
      <dgm:spPr/>
      <dgm:t>
        <a:bodyPr/>
        <a:lstStyle/>
        <a:p>
          <a:endParaRPr lang="en-US"/>
        </a:p>
      </dgm:t>
    </dgm:pt>
    <dgm:pt modelId="{47D3D52C-9DC4-4D16-9769-958602BFC634}">
      <dgm:prSet/>
      <dgm:spPr/>
      <dgm:t>
        <a:bodyPr/>
        <a:lstStyle/>
        <a:p>
          <a:r>
            <a:rPr lang="en-US"/>
            <a:t>Binding to object that no longer live</a:t>
          </a:r>
        </a:p>
      </dgm:t>
    </dgm:pt>
    <dgm:pt modelId="{AF4D4E95-F08A-43C5-9210-20A707512115}" type="parTrans" cxnId="{03FE7C3B-91C8-4E8B-BABF-7C90F649349C}">
      <dgm:prSet/>
      <dgm:spPr/>
      <dgm:t>
        <a:bodyPr/>
        <a:lstStyle/>
        <a:p>
          <a:endParaRPr lang="en-US"/>
        </a:p>
      </dgm:t>
    </dgm:pt>
    <dgm:pt modelId="{CE56F9E5-2CAF-4056-AC1C-18649A793AD7}" type="sibTrans" cxnId="{03FE7C3B-91C8-4E8B-BABF-7C90F649349C}">
      <dgm:prSet/>
      <dgm:spPr/>
      <dgm:t>
        <a:bodyPr/>
        <a:lstStyle/>
        <a:p>
          <a:endParaRPr lang="en-US"/>
        </a:p>
      </dgm:t>
    </dgm:pt>
    <dgm:pt modelId="{592A8334-4695-4D35-AE22-177DA608D2C3}" type="pres">
      <dgm:prSet presAssocID="{96137987-240A-4425-A2FA-EBB7F776A8EF}" presName="linear" presStyleCnt="0">
        <dgm:presLayoutVars>
          <dgm:animLvl val="lvl"/>
          <dgm:resizeHandles val="exact"/>
        </dgm:presLayoutVars>
      </dgm:prSet>
      <dgm:spPr/>
    </dgm:pt>
    <dgm:pt modelId="{0EF09F11-7613-463B-9D9B-210DFD84BAF4}" type="pres">
      <dgm:prSet presAssocID="{F2EDB02C-3E03-424C-BEF6-75D4AFBDB667}" presName="parentText" presStyleLbl="node1" presStyleIdx="0" presStyleCnt="3">
        <dgm:presLayoutVars>
          <dgm:chMax val="0"/>
          <dgm:bulletEnabled val="1"/>
        </dgm:presLayoutVars>
      </dgm:prSet>
      <dgm:spPr/>
    </dgm:pt>
    <dgm:pt modelId="{2531883D-AF09-4EBD-A437-76617CC717FE}" type="pres">
      <dgm:prSet presAssocID="{F2EDB02C-3E03-424C-BEF6-75D4AFBDB667}" presName="childText" presStyleLbl="revTx" presStyleIdx="0" presStyleCnt="3">
        <dgm:presLayoutVars>
          <dgm:bulletEnabled val="1"/>
        </dgm:presLayoutVars>
      </dgm:prSet>
      <dgm:spPr/>
    </dgm:pt>
    <dgm:pt modelId="{1F0FBEB5-93EE-464B-8774-38BCEFB1B355}" type="pres">
      <dgm:prSet presAssocID="{EB5DF764-7E56-48B9-B6BA-8F81AD0902FB}" presName="parentText" presStyleLbl="node1" presStyleIdx="1" presStyleCnt="3">
        <dgm:presLayoutVars>
          <dgm:chMax val="0"/>
          <dgm:bulletEnabled val="1"/>
        </dgm:presLayoutVars>
      </dgm:prSet>
      <dgm:spPr/>
    </dgm:pt>
    <dgm:pt modelId="{0F638256-26D1-435C-A6E5-8C2585E675E6}" type="pres">
      <dgm:prSet presAssocID="{EB5DF764-7E56-48B9-B6BA-8F81AD0902FB}" presName="childText" presStyleLbl="revTx" presStyleIdx="1" presStyleCnt="3">
        <dgm:presLayoutVars>
          <dgm:bulletEnabled val="1"/>
        </dgm:presLayoutVars>
      </dgm:prSet>
      <dgm:spPr/>
    </dgm:pt>
    <dgm:pt modelId="{485DA2EF-7D08-412D-B0A3-A5B71B25F9E7}" type="pres">
      <dgm:prSet presAssocID="{EC008B06-0B69-41CF-ABE8-3B51C4C72FB1}" presName="parentText" presStyleLbl="node1" presStyleIdx="2" presStyleCnt="3">
        <dgm:presLayoutVars>
          <dgm:chMax val="0"/>
          <dgm:bulletEnabled val="1"/>
        </dgm:presLayoutVars>
      </dgm:prSet>
      <dgm:spPr/>
    </dgm:pt>
    <dgm:pt modelId="{818EE5FA-820F-4E61-BE53-BBDB91A791E9}" type="pres">
      <dgm:prSet presAssocID="{EC008B06-0B69-41CF-ABE8-3B51C4C72FB1}" presName="childText" presStyleLbl="revTx" presStyleIdx="2" presStyleCnt="3">
        <dgm:presLayoutVars>
          <dgm:bulletEnabled val="1"/>
        </dgm:presLayoutVars>
      </dgm:prSet>
      <dgm:spPr/>
    </dgm:pt>
  </dgm:ptLst>
  <dgm:cxnLst>
    <dgm:cxn modelId="{FD98260A-3B4A-4F69-B349-881EFC082628}" srcId="{EB5DF764-7E56-48B9-B6BA-8F81AD0902FB}" destId="{15390277-1947-44E6-A3F1-5E7A13A10DB0}" srcOrd="0" destOrd="0" parTransId="{19D69C88-8364-45D8-810A-3944BF598AB0}" sibTransId="{2B4AA586-5EA1-45D0-ADA2-4F82A68D4F25}"/>
    <dgm:cxn modelId="{7C69A80C-E16E-4687-95BE-CD37F6708C9D}" srcId="{96137987-240A-4425-A2FA-EBB7F776A8EF}" destId="{F2EDB02C-3E03-424C-BEF6-75D4AFBDB667}" srcOrd="0" destOrd="0" parTransId="{C30A3A89-91DC-4BAF-A0BB-A5ADE647EF45}" sibTransId="{26985FD3-9FD4-4377-A623-2A1B9E8F9DAD}"/>
    <dgm:cxn modelId="{2E3EB12D-7909-4843-A2A4-1C89B826798D}" type="presOf" srcId="{2BB2ABE4-F95B-4A35-98B2-1A9B8142E865}" destId="{2531883D-AF09-4EBD-A437-76617CC717FE}" srcOrd="0" destOrd="0" presId="urn:microsoft.com/office/officeart/2005/8/layout/vList2"/>
    <dgm:cxn modelId="{186D9B32-FF02-4737-B9AD-BC49B7D3F8BB}" type="presOf" srcId="{EC008B06-0B69-41CF-ABE8-3B51C4C72FB1}" destId="{485DA2EF-7D08-412D-B0A3-A5B71B25F9E7}" srcOrd="0" destOrd="0" presId="urn:microsoft.com/office/officeart/2005/8/layout/vList2"/>
    <dgm:cxn modelId="{03FE7C3B-91C8-4E8B-BABF-7C90F649349C}" srcId="{EC008B06-0B69-41CF-ABE8-3B51C4C72FB1}" destId="{47D3D52C-9DC4-4D16-9769-958602BFC634}" srcOrd="0" destOrd="0" parTransId="{AF4D4E95-F08A-43C5-9210-20A707512115}" sibTransId="{CE56F9E5-2CAF-4056-AC1C-18649A793AD7}"/>
    <dgm:cxn modelId="{39226656-AA17-4450-86DF-8EDA24EE180E}" type="presOf" srcId="{EB5DF764-7E56-48B9-B6BA-8F81AD0902FB}" destId="{1F0FBEB5-93EE-464B-8774-38BCEFB1B355}" srcOrd="0" destOrd="0" presId="urn:microsoft.com/office/officeart/2005/8/layout/vList2"/>
    <dgm:cxn modelId="{3F900479-F8FF-43CC-A3CE-211199F31798}" type="presOf" srcId="{622AD335-ED13-462C-84B4-D71889A09D98}" destId="{0F638256-26D1-435C-A6E5-8C2585E675E6}" srcOrd="0" destOrd="1" presId="urn:microsoft.com/office/officeart/2005/8/layout/vList2"/>
    <dgm:cxn modelId="{F7D5675A-9467-45EF-9125-B7051CE8B9FF}" type="presOf" srcId="{15390277-1947-44E6-A3F1-5E7A13A10DB0}" destId="{0F638256-26D1-435C-A6E5-8C2585E675E6}" srcOrd="0" destOrd="0" presId="urn:microsoft.com/office/officeart/2005/8/layout/vList2"/>
    <dgm:cxn modelId="{B61B0B7E-0600-4028-B7AE-570A98B0C12E}" srcId="{96137987-240A-4425-A2FA-EBB7F776A8EF}" destId="{EC008B06-0B69-41CF-ABE8-3B51C4C72FB1}" srcOrd="2" destOrd="0" parTransId="{045B6B43-0AA5-4499-9B63-746042DFF6F5}" sibTransId="{7F19CD54-62C1-460D-8671-75BD0B7645EB}"/>
    <dgm:cxn modelId="{E24F978F-F382-467B-BF78-38F76D47649B}" srcId="{F2EDB02C-3E03-424C-BEF6-75D4AFBDB667}" destId="{2BB2ABE4-F95B-4A35-98B2-1A9B8142E865}" srcOrd="0" destOrd="0" parTransId="{17DB168E-E0F8-4003-B029-AF0497B9770C}" sibTransId="{8B4776B1-62DB-444F-A29C-487CCD990D90}"/>
    <dgm:cxn modelId="{6D2BA6BE-F0CB-4647-9A75-917374835938}" type="presOf" srcId="{96137987-240A-4425-A2FA-EBB7F776A8EF}" destId="{592A8334-4695-4D35-AE22-177DA608D2C3}" srcOrd="0" destOrd="0" presId="urn:microsoft.com/office/officeart/2005/8/layout/vList2"/>
    <dgm:cxn modelId="{47A188D3-7D93-450D-85C0-3F6788B0587F}" type="presOf" srcId="{47D3D52C-9DC4-4D16-9769-958602BFC634}" destId="{818EE5FA-820F-4E61-BE53-BBDB91A791E9}" srcOrd="0" destOrd="0" presId="urn:microsoft.com/office/officeart/2005/8/layout/vList2"/>
    <dgm:cxn modelId="{B2B1F8F7-1DC4-46FD-9E23-D2B8D4633D5E}" srcId="{96137987-240A-4425-A2FA-EBB7F776A8EF}" destId="{EB5DF764-7E56-48B9-B6BA-8F81AD0902FB}" srcOrd="1" destOrd="0" parTransId="{EBC4513A-E46A-4495-AA14-AE168267DFF2}" sibTransId="{7F40BC93-78A8-4CD2-A206-2D70D52A8FE0}"/>
    <dgm:cxn modelId="{9ADDE9FD-E3C5-4FEE-805D-F9B7CB98413C}" type="presOf" srcId="{F2EDB02C-3E03-424C-BEF6-75D4AFBDB667}" destId="{0EF09F11-7613-463B-9D9B-210DFD84BAF4}" srcOrd="0" destOrd="0" presId="urn:microsoft.com/office/officeart/2005/8/layout/vList2"/>
    <dgm:cxn modelId="{10315AFF-9098-4DA5-BDCC-C2A59EE5AA25}" srcId="{15390277-1947-44E6-A3F1-5E7A13A10DB0}" destId="{622AD335-ED13-462C-84B4-D71889A09D98}" srcOrd="0" destOrd="0" parTransId="{B4FF8B0C-7205-4EC4-A724-EEA9AC0D5406}" sibTransId="{F030623B-C7BE-47B7-ADBE-9D9AB74FE465}"/>
    <dgm:cxn modelId="{2C3BA61D-F595-4DC7-8E73-C1F8E6B5C161}" type="presParOf" srcId="{592A8334-4695-4D35-AE22-177DA608D2C3}" destId="{0EF09F11-7613-463B-9D9B-210DFD84BAF4}" srcOrd="0" destOrd="0" presId="urn:microsoft.com/office/officeart/2005/8/layout/vList2"/>
    <dgm:cxn modelId="{DF3B7AFB-7A4A-4F7C-9709-6EB04F77F9CD}" type="presParOf" srcId="{592A8334-4695-4D35-AE22-177DA608D2C3}" destId="{2531883D-AF09-4EBD-A437-76617CC717FE}" srcOrd="1" destOrd="0" presId="urn:microsoft.com/office/officeart/2005/8/layout/vList2"/>
    <dgm:cxn modelId="{9B89EE82-20A2-4335-82EC-4F880854B873}" type="presParOf" srcId="{592A8334-4695-4D35-AE22-177DA608D2C3}" destId="{1F0FBEB5-93EE-464B-8774-38BCEFB1B355}" srcOrd="2" destOrd="0" presId="urn:microsoft.com/office/officeart/2005/8/layout/vList2"/>
    <dgm:cxn modelId="{521990B4-9508-42D6-ABA2-F020DDE2156C}" type="presParOf" srcId="{592A8334-4695-4D35-AE22-177DA608D2C3}" destId="{0F638256-26D1-435C-A6E5-8C2585E675E6}" srcOrd="3" destOrd="0" presId="urn:microsoft.com/office/officeart/2005/8/layout/vList2"/>
    <dgm:cxn modelId="{12B0C108-F8CB-4D9A-8A5A-DBA2F8B65F06}" type="presParOf" srcId="{592A8334-4695-4D35-AE22-177DA608D2C3}" destId="{485DA2EF-7D08-412D-B0A3-A5B71B25F9E7}" srcOrd="4" destOrd="0" presId="urn:microsoft.com/office/officeart/2005/8/layout/vList2"/>
    <dgm:cxn modelId="{F04B3438-4120-418A-B0C6-22DC79C1286E}" type="presParOf" srcId="{592A8334-4695-4D35-AE22-177DA608D2C3}" destId="{818EE5FA-820F-4E61-BE53-BBDB91A791E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78DCE6-6F69-4098-A2D3-72211CDE5F3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023644F-1E27-4FF5-903A-420FC94AD03E}">
      <dgm:prSet/>
      <dgm:spPr/>
      <dgm:t>
        <a:bodyPr/>
        <a:lstStyle/>
        <a:p>
          <a:r>
            <a:rPr lang="en-US"/>
            <a:t>Key events</a:t>
          </a:r>
        </a:p>
      </dgm:t>
    </dgm:pt>
    <dgm:pt modelId="{FDAFE30B-EA03-49E9-8EB1-7664A21A1806}" type="parTrans" cxnId="{AB30608D-5BA5-40DE-A764-81278D9A62C6}">
      <dgm:prSet/>
      <dgm:spPr/>
      <dgm:t>
        <a:bodyPr/>
        <a:lstStyle/>
        <a:p>
          <a:endParaRPr lang="en-US"/>
        </a:p>
      </dgm:t>
    </dgm:pt>
    <dgm:pt modelId="{71A9F46A-3D18-4234-BB42-180171117B24}" type="sibTrans" cxnId="{AB30608D-5BA5-40DE-A764-81278D9A62C6}">
      <dgm:prSet/>
      <dgm:spPr/>
      <dgm:t>
        <a:bodyPr/>
        <a:lstStyle/>
        <a:p>
          <a:endParaRPr lang="en-US"/>
        </a:p>
      </dgm:t>
    </dgm:pt>
    <dgm:pt modelId="{23C95A92-807E-4E42-B6F7-3E9812D3DF0B}">
      <dgm:prSet/>
      <dgm:spPr/>
      <dgm:t>
        <a:bodyPr/>
        <a:lstStyle/>
        <a:p>
          <a:r>
            <a:rPr lang="en-US"/>
            <a:t>creation of objects</a:t>
          </a:r>
        </a:p>
      </dgm:t>
    </dgm:pt>
    <dgm:pt modelId="{7332AEA5-B7C3-4C75-A5B9-3650FA8A22DC}" type="parTrans" cxnId="{D621735A-EC72-4DA3-AC00-B861028F20A5}">
      <dgm:prSet/>
      <dgm:spPr/>
      <dgm:t>
        <a:bodyPr/>
        <a:lstStyle/>
        <a:p>
          <a:endParaRPr lang="en-US"/>
        </a:p>
      </dgm:t>
    </dgm:pt>
    <dgm:pt modelId="{9A602E1E-7364-4D1C-9011-BC0A84FE85FE}" type="sibTrans" cxnId="{D621735A-EC72-4DA3-AC00-B861028F20A5}">
      <dgm:prSet/>
      <dgm:spPr/>
      <dgm:t>
        <a:bodyPr/>
        <a:lstStyle/>
        <a:p>
          <a:endParaRPr lang="en-US"/>
        </a:p>
      </dgm:t>
    </dgm:pt>
    <dgm:pt modelId="{ADC3A08E-78FD-4E1D-8FBF-2EC5D52BCB0E}">
      <dgm:prSet/>
      <dgm:spPr/>
      <dgm:t>
        <a:bodyPr/>
        <a:lstStyle/>
        <a:p>
          <a:r>
            <a:rPr lang="en-US"/>
            <a:t>creation of bindings</a:t>
          </a:r>
        </a:p>
      </dgm:t>
    </dgm:pt>
    <dgm:pt modelId="{59E465D3-7D0E-4543-813D-4235EA64109C}" type="parTrans" cxnId="{E10A22F2-1C4C-41E1-B00C-E93BAE0A7BF9}">
      <dgm:prSet/>
      <dgm:spPr/>
      <dgm:t>
        <a:bodyPr/>
        <a:lstStyle/>
        <a:p>
          <a:endParaRPr lang="en-US"/>
        </a:p>
      </dgm:t>
    </dgm:pt>
    <dgm:pt modelId="{21B79F8A-163E-433E-BA15-A2D939927D17}" type="sibTrans" cxnId="{E10A22F2-1C4C-41E1-B00C-E93BAE0A7BF9}">
      <dgm:prSet/>
      <dgm:spPr/>
      <dgm:t>
        <a:bodyPr/>
        <a:lstStyle/>
        <a:p>
          <a:endParaRPr lang="en-US"/>
        </a:p>
      </dgm:t>
    </dgm:pt>
    <dgm:pt modelId="{059F6937-BE94-4E97-ACB9-51A5666689F3}">
      <dgm:prSet/>
      <dgm:spPr/>
      <dgm:t>
        <a:bodyPr/>
        <a:lstStyle/>
        <a:p>
          <a:r>
            <a:rPr lang="en-US"/>
            <a:t>references to variables (which use bindings)</a:t>
          </a:r>
        </a:p>
      </dgm:t>
    </dgm:pt>
    <dgm:pt modelId="{C020CFEE-D367-47F3-BBB5-C3EABD8B7054}" type="parTrans" cxnId="{82E41388-952A-4F81-8CB5-DB787B74FEDF}">
      <dgm:prSet/>
      <dgm:spPr/>
      <dgm:t>
        <a:bodyPr/>
        <a:lstStyle/>
        <a:p>
          <a:endParaRPr lang="en-US"/>
        </a:p>
      </dgm:t>
    </dgm:pt>
    <dgm:pt modelId="{1835DF06-0681-481A-AA05-C6DA19E83B36}" type="sibTrans" cxnId="{82E41388-952A-4F81-8CB5-DB787B74FEDF}">
      <dgm:prSet/>
      <dgm:spPr/>
      <dgm:t>
        <a:bodyPr/>
        <a:lstStyle/>
        <a:p>
          <a:endParaRPr lang="en-US"/>
        </a:p>
      </dgm:t>
    </dgm:pt>
    <dgm:pt modelId="{5B68AEBB-3CBE-4F3E-848C-3665BA462344}">
      <dgm:prSet/>
      <dgm:spPr/>
      <dgm:t>
        <a:bodyPr/>
        <a:lstStyle/>
        <a:p>
          <a:r>
            <a:rPr lang="en-US"/>
            <a:t>(temporary) deactivation of bindings</a:t>
          </a:r>
        </a:p>
      </dgm:t>
    </dgm:pt>
    <dgm:pt modelId="{1453C89C-B881-48B1-9A70-5E9CBDB6EC31}" type="parTrans" cxnId="{79F3BFFD-7D94-4DFE-838A-892B9E50C647}">
      <dgm:prSet/>
      <dgm:spPr/>
      <dgm:t>
        <a:bodyPr/>
        <a:lstStyle/>
        <a:p>
          <a:endParaRPr lang="en-US"/>
        </a:p>
      </dgm:t>
    </dgm:pt>
    <dgm:pt modelId="{F21ACD74-E484-40C1-9BE2-FE10ABBDE543}" type="sibTrans" cxnId="{79F3BFFD-7D94-4DFE-838A-892B9E50C647}">
      <dgm:prSet/>
      <dgm:spPr/>
      <dgm:t>
        <a:bodyPr/>
        <a:lstStyle/>
        <a:p>
          <a:endParaRPr lang="en-US"/>
        </a:p>
      </dgm:t>
    </dgm:pt>
    <dgm:pt modelId="{3B152CB5-641D-4059-973B-7C18036C9B3B}">
      <dgm:prSet/>
      <dgm:spPr/>
      <dgm:t>
        <a:bodyPr/>
        <a:lstStyle/>
        <a:p>
          <a:r>
            <a:rPr lang="en-US"/>
            <a:t>reactivation of bindings</a:t>
          </a:r>
        </a:p>
      </dgm:t>
    </dgm:pt>
    <dgm:pt modelId="{11E1B28A-827B-49C1-B80D-9BB66FFF8A9F}" type="parTrans" cxnId="{BF5A4428-3B4F-4D55-B70F-B0F3FF728169}">
      <dgm:prSet/>
      <dgm:spPr/>
      <dgm:t>
        <a:bodyPr/>
        <a:lstStyle/>
        <a:p>
          <a:endParaRPr lang="en-US"/>
        </a:p>
      </dgm:t>
    </dgm:pt>
    <dgm:pt modelId="{A78824B4-2173-44A0-B6E2-93EC67D86A26}" type="sibTrans" cxnId="{BF5A4428-3B4F-4D55-B70F-B0F3FF728169}">
      <dgm:prSet/>
      <dgm:spPr/>
      <dgm:t>
        <a:bodyPr/>
        <a:lstStyle/>
        <a:p>
          <a:endParaRPr lang="en-US"/>
        </a:p>
      </dgm:t>
    </dgm:pt>
    <dgm:pt modelId="{B73B0249-F6BA-4A66-A9E8-83C4B79EF1FB}">
      <dgm:prSet/>
      <dgm:spPr/>
      <dgm:t>
        <a:bodyPr/>
        <a:lstStyle/>
        <a:p>
          <a:r>
            <a:rPr lang="en-US"/>
            <a:t>destruction of bindings</a:t>
          </a:r>
        </a:p>
      </dgm:t>
    </dgm:pt>
    <dgm:pt modelId="{022641C1-FB6B-4D7A-BC5B-50375B06528E}" type="parTrans" cxnId="{991D9488-5AA4-4C3E-9526-C87824F02E34}">
      <dgm:prSet/>
      <dgm:spPr/>
      <dgm:t>
        <a:bodyPr/>
        <a:lstStyle/>
        <a:p>
          <a:endParaRPr lang="en-US"/>
        </a:p>
      </dgm:t>
    </dgm:pt>
    <dgm:pt modelId="{F5ACEF48-1EF7-4D2C-8F8A-EEFDF01B40FA}" type="sibTrans" cxnId="{991D9488-5AA4-4C3E-9526-C87824F02E34}">
      <dgm:prSet/>
      <dgm:spPr/>
      <dgm:t>
        <a:bodyPr/>
        <a:lstStyle/>
        <a:p>
          <a:endParaRPr lang="en-US"/>
        </a:p>
      </dgm:t>
    </dgm:pt>
    <dgm:pt modelId="{1C203624-D7EB-4E1B-AE85-9F216F583156}">
      <dgm:prSet/>
      <dgm:spPr/>
      <dgm:t>
        <a:bodyPr/>
        <a:lstStyle/>
        <a:p>
          <a:r>
            <a:rPr lang="en-US"/>
            <a:t>destruction of objects</a:t>
          </a:r>
        </a:p>
      </dgm:t>
    </dgm:pt>
    <dgm:pt modelId="{854F9D96-B2E5-41FE-85D4-F0FBBC505EBD}" type="parTrans" cxnId="{E3AF0D5A-F104-48AE-8448-8F7714C7426D}">
      <dgm:prSet/>
      <dgm:spPr/>
      <dgm:t>
        <a:bodyPr/>
        <a:lstStyle/>
        <a:p>
          <a:endParaRPr lang="en-US"/>
        </a:p>
      </dgm:t>
    </dgm:pt>
    <dgm:pt modelId="{A7F64559-109B-4A40-A3D1-DAC859764229}" type="sibTrans" cxnId="{E3AF0D5A-F104-48AE-8448-8F7714C7426D}">
      <dgm:prSet/>
      <dgm:spPr/>
      <dgm:t>
        <a:bodyPr/>
        <a:lstStyle/>
        <a:p>
          <a:endParaRPr lang="en-US"/>
        </a:p>
      </dgm:t>
    </dgm:pt>
    <dgm:pt modelId="{D4BA94A4-CBBB-4719-B658-06C5FC394FF2}">
      <dgm:prSet/>
      <dgm:spPr/>
      <dgm:t>
        <a:bodyPr/>
        <a:lstStyle/>
        <a:p>
          <a:r>
            <a:rPr lang="en-US"/>
            <a:t>The period of time from creation to destruction is called the LIFETIME of a binding</a:t>
          </a:r>
        </a:p>
      </dgm:t>
    </dgm:pt>
    <dgm:pt modelId="{34A676E0-A7DC-4960-AA91-7D2607AD3BF0}" type="parTrans" cxnId="{3E9489E3-275D-4A7A-8709-F5914EE339C0}">
      <dgm:prSet/>
      <dgm:spPr/>
      <dgm:t>
        <a:bodyPr/>
        <a:lstStyle/>
        <a:p>
          <a:endParaRPr lang="en-US"/>
        </a:p>
      </dgm:t>
    </dgm:pt>
    <dgm:pt modelId="{ABEFA556-31E7-4337-A413-77E831DF92A0}" type="sibTrans" cxnId="{3E9489E3-275D-4A7A-8709-F5914EE339C0}">
      <dgm:prSet/>
      <dgm:spPr/>
      <dgm:t>
        <a:bodyPr/>
        <a:lstStyle/>
        <a:p>
          <a:endParaRPr lang="en-US"/>
        </a:p>
      </dgm:t>
    </dgm:pt>
    <dgm:pt modelId="{0E2F3EFE-E15E-497F-BE6A-0F08EBA329B3}">
      <dgm:prSet/>
      <dgm:spPr/>
      <dgm:t>
        <a:bodyPr/>
        <a:lstStyle/>
        <a:p>
          <a:r>
            <a:rPr lang="en-US"/>
            <a:t>If object outlives binding it's </a:t>
          </a:r>
          <a:r>
            <a:rPr lang="en-US" b="1"/>
            <a:t>garbage</a:t>
          </a:r>
          <a:endParaRPr lang="en-US"/>
        </a:p>
      </dgm:t>
    </dgm:pt>
    <dgm:pt modelId="{A66A5B36-54DA-4C8E-B753-AC5FEC342D65}" type="parTrans" cxnId="{0FCB6301-BCD7-4F0B-8D68-DB1766437AD6}">
      <dgm:prSet/>
      <dgm:spPr/>
      <dgm:t>
        <a:bodyPr/>
        <a:lstStyle/>
        <a:p>
          <a:endParaRPr lang="en-US"/>
        </a:p>
      </dgm:t>
    </dgm:pt>
    <dgm:pt modelId="{2EB2F388-35B3-4DF3-AA77-36CF31A00131}" type="sibTrans" cxnId="{0FCB6301-BCD7-4F0B-8D68-DB1766437AD6}">
      <dgm:prSet/>
      <dgm:spPr/>
      <dgm:t>
        <a:bodyPr/>
        <a:lstStyle/>
        <a:p>
          <a:endParaRPr lang="en-US"/>
        </a:p>
      </dgm:t>
    </dgm:pt>
    <dgm:pt modelId="{39417A37-C77D-41AE-B2C1-59ECB4F7AE57}">
      <dgm:prSet/>
      <dgm:spPr/>
      <dgm:t>
        <a:bodyPr/>
        <a:lstStyle/>
        <a:p>
          <a:r>
            <a:rPr lang="en-US"/>
            <a:t>If binding outlives object it's a </a:t>
          </a:r>
          <a:r>
            <a:rPr lang="en-US" b="1"/>
            <a:t>dangling reference </a:t>
          </a:r>
          <a:endParaRPr lang="en-US"/>
        </a:p>
      </dgm:t>
    </dgm:pt>
    <dgm:pt modelId="{D0FF8498-1143-41CC-9045-663806725E2D}" type="parTrans" cxnId="{F8658818-6DAE-490F-A834-BB8AA6DC3AD0}">
      <dgm:prSet/>
      <dgm:spPr/>
      <dgm:t>
        <a:bodyPr/>
        <a:lstStyle/>
        <a:p>
          <a:endParaRPr lang="en-US"/>
        </a:p>
      </dgm:t>
    </dgm:pt>
    <dgm:pt modelId="{B30D9D24-8CE8-41E2-B838-66A3EDA9F381}" type="sibTrans" cxnId="{F8658818-6DAE-490F-A834-BB8AA6DC3AD0}">
      <dgm:prSet/>
      <dgm:spPr/>
      <dgm:t>
        <a:bodyPr/>
        <a:lstStyle/>
        <a:p>
          <a:endParaRPr lang="en-US"/>
        </a:p>
      </dgm:t>
    </dgm:pt>
    <dgm:pt modelId="{35049FF2-8C79-4FAD-8F7D-65405948528D}">
      <dgm:prSet/>
      <dgm:spPr/>
      <dgm:t>
        <a:bodyPr/>
        <a:lstStyle/>
        <a:p>
          <a:r>
            <a:rPr lang="en-US"/>
            <a:t>The textual region of the program in which the binding is </a:t>
          </a:r>
          <a:r>
            <a:rPr lang="en-US" i="1"/>
            <a:t>active</a:t>
          </a:r>
          <a:r>
            <a:rPr lang="en-US"/>
            <a:t> is its scope</a:t>
          </a:r>
        </a:p>
      </dgm:t>
    </dgm:pt>
    <dgm:pt modelId="{A574FD64-4390-4736-AAE9-B0BD4C755BCB}" type="parTrans" cxnId="{AA2D61A1-7792-44F3-AFA6-8BECABB0CBBB}">
      <dgm:prSet/>
      <dgm:spPr/>
      <dgm:t>
        <a:bodyPr/>
        <a:lstStyle/>
        <a:p>
          <a:endParaRPr lang="en-US"/>
        </a:p>
      </dgm:t>
    </dgm:pt>
    <dgm:pt modelId="{36AC223C-A559-4105-B867-9A5D6304E246}" type="sibTrans" cxnId="{AA2D61A1-7792-44F3-AFA6-8BECABB0CBBB}">
      <dgm:prSet/>
      <dgm:spPr/>
      <dgm:t>
        <a:bodyPr/>
        <a:lstStyle/>
        <a:p>
          <a:endParaRPr lang="en-US"/>
        </a:p>
      </dgm:t>
    </dgm:pt>
    <dgm:pt modelId="{F4413AAC-020F-4E29-8070-DB5139E2EE78}" type="pres">
      <dgm:prSet presAssocID="{7B78DCE6-6F69-4098-A2D3-72211CDE5F31}" presName="linear" presStyleCnt="0">
        <dgm:presLayoutVars>
          <dgm:animLvl val="lvl"/>
          <dgm:resizeHandles val="exact"/>
        </dgm:presLayoutVars>
      </dgm:prSet>
      <dgm:spPr/>
    </dgm:pt>
    <dgm:pt modelId="{6A5BFC61-9BF1-4539-BA89-C4FE3827BA40}" type="pres">
      <dgm:prSet presAssocID="{7023644F-1E27-4FF5-903A-420FC94AD03E}" presName="parentText" presStyleLbl="node1" presStyleIdx="0" presStyleCnt="3">
        <dgm:presLayoutVars>
          <dgm:chMax val="0"/>
          <dgm:bulletEnabled val="1"/>
        </dgm:presLayoutVars>
      </dgm:prSet>
      <dgm:spPr/>
    </dgm:pt>
    <dgm:pt modelId="{08516AD5-700F-40CC-A86C-02963B396B83}" type="pres">
      <dgm:prSet presAssocID="{7023644F-1E27-4FF5-903A-420FC94AD03E}" presName="childText" presStyleLbl="revTx" presStyleIdx="0" presStyleCnt="2">
        <dgm:presLayoutVars>
          <dgm:bulletEnabled val="1"/>
        </dgm:presLayoutVars>
      </dgm:prSet>
      <dgm:spPr/>
    </dgm:pt>
    <dgm:pt modelId="{5319B9E9-9D80-443A-AF52-C8FBEA8FF216}" type="pres">
      <dgm:prSet presAssocID="{D4BA94A4-CBBB-4719-B658-06C5FC394FF2}" presName="parentText" presStyleLbl="node1" presStyleIdx="1" presStyleCnt="3">
        <dgm:presLayoutVars>
          <dgm:chMax val="0"/>
          <dgm:bulletEnabled val="1"/>
        </dgm:presLayoutVars>
      </dgm:prSet>
      <dgm:spPr/>
    </dgm:pt>
    <dgm:pt modelId="{A236678C-A786-42C2-82EE-9031E5D82566}" type="pres">
      <dgm:prSet presAssocID="{D4BA94A4-CBBB-4719-B658-06C5FC394FF2}" presName="childText" presStyleLbl="revTx" presStyleIdx="1" presStyleCnt="2">
        <dgm:presLayoutVars>
          <dgm:bulletEnabled val="1"/>
        </dgm:presLayoutVars>
      </dgm:prSet>
      <dgm:spPr/>
    </dgm:pt>
    <dgm:pt modelId="{9E4C5DCE-0D3D-4120-8EB5-0953DA784AB5}" type="pres">
      <dgm:prSet presAssocID="{35049FF2-8C79-4FAD-8F7D-65405948528D}" presName="parentText" presStyleLbl="node1" presStyleIdx="2" presStyleCnt="3">
        <dgm:presLayoutVars>
          <dgm:chMax val="0"/>
          <dgm:bulletEnabled val="1"/>
        </dgm:presLayoutVars>
      </dgm:prSet>
      <dgm:spPr/>
    </dgm:pt>
  </dgm:ptLst>
  <dgm:cxnLst>
    <dgm:cxn modelId="{0FCB6301-BCD7-4F0B-8D68-DB1766437AD6}" srcId="{D4BA94A4-CBBB-4719-B658-06C5FC394FF2}" destId="{0E2F3EFE-E15E-497F-BE6A-0F08EBA329B3}" srcOrd="0" destOrd="0" parTransId="{A66A5B36-54DA-4C8E-B753-AC5FEC342D65}" sibTransId="{2EB2F388-35B3-4DF3-AA77-36CF31A00131}"/>
    <dgm:cxn modelId="{EE20490B-6A71-4F2A-AD7D-1B827574BCEC}" type="presOf" srcId="{1C203624-D7EB-4E1B-AE85-9F216F583156}" destId="{08516AD5-700F-40CC-A86C-02963B396B83}" srcOrd="0" destOrd="6" presId="urn:microsoft.com/office/officeart/2005/8/layout/vList2"/>
    <dgm:cxn modelId="{F8658818-6DAE-490F-A834-BB8AA6DC3AD0}" srcId="{D4BA94A4-CBBB-4719-B658-06C5FC394FF2}" destId="{39417A37-C77D-41AE-B2C1-59ECB4F7AE57}" srcOrd="1" destOrd="0" parTransId="{D0FF8498-1143-41CC-9045-663806725E2D}" sibTransId="{B30D9D24-8CE8-41E2-B838-66A3EDA9F381}"/>
    <dgm:cxn modelId="{F8983C1F-669B-4CA6-B8AD-1C95917E732E}" type="presOf" srcId="{7B78DCE6-6F69-4098-A2D3-72211CDE5F31}" destId="{F4413AAC-020F-4E29-8070-DB5139E2EE78}" srcOrd="0" destOrd="0" presId="urn:microsoft.com/office/officeart/2005/8/layout/vList2"/>
    <dgm:cxn modelId="{BF5A4428-3B4F-4D55-B70F-B0F3FF728169}" srcId="{7023644F-1E27-4FF5-903A-420FC94AD03E}" destId="{3B152CB5-641D-4059-973B-7C18036C9B3B}" srcOrd="4" destOrd="0" parTransId="{11E1B28A-827B-49C1-B80D-9BB66FFF8A9F}" sibTransId="{A78824B4-2173-44A0-B6E2-93EC67D86A26}"/>
    <dgm:cxn modelId="{CCE6BF41-FEE4-4C3B-ABA4-CF4324B9F05E}" type="presOf" srcId="{7023644F-1E27-4FF5-903A-420FC94AD03E}" destId="{6A5BFC61-9BF1-4539-BA89-C4FE3827BA40}" srcOrd="0" destOrd="0" presId="urn:microsoft.com/office/officeart/2005/8/layout/vList2"/>
    <dgm:cxn modelId="{C070934E-440C-432C-86FA-FF4FB386D93A}" type="presOf" srcId="{5B68AEBB-3CBE-4F3E-848C-3665BA462344}" destId="{08516AD5-700F-40CC-A86C-02963B396B83}" srcOrd="0" destOrd="3" presId="urn:microsoft.com/office/officeart/2005/8/layout/vList2"/>
    <dgm:cxn modelId="{14AAB473-26A8-4DAD-BD24-C5A38B6E8C51}" type="presOf" srcId="{B73B0249-F6BA-4A66-A9E8-83C4B79EF1FB}" destId="{08516AD5-700F-40CC-A86C-02963B396B83}" srcOrd="0" destOrd="5" presId="urn:microsoft.com/office/officeart/2005/8/layout/vList2"/>
    <dgm:cxn modelId="{E3AF0D5A-F104-48AE-8448-8F7714C7426D}" srcId="{7023644F-1E27-4FF5-903A-420FC94AD03E}" destId="{1C203624-D7EB-4E1B-AE85-9F216F583156}" srcOrd="6" destOrd="0" parTransId="{854F9D96-B2E5-41FE-85D4-F0FBBC505EBD}" sibTransId="{A7F64559-109B-4A40-A3D1-DAC859764229}"/>
    <dgm:cxn modelId="{D621735A-EC72-4DA3-AC00-B861028F20A5}" srcId="{7023644F-1E27-4FF5-903A-420FC94AD03E}" destId="{23C95A92-807E-4E42-B6F7-3E9812D3DF0B}" srcOrd="0" destOrd="0" parTransId="{7332AEA5-B7C3-4C75-A5B9-3650FA8A22DC}" sibTransId="{9A602E1E-7364-4D1C-9011-BC0A84FE85FE}"/>
    <dgm:cxn modelId="{AFF9F87C-9256-493D-B84F-5D037D501990}" type="presOf" srcId="{3B152CB5-641D-4059-973B-7C18036C9B3B}" destId="{08516AD5-700F-40CC-A86C-02963B396B83}" srcOrd="0" destOrd="4" presId="urn:microsoft.com/office/officeart/2005/8/layout/vList2"/>
    <dgm:cxn modelId="{82E41388-952A-4F81-8CB5-DB787B74FEDF}" srcId="{7023644F-1E27-4FF5-903A-420FC94AD03E}" destId="{059F6937-BE94-4E97-ACB9-51A5666689F3}" srcOrd="2" destOrd="0" parTransId="{C020CFEE-D367-47F3-BBB5-C3EABD8B7054}" sibTransId="{1835DF06-0681-481A-AA05-C6DA19E83B36}"/>
    <dgm:cxn modelId="{991D9488-5AA4-4C3E-9526-C87824F02E34}" srcId="{7023644F-1E27-4FF5-903A-420FC94AD03E}" destId="{B73B0249-F6BA-4A66-A9E8-83C4B79EF1FB}" srcOrd="5" destOrd="0" parTransId="{022641C1-FB6B-4D7A-BC5B-50375B06528E}" sibTransId="{F5ACEF48-1EF7-4D2C-8F8A-EEFDF01B40FA}"/>
    <dgm:cxn modelId="{AB30608D-5BA5-40DE-A764-81278D9A62C6}" srcId="{7B78DCE6-6F69-4098-A2D3-72211CDE5F31}" destId="{7023644F-1E27-4FF5-903A-420FC94AD03E}" srcOrd="0" destOrd="0" parTransId="{FDAFE30B-EA03-49E9-8EB1-7664A21A1806}" sibTransId="{71A9F46A-3D18-4234-BB42-180171117B24}"/>
    <dgm:cxn modelId="{913EB490-9E16-4B20-84AE-81B17F305656}" type="presOf" srcId="{D4BA94A4-CBBB-4719-B658-06C5FC394FF2}" destId="{5319B9E9-9D80-443A-AF52-C8FBEA8FF216}" srcOrd="0" destOrd="0" presId="urn:microsoft.com/office/officeart/2005/8/layout/vList2"/>
    <dgm:cxn modelId="{251E0096-2794-4898-887C-106197D4BE86}" type="presOf" srcId="{059F6937-BE94-4E97-ACB9-51A5666689F3}" destId="{08516AD5-700F-40CC-A86C-02963B396B83}" srcOrd="0" destOrd="2" presId="urn:microsoft.com/office/officeart/2005/8/layout/vList2"/>
    <dgm:cxn modelId="{AA2D61A1-7792-44F3-AFA6-8BECABB0CBBB}" srcId="{7B78DCE6-6F69-4098-A2D3-72211CDE5F31}" destId="{35049FF2-8C79-4FAD-8F7D-65405948528D}" srcOrd="2" destOrd="0" parTransId="{A574FD64-4390-4736-AAE9-B0BD4C755BCB}" sibTransId="{36AC223C-A559-4105-B867-9A5D6304E246}"/>
    <dgm:cxn modelId="{AA6068A2-6EBF-4309-A9A0-8AA4C8E4590D}" type="presOf" srcId="{ADC3A08E-78FD-4E1D-8FBF-2EC5D52BCB0E}" destId="{08516AD5-700F-40CC-A86C-02963B396B83}" srcOrd="0" destOrd="1" presId="urn:microsoft.com/office/officeart/2005/8/layout/vList2"/>
    <dgm:cxn modelId="{AF4DE9B2-051F-4FAB-A5E1-FBCA5016215A}" type="presOf" srcId="{0E2F3EFE-E15E-497F-BE6A-0F08EBA329B3}" destId="{A236678C-A786-42C2-82EE-9031E5D82566}" srcOrd="0" destOrd="0" presId="urn:microsoft.com/office/officeart/2005/8/layout/vList2"/>
    <dgm:cxn modelId="{626D38C1-79C7-435F-A1F6-3D5F219AD508}" type="presOf" srcId="{23C95A92-807E-4E42-B6F7-3E9812D3DF0B}" destId="{08516AD5-700F-40CC-A86C-02963B396B83}" srcOrd="0" destOrd="0" presId="urn:microsoft.com/office/officeart/2005/8/layout/vList2"/>
    <dgm:cxn modelId="{3E9489E3-275D-4A7A-8709-F5914EE339C0}" srcId="{7B78DCE6-6F69-4098-A2D3-72211CDE5F31}" destId="{D4BA94A4-CBBB-4719-B658-06C5FC394FF2}" srcOrd="1" destOrd="0" parTransId="{34A676E0-A7DC-4960-AA91-7D2607AD3BF0}" sibTransId="{ABEFA556-31E7-4337-A413-77E831DF92A0}"/>
    <dgm:cxn modelId="{E10A22F2-1C4C-41E1-B00C-E93BAE0A7BF9}" srcId="{7023644F-1E27-4FF5-903A-420FC94AD03E}" destId="{ADC3A08E-78FD-4E1D-8FBF-2EC5D52BCB0E}" srcOrd="1" destOrd="0" parTransId="{59E465D3-7D0E-4543-813D-4235EA64109C}" sibTransId="{21B79F8A-163E-433E-BA15-A2D939927D17}"/>
    <dgm:cxn modelId="{CEDCF8F3-5337-4956-8F6D-3F818F8299AE}" type="presOf" srcId="{39417A37-C77D-41AE-B2C1-59ECB4F7AE57}" destId="{A236678C-A786-42C2-82EE-9031E5D82566}" srcOrd="0" destOrd="1" presId="urn:microsoft.com/office/officeart/2005/8/layout/vList2"/>
    <dgm:cxn modelId="{DF05FDF6-4740-43F9-B9DE-089525B7D78E}" type="presOf" srcId="{35049FF2-8C79-4FAD-8F7D-65405948528D}" destId="{9E4C5DCE-0D3D-4120-8EB5-0953DA784AB5}" srcOrd="0" destOrd="0" presId="urn:microsoft.com/office/officeart/2005/8/layout/vList2"/>
    <dgm:cxn modelId="{79F3BFFD-7D94-4DFE-838A-892B9E50C647}" srcId="{7023644F-1E27-4FF5-903A-420FC94AD03E}" destId="{5B68AEBB-3CBE-4F3E-848C-3665BA462344}" srcOrd="3" destOrd="0" parTransId="{1453C89C-B881-48B1-9A70-5E9CBDB6EC31}" sibTransId="{F21ACD74-E484-40C1-9BE2-FE10ABBDE543}"/>
    <dgm:cxn modelId="{F8629FE9-5869-4EFE-94E6-6E10B6023463}" type="presParOf" srcId="{F4413AAC-020F-4E29-8070-DB5139E2EE78}" destId="{6A5BFC61-9BF1-4539-BA89-C4FE3827BA40}" srcOrd="0" destOrd="0" presId="urn:microsoft.com/office/officeart/2005/8/layout/vList2"/>
    <dgm:cxn modelId="{77EF0A0F-BB3A-4596-B066-A967D77EE65D}" type="presParOf" srcId="{F4413AAC-020F-4E29-8070-DB5139E2EE78}" destId="{08516AD5-700F-40CC-A86C-02963B396B83}" srcOrd="1" destOrd="0" presId="urn:microsoft.com/office/officeart/2005/8/layout/vList2"/>
    <dgm:cxn modelId="{ABB0EB20-3F33-448A-BE5C-CD1D8D5AE591}" type="presParOf" srcId="{F4413AAC-020F-4E29-8070-DB5139E2EE78}" destId="{5319B9E9-9D80-443A-AF52-C8FBEA8FF216}" srcOrd="2" destOrd="0" presId="urn:microsoft.com/office/officeart/2005/8/layout/vList2"/>
    <dgm:cxn modelId="{53DC8423-D476-4F00-9C7D-1D88E715E8F2}" type="presParOf" srcId="{F4413AAC-020F-4E29-8070-DB5139E2EE78}" destId="{A236678C-A786-42C2-82EE-9031E5D82566}" srcOrd="3" destOrd="0" presId="urn:microsoft.com/office/officeart/2005/8/layout/vList2"/>
    <dgm:cxn modelId="{A9DACADD-5CAE-425F-96BA-4A7791E44BAC}" type="presParOf" srcId="{F4413AAC-020F-4E29-8070-DB5139E2EE78}" destId="{9E4C5DCE-0D3D-4120-8EB5-0953DA784AB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4CDAC5-C0D3-4BEE-86DF-4EE4FA3881A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E5F8BC-8729-496E-BC69-9146730854A1}">
      <dgm:prSet/>
      <dgm:spPr/>
      <dgm:t>
        <a:bodyPr/>
        <a:lstStyle/>
        <a:p>
          <a:r>
            <a:rPr lang="en-US"/>
            <a:t>Static:</a:t>
          </a:r>
        </a:p>
      </dgm:t>
    </dgm:pt>
    <dgm:pt modelId="{B60DF192-E45B-4108-9F98-959290FDBA43}" type="parTrans" cxnId="{35BD554D-E432-4DA2-834C-B972F72EF65A}">
      <dgm:prSet/>
      <dgm:spPr/>
      <dgm:t>
        <a:bodyPr/>
        <a:lstStyle/>
        <a:p>
          <a:endParaRPr lang="en-US"/>
        </a:p>
      </dgm:t>
    </dgm:pt>
    <dgm:pt modelId="{CB5DFA42-AE6B-49B3-A130-01B74FFFF918}" type="sibTrans" cxnId="{35BD554D-E432-4DA2-834C-B972F72EF65A}">
      <dgm:prSet/>
      <dgm:spPr/>
      <dgm:t>
        <a:bodyPr/>
        <a:lstStyle/>
        <a:p>
          <a:endParaRPr lang="en-US"/>
        </a:p>
      </dgm:t>
    </dgm:pt>
    <dgm:pt modelId="{0B37E232-C109-43EC-AAF0-DFCF892E863D}">
      <dgm:prSet/>
      <dgm:spPr/>
      <dgm:t>
        <a:bodyPr/>
        <a:lstStyle/>
        <a:p>
          <a:r>
            <a:rPr lang="en-US"/>
            <a:t>Variables whose value will be same throughout the program is called static variable eg.global variables in heap</a:t>
          </a:r>
        </a:p>
      </dgm:t>
    </dgm:pt>
    <dgm:pt modelId="{137B3A63-6EFF-4F0C-A0CD-7B55059CBB96}" type="parTrans" cxnId="{F916388B-B9BC-48B8-9DFA-A2CC6B854366}">
      <dgm:prSet/>
      <dgm:spPr/>
      <dgm:t>
        <a:bodyPr/>
        <a:lstStyle/>
        <a:p>
          <a:endParaRPr lang="en-US"/>
        </a:p>
      </dgm:t>
    </dgm:pt>
    <dgm:pt modelId="{9EB3C216-DC6F-45DA-BE3C-E61462D74F84}" type="sibTrans" cxnId="{F916388B-B9BC-48B8-9DFA-A2CC6B854366}">
      <dgm:prSet/>
      <dgm:spPr/>
      <dgm:t>
        <a:bodyPr/>
        <a:lstStyle/>
        <a:p>
          <a:endParaRPr lang="en-US"/>
        </a:p>
      </dgm:t>
    </dgm:pt>
    <dgm:pt modelId="{26E8C35A-5D37-4555-90BA-9AB95597C74F}">
      <dgm:prSet/>
      <dgm:spPr/>
      <dgm:t>
        <a:bodyPr/>
        <a:lstStyle/>
        <a:p>
          <a:r>
            <a:rPr lang="en-US"/>
            <a:t>Stack:</a:t>
          </a:r>
        </a:p>
      </dgm:t>
    </dgm:pt>
    <dgm:pt modelId="{A12BCD5C-C89E-45EB-B207-391E2D2CAC93}" type="parTrans" cxnId="{A961CDDE-D10D-4C29-9ED0-5131119B4527}">
      <dgm:prSet/>
      <dgm:spPr/>
      <dgm:t>
        <a:bodyPr/>
        <a:lstStyle/>
        <a:p>
          <a:endParaRPr lang="en-US"/>
        </a:p>
      </dgm:t>
    </dgm:pt>
    <dgm:pt modelId="{B62AD918-45A9-42C4-BAE4-1DA5CD57DE21}" type="sibTrans" cxnId="{A961CDDE-D10D-4C29-9ED0-5131119B4527}">
      <dgm:prSet/>
      <dgm:spPr/>
      <dgm:t>
        <a:bodyPr/>
        <a:lstStyle/>
        <a:p>
          <a:endParaRPr lang="en-US"/>
        </a:p>
      </dgm:t>
    </dgm:pt>
    <dgm:pt modelId="{EA4CE0A5-0F5B-446D-8EF3-314C7E1787BB}">
      <dgm:prSet/>
      <dgm:spPr/>
      <dgm:t>
        <a:bodyPr/>
        <a:lstStyle/>
        <a:p>
          <a:r>
            <a:rPr lang="en-US"/>
            <a:t>based on LIFO order Eg, subroutine calls i.e when function is called, it gets stored in form of LIFO</a:t>
          </a:r>
        </a:p>
      </dgm:t>
    </dgm:pt>
    <dgm:pt modelId="{A2D3457B-1F48-44D1-BCDB-ECFFD688E963}" type="parTrans" cxnId="{A0E0D287-F903-4E0A-9C83-D2A9A99A549C}">
      <dgm:prSet/>
      <dgm:spPr/>
      <dgm:t>
        <a:bodyPr/>
        <a:lstStyle/>
        <a:p>
          <a:endParaRPr lang="en-US"/>
        </a:p>
      </dgm:t>
    </dgm:pt>
    <dgm:pt modelId="{710640AB-7F62-4E2D-9A75-F35B7681262C}" type="sibTrans" cxnId="{A0E0D287-F903-4E0A-9C83-D2A9A99A549C}">
      <dgm:prSet/>
      <dgm:spPr/>
      <dgm:t>
        <a:bodyPr/>
        <a:lstStyle/>
        <a:p>
          <a:endParaRPr lang="en-US"/>
        </a:p>
      </dgm:t>
    </dgm:pt>
    <dgm:pt modelId="{2A0AD53D-0FCC-4FD6-AB0A-85D836CBBEF3}">
      <dgm:prSet/>
      <dgm:spPr/>
      <dgm:t>
        <a:bodyPr/>
        <a:lstStyle/>
        <a:p>
          <a:r>
            <a:rPr lang="en-US"/>
            <a:t>Heap:</a:t>
          </a:r>
        </a:p>
      </dgm:t>
    </dgm:pt>
    <dgm:pt modelId="{DE3849FC-AEC1-4C7F-8DB2-644D6555222D}" type="parTrans" cxnId="{AA25AFC5-08E1-4F5C-88BB-8397F121D06F}">
      <dgm:prSet/>
      <dgm:spPr/>
      <dgm:t>
        <a:bodyPr/>
        <a:lstStyle/>
        <a:p>
          <a:endParaRPr lang="en-US"/>
        </a:p>
      </dgm:t>
    </dgm:pt>
    <dgm:pt modelId="{DFEE2F4F-2607-4883-969D-52AF06BCD1DA}" type="sibTrans" cxnId="{AA25AFC5-08E1-4F5C-88BB-8397F121D06F}">
      <dgm:prSet/>
      <dgm:spPr/>
      <dgm:t>
        <a:bodyPr/>
        <a:lstStyle/>
        <a:p>
          <a:endParaRPr lang="en-US"/>
        </a:p>
      </dgm:t>
    </dgm:pt>
    <dgm:pt modelId="{7E4D01F9-EEA7-4AB1-AB42-F95AC3A60932}">
      <dgm:prSet/>
      <dgm:spPr/>
      <dgm:t>
        <a:bodyPr/>
        <a:lstStyle/>
        <a:p>
          <a:r>
            <a:rPr lang="en-US"/>
            <a:t>arbitrary time data, data which comes at run time is stored in heap</a:t>
          </a:r>
        </a:p>
      </dgm:t>
    </dgm:pt>
    <dgm:pt modelId="{CCAD4C0A-5862-4307-94F3-224DF1F6BAA6}" type="parTrans" cxnId="{481338B3-6C74-4217-A7DB-BC295B6331C0}">
      <dgm:prSet/>
      <dgm:spPr/>
      <dgm:t>
        <a:bodyPr/>
        <a:lstStyle/>
        <a:p>
          <a:endParaRPr lang="en-US"/>
        </a:p>
      </dgm:t>
    </dgm:pt>
    <dgm:pt modelId="{F873FC70-77ED-47D3-AF4B-7CB7435E9EE0}" type="sibTrans" cxnId="{481338B3-6C74-4217-A7DB-BC295B6331C0}">
      <dgm:prSet/>
      <dgm:spPr/>
      <dgm:t>
        <a:bodyPr/>
        <a:lstStyle/>
        <a:p>
          <a:endParaRPr lang="en-US"/>
        </a:p>
      </dgm:t>
    </dgm:pt>
    <dgm:pt modelId="{A90185BE-FA0C-4D62-9A28-049728153CBD}" type="pres">
      <dgm:prSet presAssocID="{694CDAC5-C0D3-4BEE-86DF-4EE4FA3881AD}" presName="root" presStyleCnt="0">
        <dgm:presLayoutVars>
          <dgm:dir/>
          <dgm:resizeHandles val="exact"/>
        </dgm:presLayoutVars>
      </dgm:prSet>
      <dgm:spPr/>
    </dgm:pt>
    <dgm:pt modelId="{9928399E-DE84-476F-A71C-0F27EA3B4D80}" type="pres">
      <dgm:prSet presAssocID="{1FE5F8BC-8729-496E-BC69-9146730854A1}" presName="compNode" presStyleCnt="0"/>
      <dgm:spPr/>
    </dgm:pt>
    <dgm:pt modelId="{ECB45CCD-681A-4464-8677-8DE3E4F24035}" type="pres">
      <dgm:prSet presAssocID="{1FE5F8BC-8729-496E-BC69-9146730854A1}" presName="bgRect" presStyleLbl="bgShp" presStyleIdx="0" presStyleCnt="3"/>
      <dgm:spPr/>
    </dgm:pt>
    <dgm:pt modelId="{BB2AA29F-FDAF-4FCA-8FF2-922E9A0326C8}" type="pres">
      <dgm:prSet presAssocID="{1FE5F8BC-8729-496E-BC69-9146730854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97E4A9B-5E1B-482D-8944-626845E2D2F3}" type="pres">
      <dgm:prSet presAssocID="{1FE5F8BC-8729-496E-BC69-9146730854A1}" presName="spaceRect" presStyleCnt="0"/>
      <dgm:spPr/>
    </dgm:pt>
    <dgm:pt modelId="{5E85156F-2543-4BC2-9E70-75B11F998835}" type="pres">
      <dgm:prSet presAssocID="{1FE5F8BC-8729-496E-BC69-9146730854A1}" presName="parTx" presStyleLbl="revTx" presStyleIdx="0" presStyleCnt="6">
        <dgm:presLayoutVars>
          <dgm:chMax val="0"/>
          <dgm:chPref val="0"/>
        </dgm:presLayoutVars>
      </dgm:prSet>
      <dgm:spPr/>
    </dgm:pt>
    <dgm:pt modelId="{B326696A-93E9-49CF-AC51-AF66DFF6F5F8}" type="pres">
      <dgm:prSet presAssocID="{1FE5F8BC-8729-496E-BC69-9146730854A1}" presName="desTx" presStyleLbl="revTx" presStyleIdx="1" presStyleCnt="6">
        <dgm:presLayoutVars/>
      </dgm:prSet>
      <dgm:spPr/>
    </dgm:pt>
    <dgm:pt modelId="{80C0A9BB-E874-403F-8CB3-E9A2D72603DB}" type="pres">
      <dgm:prSet presAssocID="{CB5DFA42-AE6B-49B3-A130-01B74FFFF918}" presName="sibTrans" presStyleCnt="0"/>
      <dgm:spPr/>
    </dgm:pt>
    <dgm:pt modelId="{12F8BDA5-1235-427D-90BC-D2AE3DFC00A3}" type="pres">
      <dgm:prSet presAssocID="{26E8C35A-5D37-4555-90BA-9AB95597C74F}" presName="compNode" presStyleCnt="0"/>
      <dgm:spPr/>
    </dgm:pt>
    <dgm:pt modelId="{3E3F7E3C-68B2-4D90-9F7E-D84D1FD3E29B}" type="pres">
      <dgm:prSet presAssocID="{26E8C35A-5D37-4555-90BA-9AB95597C74F}" presName="bgRect" presStyleLbl="bgShp" presStyleIdx="1" presStyleCnt="3"/>
      <dgm:spPr/>
    </dgm:pt>
    <dgm:pt modelId="{F849B173-F028-4E75-B745-FE196546FD03}" type="pres">
      <dgm:prSet presAssocID="{26E8C35A-5D37-4555-90BA-9AB95597C7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247E3D8-64FB-42CD-AFB7-89AC0580F8E4}" type="pres">
      <dgm:prSet presAssocID="{26E8C35A-5D37-4555-90BA-9AB95597C74F}" presName="spaceRect" presStyleCnt="0"/>
      <dgm:spPr/>
    </dgm:pt>
    <dgm:pt modelId="{852A5CEF-BC72-4AB3-908B-791561738841}" type="pres">
      <dgm:prSet presAssocID="{26E8C35A-5D37-4555-90BA-9AB95597C74F}" presName="parTx" presStyleLbl="revTx" presStyleIdx="2" presStyleCnt="6">
        <dgm:presLayoutVars>
          <dgm:chMax val="0"/>
          <dgm:chPref val="0"/>
        </dgm:presLayoutVars>
      </dgm:prSet>
      <dgm:spPr/>
    </dgm:pt>
    <dgm:pt modelId="{4AA38C57-A4FE-4018-AF2A-B152F27A34E9}" type="pres">
      <dgm:prSet presAssocID="{26E8C35A-5D37-4555-90BA-9AB95597C74F}" presName="desTx" presStyleLbl="revTx" presStyleIdx="3" presStyleCnt="6">
        <dgm:presLayoutVars/>
      </dgm:prSet>
      <dgm:spPr/>
    </dgm:pt>
    <dgm:pt modelId="{FF464F6E-5D43-4A41-8154-5CA881F00B69}" type="pres">
      <dgm:prSet presAssocID="{B62AD918-45A9-42C4-BAE4-1DA5CD57DE21}" presName="sibTrans" presStyleCnt="0"/>
      <dgm:spPr/>
    </dgm:pt>
    <dgm:pt modelId="{2B66A64E-613C-4F40-8C07-66E37EA51BEF}" type="pres">
      <dgm:prSet presAssocID="{2A0AD53D-0FCC-4FD6-AB0A-85D836CBBEF3}" presName="compNode" presStyleCnt="0"/>
      <dgm:spPr/>
    </dgm:pt>
    <dgm:pt modelId="{5EEF2371-D3DC-436A-BF45-70B63890B6FE}" type="pres">
      <dgm:prSet presAssocID="{2A0AD53D-0FCC-4FD6-AB0A-85D836CBBEF3}" presName="bgRect" presStyleLbl="bgShp" presStyleIdx="2" presStyleCnt="3"/>
      <dgm:spPr/>
    </dgm:pt>
    <dgm:pt modelId="{C9C002A0-5028-4C85-B6A1-F034D3F9581F}" type="pres">
      <dgm:prSet presAssocID="{2A0AD53D-0FCC-4FD6-AB0A-85D836CBBE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74C6DC12-8C2B-425A-9F5F-37F1DE5B3D7E}" type="pres">
      <dgm:prSet presAssocID="{2A0AD53D-0FCC-4FD6-AB0A-85D836CBBEF3}" presName="spaceRect" presStyleCnt="0"/>
      <dgm:spPr/>
    </dgm:pt>
    <dgm:pt modelId="{D78A454A-3402-41DA-8BDE-ACB0DAA37D81}" type="pres">
      <dgm:prSet presAssocID="{2A0AD53D-0FCC-4FD6-AB0A-85D836CBBEF3}" presName="parTx" presStyleLbl="revTx" presStyleIdx="4" presStyleCnt="6">
        <dgm:presLayoutVars>
          <dgm:chMax val="0"/>
          <dgm:chPref val="0"/>
        </dgm:presLayoutVars>
      </dgm:prSet>
      <dgm:spPr/>
    </dgm:pt>
    <dgm:pt modelId="{4834292C-201D-408E-AB7C-C2090976E28A}" type="pres">
      <dgm:prSet presAssocID="{2A0AD53D-0FCC-4FD6-AB0A-85D836CBBEF3}" presName="desTx" presStyleLbl="revTx" presStyleIdx="5" presStyleCnt="6">
        <dgm:presLayoutVars/>
      </dgm:prSet>
      <dgm:spPr/>
    </dgm:pt>
  </dgm:ptLst>
  <dgm:cxnLst>
    <dgm:cxn modelId="{35BD554D-E432-4DA2-834C-B972F72EF65A}" srcId="{694CDAC5-C0D3-4BEE-86DF-4EE4FA3881AD}" destId="{1FE5F8BC-8729-496E-BC69-9146730854A1}" srcOrd="0" destOrd="0" parTransId="{B60DF192-E45B-4108-9F98-959290FDBA43}" sibTransId="{CB5DFA42-AE6B-49B3-A130-01B74FFFF918}"/>
    <dgm:cxn modelId="{791B1D4E-88CF-427D-955A-4782BA948060}" type="presOf" srcId="{26E8C35A-5D37-4555-90BA-9AB95597C74F}" destId="{852A5CEF-BC72-4AB3-908B-791561738841}" srcOrd="0" destOrd="0" presId="urn:microsoft.com/office/officeart/2018/2/layout/IconVerticalSolidList"/>
    <dgm:cxn modelId="{13EB8B6F-0AE7-4983-9C1F-0E93934D0709}" type="presOf" srcId="{1FE5F8BC-8729-496E-BC69-9146730854A1}" destId="{5E85156F-2543-4BC2-9E70-75B11F998835}" srcOrd="0" destOrd="0" presId="urn:microsoft.com/office/officeart/2018/2/layout/IconVerticalSolidList"/>
    <dgm:cxn modelId="{9D85FD7A-BF49-4753-B09C-49198D009F73}" type="presOf" srcId="{EA4CE0A5-0F5B-446D-8EF3-314C7E1787BB}" destId="{4AA38C57-A4FE-4018-AF2A-B152F27A34E9}" srcOrd="0" destOrd="0" presId="urn:microsoft.com/office/officeart/2018/2/layout/IconVerticalSolidList"/>
    <dgm:cxn modelId="{A0E0D287-F903-4E0A-9C83-D2A9A99A549C}" srcId="{26E8C35A-5D37-4555-90BA-9AB95597C74F}" destId="{EA4CE0A5-0F5B-446D-8EF3-314C7E1787BB}" srcOrd="0" destOrd="0" parTransId="{A2D3457B-1F48-44D1-BCDB-ECFFD688E963}" sibTransId="{710640AB-7F62-4E2D-9A75-F35B7681262C}"/>
    <dgm:cxn modelId="{F916388B-B9BC-48B8-9DFA-A2CC6B854366}" srcId="{1FE5F8BC-8729-496E-BC69-9146730854A1}" destId="{0B37E232-C109-43EC-AAF0-DFCF892E863D}" srcOrd="0" destOrd="0" parTransId="{137B3A63-6EFF-4F0C-A0CD-7B55059CBB96}" sibTransId="{9EB3C216-DC6F-45DA-BE3C-E61462D74F84}"/>
    <dgm:cxn modelId="{C3B45D9F-787B-4914-82BF-529B960510F7}" type="presOf" srcId="{0B37E232-C109-43EC-AAF0-DFCF892E863D}" destId="{B326696A-93E9-49CF-AC51-AF66DFF6F5F8}" srcOrd="0" destOrd="0" presId="urn:microsoft.com/office/officeart/2018/2/layout/IconVerticalSolidList"/>
    <dgm:cxn modelId="{5DFA8EA1-8024-4811-B940-62C654085FF8}" type="presOf" srcId="{7E4D01F9-EEA7-4AB1-AB42-F95AC3A60932}" destId="{4834292C-201D-408E-AB7C-C2090976E28A}" srcOrd="0" destOrd="0" presId="urn:microsoft.com/office/officeart/2018/2/layout/IconVerticalSolidList"/>
    <dgm:cxn modelId="{481338B3-6C74-4217-A7DB-BC295B6331C0}" srcId="{2A0AD53D-0FCC-4FD6-AB0A-85D836CBBEF3}" destId="{7E4D01F9-EEA7-4AB1-AB42-F95AC3A60932}" srcOrd="0" destOrd="0" parTransId="{CCAD4C0A-5862-4307-94F3-224DF1F6BAA6}" sibTransId="{F873FC70-77ED-47D3-AF4B-7CB7435E9EE0}"/>
    <dgm:cxn modelId="{AA25AFC5-08E1-4F5C-88BB-8397F121D06F}" srcId="{694CDAC5-C0D3-4BEE-86DF-4EE4FA3881AD}" destId="{2A0AD53D-0FCC-4FD6-AB0A-85D836CBBEF3}" srcOrd="2" destOrd="0" parTransId="{DE3849FC-AEC1-4C7F-8DB2-644D6555222D}" sibTransId="{DFEE2F4F-2607-4883-969D-52AF06BCD1DA}"/>
    <dgm:cxn modelId="{A961CDDE-D10D-4C29-9ED0-5131119B4527}" srcId="{694CDAC5-C0D3-4BEE-86DF-4EE4FA3881AD}" destId="{26E8C35A-5D37-4555-90BA-9AB95597C74F}" srcOrd="1" destOrd="0" parTransId="{A12BCD5C-C89E-45EB-B207-391E2D2CAC93}" sibTransId="{B62AD918-45A9-42C4-BAE4-1DA5CD57DE21}"/>
    <dgm:cxn modelId="{D7CF00E0-AC31-4467-ADEE-5C925C1C9653}" type="presOf" srcId="{2A0AD53D-0FCC-4FD6-AB0A-85D836CBBEF3}" destId="{D78A454A-3402-41DA-8BDE-ACB0DAA37D81}" srcOrd="0" destOrd="0" presId="urn:microsoft.com/office/officeart/2018/2/layout/IconVerticalSolidList"/>
    <dgm:cxn modelId="{2734C4FA-0026-44DF-87AA-3C039D1A9777}" type="presOf" srcId="{694CDAC5-C0D3-4BEE-86DF-4EE4FA3881AD}" destId="{A90185BE-FA0C-4D62-9A28-049728153CBD}" srcOrd="0" destOrd="0" presId="urn:microsoft.com/office/officeart/2018/2/layout/IconVerticalSolidList"/>
    <dgm:cxn modelId="{0996A4C9-62D2-4374-AADB-CA8F45406F52}" type="presParOf" srcId="{A90185BE-FA0C-4D62-9A28-049728153CBD}" destId="{9928399E-DE84-476F-A71C-0F27EA3B4D80}" srcOrd="0" destOrd="0" presId="urn:microsoft.com/office/officeart/2018/2/layout/IconVerticalSolidList"/>
    <dgm:cxn modelId="{1FB05F5C-26A5-4398-8F2F-40985E376958}" type="presParOf" srcId="{9928399E-DE84-476F-A71C-0F27EA3B4D80}" destId="{ECB45CCD-681A-4464-8677-8DE3E4F24035}" srcOrd="0" destOrd="0" presId="urn:microsoft.com/office/officeart/2018/2/layout/IconVerticalSolidList"/>
    <dgm:cxn modelId="{DB0EDB8C-869E-4198-9D5B-17548E8FD036}" type="presParOf" srcId="{9928399E-DE84-476F-A71C-0F27EA3B4D80}" destId="{BB2AA29F-FDAF-4FCA-8FF2-922E9A0326C8}" srcOrd="1" destOrd="0" presId="urn:microsoft.com/office/officeart/2018/2/layout/IconVerticalSolidList"/>
    <dgm:cxn modelId="{CFEC9459-ACE0-4ED8-8794-DBCF919C5900}" type="presParOf" srcId="{9928399E-DE84-476F-A71C-0F27EA3B4D80}" destId="{397E4A9B-5E1B-482D-8944-626845E2D2F3}" srcOrd="2" destOrd="0" presId="urn:microsoft.com/office/officeart/2018/2/layout/IconVerticalSolidList"/>
    <dgm:cxn modelId="{8E92684A-B2CB-493D-B071-ED83BC821B1C}" type="presParOf" srcId="{9928399E-DE84-476F-A71C-0F27EA3B4D80}" destId="{5E85156F-2543-4BC2-9E70-75B11F998835}" srcOrd="3" destOrd="0" presId="urn:microsoft.com/office/officeart/2018/2/layout/IconVerticalSolidList"/>
    <dgm:cxn modelId="{26E12030-634B-42C4-ABB2-843F39609793}" type="presParOf" srcId="{9928399E-DE84-476F-A71C-0F27EA3B4D80}" destId="{B326696A-93E9-49CF-AC51-AF66DFF6F5F8}" srcOrd="4" destOrd="0" presId="urn:microsoft.com/office/officeart/2018/2/layout/IconVerticalSolidList"/>
    <dgm:cxn modelId="{BFE92A27-DCB2-4812-AFF9-9D77968EBEEC}" type="presParOf" srcId="{A90185BE-FA0C-4D62-9A28-049728153CBD}" destId="{80C0A9BB-E874-403F-8CB3-E9A2D72603DB}" srcOrd="1" destOrd="0" presId="urn:microsoft.com/office/officeart/2018/2/layout/IconVerticalSolidList"/>
    <dgm:cxn modelId="{5710DE97-9E87-41EB-B32B-139A92E86302}" type="presParOf" srcId="{A90185BE-FA0C-4D62-9A28-049728153CBD}" destId="{12F8BDA5-1235-427D-90BC-D2AE3DFC00A3}" srcOrd="2" destOrd="0" presId="urn:microsoft.com/office/officeart/2018/2/layout/IconVerticalSolidList"/>
    <dgm:cxn modelId="{E3A263DD-FE2B-4DDB-ABCD-77A7B86CCB5C}" type="presParOf" srcId="{12F8BDA5-1235-427D-90BC-D2AE3DFC00A3}" destId="{3E3F7E3C-68B2-4D90-9F7E-D84D1FD3E29B}" srcOrd="0" destOrd="0" presId="urn:microsoft.com/office/officeart/2018/2/layout/IconVerticalSolidList"/>
    <dgm:cxn modelId="{C09F6626-4095-45AA-A2C3-BF63761A1C7B}" type="presParOf" srcId="{12F8BDA5-1235-427D-90BC-D2AE3DFC00A3}" destId="{F849B173-F028-4E75-B745-FE196546FD03}" srcOrd="1" destOrd="0" presId="urn:microsoft.com/office/officeart/2018/2/layout/IconVerticalSolidList"/>
    <dgm:cxn modelId="{6584B0E8-2533-48CC-A392-0EBC72D9B76A}" type="presParOf" srcId="{12F8BDA5-1235-427D-90BC-D2AE3DFC00A3}" destId="{E247E3D8-64FB-42CD-AFB7-89AC0580F8E4}" srcOrd="2" destOrd="0" presId="urn:microsoft.com/office/officeart/2018/2/layout/IconVerticalSolidList"/>
    <dgm:cxn modelId="{5A996DA3-E8A9-427E-81CA-14690856842C}" type="presParOf" srcId="{12F8BDA5-1235-427D-90BC-D2AE3DFC00A3}" destId="{852A5CEF-BC72-4AB3-908B-791561738841}" srcOrd="3" destOrd="0" presId="urn:microsoft.com/office/officeart/2018/2/layout/IconVerticalSolidList"/>
    <dgm:cxn modelId="{91ABA4AC-5446-41A5-AA09-F136598E9788}" type="presParOf" srcId="{12F8BDA5-1235-427D-90BC-D2AE3DFC00A3}" destId="{4AA38C57-A4FE-4018-AF2A-B152F27A34E9}" srcOrd="4" destOrd="0" presId="urn:microsoft.com/office/officeart/2018/2/layout/IconVerticalSolidList"/>
    <dgm:cxn modelId="{6FBBBE77-1CD4-4EE7-AAF5-53BFF7D0BA41}" type="presParOf" srcId="{A90185BE-FA0C-4D62-9A28-049728153CBD}" destId="{FF464F6E-5D43-4A41-8154-5CA881F00B69}" srcOrd="3" destOrd="0" presId="urn:microsoft.com/office/officeart/2018/2/layout/IconVerticalSolidList"/>
    <dgm:cxn modelId="{E3918A0D-DE8F-4B2F-AB67-D140257EF730}" type="presParOf" srcId="{A90185BE-FA0C-4D62-9A28-049728153CBD}" destId="{2B66A64E-613C-4F40-8C07-66E37EA51BEF}" srcOrd="4" destOrd="0" presId="urn:microsoft.com/office/officeart/2018/2/layout/IconVerticalSolidList"/>
    <dgm:cxn modelId="{AC60032E-9640-4CF2-AD1C-20FBAAD68D2B}" type="presParOf" srcId="{2B66A64E-613C-4F40-8C07-66E37EA51BEF}" destId="{5EEF2371-D3DC-436A-BF45-70B63890B6FE}" srcOrd="0" destOrd="0" presId="urn:microsoft.com/office/officeart/2018/2/layout/IconVerticalSolidList"/>
    <dgm:cxn modelId="{7D5C9DDA-1F0B-4F13-8E95-B52BE1145CA6}" type="presParOf" srcId="{2B66A64E-613C-4F40-8C07-66E37EA51BEF}" destId="{C9C002A0-5028-4C85-B6A1-F034D3F9581F}" srcOrd="1" destOrd="0" presId="urn:microsoft.com/office/officeart/2018/2/layout/IconVerticalSolidList"/>
    <dgm:cxn modelId="{555F57C9-1D52-4A9F-A38C-F355710F6F28}" type="presParOf" srcId="{2B66A64E-613C-4F40-8C07-66E37EA51BEF}" destId="{74C6DC12-8C2B-425A-9F5F-37F1DE5B3D7E}" srcOrd="2" destOrd="0" presId="urn:microsoft.com/office/officeart/2018/2/layout/IconVerticalSolidList"/>
    <dgm:cxn modelId="{C48AAF2F-B6D0-44B3-B5BD-A99D8F658DA3}" type="presParOf" srcId="{2B66A64E-613C-4F40-8C07-66E37EA51BEF}" destId="{D78A454A-3402-41DA-8BDE-ACB0DAA37D81}" srcOrd="3" destOrd="0" presId="urn:microsoft.com/office/officeart/2018/2/layout/IconVerticalSolidList"/>
    <dgm:cxn modelId="{592327AE-31F6-4B13-B243-9292C00DCA73}" type="presParOf" srcId="{2B66A64E-613C-4F40-8C07-66E37EA51BEF}" destId="{4834292C-201D-408E-AB7C-C2090976E28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7B44720-68C2-47C5-AC41-EC34D1762D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44DEEA-D89B-4065-AEFA-11A7E5269DEA}">
      <dgm:prSet/>
      <dgm:spPr/>
      <dgm:t>
        <a:bodyPr/>
        <a:lstStyle/>
        <a:p>
          <a:r>
            <a:rPr lang="en-GB" b="0" i="0"/>
            <a:t>A </a:t>
          </a:r>
          <a:r>
            <a:rPr lang="en-GB" b="1" i="0">
              <a:hlinkClick xmlns:r="http://schemas.openxmlformats.org/officeDocument/2006/relationships" r:id="rId1"/>
            </a:rPr>
            <a:t>type</a:t>
          </a:r>
          <a:r>
            <a:rPr lang="en-GB" b="0" i="0"/>
            <a:t>, also known as a data type</a:t>
          </a:r>
          <a:endParaRPr lang="en-US"/>
        </a:p>
      </dgm:t>
    </dgm:pt>
    <dgm:pt modelId="{29A507B5-9624-4A7A-AD6B-A18FAD2EE87C}" type="parTrans" cxnId="{4FEB996D-FF06-485C-94BD-1EEBF1BE0BD0}">
      <dgm:prSet/>
      <dgm:spPr/>
      <dgm:t>
        <a:bodyPr/>
        <a:lstStyle/>
        <a:p>
          <a:endParaRPr lang="en-US"/>
        </a:p>
      </dgm:t>
    </dgm:pt>
    <dgm:pt modelId="{B349C0F4-3455-4C9A-BFB2-C726D7013FDE}" type="sibTrans" cxnId="{4FEB996D-FF06-485C-94BD-1EEBF1BE0BD0}">
      <dgm:prSet/>
      <dgm:spPr/>
      <dgm:t>
        <a:bodyPr/>
        <a:lstStyle/>
        <a:p>
          <a:endParaRPr lang="en-US"/>
        </a:p>
      </dgm:t>
    </dgm:pt>
    <dgm:pt modelId="{0D7DD34B-86A8-496F-835E-05348E5DFC12}">
      <dgm:prSet/>
      <dgm:spPr/>
      <dgm:t>
        <a:bodyPr/>
        <a:lstStyle/>
        <a:p>
          <a:r>
            <a:rPr lang="en-GB"/>
            <a:t>C</a:t>
          </a:r>
          <a:r>
            <a:rPr lang="en-GB" b="0" i="0"/>
            <a:t>lassifies </a:t>
          </a:r>
          <a:r>
            <a:rPr lang="en-GB"/>
            <a:t>into</a:t>
          </a:r>
          <a:r>
            <a:rPr lang="en-GB" b="0" i="0"/>
            <a:t> one of various types of data. </a:t>
          </a:r>
          <a:endParaRPr lang="en-US"/>
        </a:p>
      </dgm:t>
    </dgm:pt>
    <dgm:pt modelId="{E59F0976-9373-4BA3-B4FD-A9F9CE3A2D2A}" type="parTrans" cxnId="{5E047B60-42E1-48F8-BAA1-CC1222DFAE60}">
      <dgm:prSet/>
      <dgm:spPr/>
      <dgm:t>
        <a:bodyPr/>
        <a:lstStyle/>
        <a:p>
          <a:endParaRPr lang="en-US"/>
        </a:p>
      </dgm:t>
    </dgm:pt>
    <dgm:pt modelId="{1C96921D-CBAC-49CD-B171-3345DB64A203}" type="sibTrans" cxnId="{5E047B60-42E1-48F8-BAA1-CC1222DFAE60}">
      <dgm:prSet/>
      <dgm:spPr/>
      <dgm:t>
        <a:bodyPr/>
        <a:lstStyle/>
        <a:p>
          <a:endParaRPr lang="en-US"/>
        </a:p>
      </dgm:t>
    </dgm:pt>
    <dgm:pt modelId="{6133FAA2-0EA7-4327-A1DA-58010CCF6320}">
      <dgm:prSet/>
      <dgm:spPr/>
      <dgm:t>
        <a:bodyPr/>
        <a:lstStyle/>
        <a:p>
          <a:r>
            <a:rPr lang="en-GB" b="0" i="0"/>
            <a:t>Semantic meaning of that structure, and how the values of that structure can be stored in memory. </a:t>
          </a:r>
          <a:endParaRPr lang="en-US"/>
        </a:p>
      </dgm:t>
    </dgm:pt>
    <dgm:pt modelId="{858EAC8F-2DB0-4096-A840-000A4006B2F0}" type="parTrans" cxnId="{FF5B7199-8C59-4B8E-AA59-C09F31F69696}">
      <dgm:prSet/>
      <dgm:spPr/>
      <dgm:t>
        <a:bodyPr/>
        <a:lstStyle/>
        <a:p>
          <a:endParaRPr lang="en-US"/>
        </a:p>
      </dgm:t>
    </dgm:pt>
    <dgm:pt modelId="{6A5A6398-DBB0-47DD-8D23-EC4A3DCB0F20}" type="sibTrans" cxnId="{FF5B7199-8C59-4B8E-AA59-C09F31F69696}">
      <dgm:prSet/>
      <dgm:spPr/>
      <dgm:t>
        <a:bodyPr/>
        <a:lstStyle/>
        <a:p>
          <a:endParaRPr lang="en-US"/>
        </a:p>
      </dgm:t>
    </dgm:pt>
    <dgm:pt modelId="{F838CE51-E6D4-4685-A038-3EB6218F58DA}">
      <dgm:prSet/>
      <dgm:spPr/>
      <dgm:t>
        <a:bodyPr/>
        <a:lstStyle/>
        <a:p>
          <a:r>
            <a:rPr lang="en-GB" b="0" i="0"/>
            <a:t>If this sounds confusing, just think about Integers, Strings, Floats, and Booleans – those are all types. Types can be broken down into categories:</a:t>
          </a:r>
          <a:endParaRPr lang="en-US"/>
        </a:p>
      </dgm:t>
    </dgm:pt>
    <dgm:pt modelId="{6D3B75C4-5276-4BB8-A4D4-FA763D2CF353}" type="parTrans" cxnId="{283013DA-F9E8-4C31-A488-401E297D73A6}">
      <dgm:prSet/>
      <dgm:spPr/>
      <dgm:t>
        <a:bodyPr/>
        <a:lstStyle/>
        <a:p>
          <a:endParaRPr lang="en-US"/>
        </a:p>
      </dgm:t>
    </dgm:pt>
    <dgm:pt modelId="{1C3588A2-37F0-4D07-934C-7A31F393DA19}" type="sibTrans" cxnId="{283013DA-F9E8-4C31-A488-401E297D73A6}">
      <dgm:prSet/>
      <dgm:spPr/>
      <dgm:t>
        <a:bodyPr/>
        <a:lstStyle/>
        <a:p>
          <a:endParaRPr lang="en-US"/>
        </a:p>
      </dgm:t>
    </dgm:pt>
    <dgm:pt modelId="{B81CDE7B-DE82-4751-B833-EA4266F86A5A}" type="pres">
      <dgm:prSet presAssocID="{87B44720-68C2-47C5-AC41-EC34D1762DD8}" presName="root" presStyleCnt="0">
        <dgm:presLayoutVars>
          <dgm:dir/>
          <dgm:resizeHandles val="exact"/>
        </dgm:presLayoutVars>
      </dgm:prSet>
      <dgm:spPr/>
    </dgm:pt>
    <dgm:pt modelId="{9A0E8F59-E0C1-4BE6-AF4A-BB94013F29AF}" type="pres">
      <dgm:prSet presAssocID="{2D44DEEA-D89B-4065-AEFA-11A7E5269DEA}" presName="compNode" presStyleCnt="0"/>
      <dgm:spPr/>
    </dgm:pt>
    <dgm:pt modelId="{E7DC30FA-A44F-4E6E-ADF5-5109CFA112EE}" type="pres">
      <dgm:prSet presAssocID="{2D44DEEA-D89B-4065-AEFA-11A7E5269DEA}" presName="bgRect" presStyleLbl="bgShp" presStyleIdx="0" presStyleCnt="4"/>
      <dgm:spPr/>
    </dgm:pt>
    <dgm:pt modelId="{5E293250-BE03-42EA-9563-7A753F483F5A}" type="pres">
      <dgm:prSet presAssocID="{2D44DEEA-D89B-4065-AEFA-11A7E5269DEA}"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B30830F2-C9D9-440D-8646-A58F5C4F5102}" type="pres">
      <dgm:prSet presAssocID="{2D44DEEA-D89B-4065-AEFA-11A7E5269DEA}" presName="spaceRect" presStyleCnt="0"/>
      <dgm:spPr/>
    </dgm:pt>
    <dgm:pt modelId="{A8D19192-920B-48E1-9FEC-B5A8D2D5436F}" type="pres">
      <dgm:prSet presAssocID="{2D44DEEA-D89B-4065-AEFA-11A7E5269DEA}" presName="parTx" presStyleLbl="revTx" presStyleIdx="0" presStyleCnt="4">
        <dgm:presLayoutVars>
          <dgm:chMax val="0"/>
          <dgm:chPref val="0"/>
        </dgm:presLayoutVars>
      </dgm:prSet>
      <dgm:spPr/>
    </dgm:pt>
    <dgm:pt modelId="{DAC034AA-77BF-4D2C-A00D-72F418FDF743}" type="pres">
      <dgm:prSet presAssocID="{B349C0F4-3455-4C9A-BFB2-C726D7013FDE}" presName="sibTrans" presStyleCnt="0"/>
      <dgm:spPr/>
    </dgm:pt>
    <dgm:pt modelId="{A1F0F805-498A-430F-BE4A-72E2C6E8A858}" type="pres">
      <dgm:prSet presAssocID="{0D7DD34B-86A8-496F-835E-05348E5DFC12}" presName="compNode" presStyleCnt="0"/>
      <dgm:spPr/>
    </dgm:pt>
    <dgm:pt modelId="{C360DF12-7A59-4A58-97DC-35533E0F06B1}" type="pres">
      <dgm:prSet presAssocID="{0D7DD34B-86A8-496F-835E-05348E5DFC12}" presName="bgRect" presStyleLbl="bgShp" presStyleIdx="1" presStyleCnt="4"/>
      <dgm:spPr/>
    </dgm:pt>
    <dgm:pt modelId="{8F0FAE4A-EF0D-402C-9055-F17801BED1CD}" type="pres">
      <dgm:prSet presAssocID="{0D7DD34B-86A8-496F-835E-05348E5DFC12}"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erver"/>
        </a:ext>
      </dgm:extLst>
    </dgm:pt>
    <dgm:pt modelId="{938F8248-2992-421E-A198-2E87D80B9CA1}" type="pres">
      <dgm:prSet presAssocID="{0D7DD34B-86A8-496F-835E-05348E5DFC12}" presName="spaceRect" presStyleCnt="0"/>
      <dgm:spPr/>
    </dgm:pt>
    <dgm:pt modelId="{9A65C354-FEE3-41C9-ACBE-8A941D71259D}" type="pres">
      <dgm:prSet presAssocID="{0D7DD34B-86A8-496F-835E-05348E5DFC12}" presName="parTx" presStyleLbl="revTx" presStyleIdx="1" presStyleCnt="4">
        <dgm:presLayoutVars>
          <dgm:chMax val="0"/>
          <dgm:chPref val="0"/>
        </dgm:presLayoutVars>
      </dgm:prSet>
      <dgm:spPr/>
    </dgm:pt>
    <dgm:pt modelId="{A016F03D-6E75-4456-9C19-67DB2AB1CB14}" type="pres">
      <dgm:prSet presAssocID="{1C96921D-CBAC-49CD-B171-3345DB64A203}" presName="sibTrans" presStyleCnt="0"/>
      <dgm:spPr/>
    </dgm:pt>
    <dgm:pt modelId="{4B24D988-3441-42CE-87E6-883A9340732E}" type="pres">
      <dgm:prSet presAssocID="{6133FAA2-0EA7-4327-A1DA-58010CCF6320}" presName="compNode" presStyleCnt="0"/>
      <dgm:spPr/>
    </dgm:pt>
    <dgm:pt modelId="{E37D5AEB-D452-40BB-A57F-83DD9B453084}" type="pres">
      <dgm:prSet presAssocID="{6133FAA2-0EA7-4327-A1DA-58010CCF6320}" presName="bgRect" presStyleLbl="bgShp" presStyleIdx="2" presStyleCnt="4"/>
      <dgm:spPr/>
    </dgm:pt>
    <dgm:pt modelId="{971DB86B-613A-4D76-A2E7-F7DF96810AA0}" type="pres">
      <dgm:prSet presAssocID="{6133FAA2-0EA7-4327-A1DA-58010CCF6320}"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rain"/>
        </a:ext>
      </dgm:extLst>
    </dgm:pt>
    <dgm:pt modelId="{04DFAFBB-EAC8-43D3-A0E7-530953993272}" type="pres">
      <dgm:prSet presAssocID="{6133FAA2-0EA7-4327-A1DA-58010CCF6320}" presName="spaceRect" presStyleCnt="0"/>
      <dgm:spPr/>
    </dgm:pt>
    <dgm:pt modelId="{01E9B1E0-F9A6-4D9A-917C-C43275A8DAFE}" type="pres">
      <dgm:prSet presAssocID="{6133FAA2-0EA7-4327-A1DA-58010CCF6320}" presName="parTx" presStyleLbl="revTx" presStyleIdx="2" presStyleCnt="4">
        <dgm:presLayoutVars>
          <dgm:chMax val="0"/>
          <dgm:chPref val="0"/>
        </dgm:presLayoutVars>
      </dgm:prSet>
      <dgm:spPr/>
    </dgm:pt>
    <dgm:pt modelId="{DAB505EA-0B9F-4D4B-AE4D-D33FD3DB652C}" type="pres">
      <dgm:prSet presAssocID="{6A5A6398-DBB0-47DD-8D23-EC4A3DCB0F20}" presName="sibTrans" presStyleCnt="0"/>
      <dgm:spPr/>
    </dgm:pt>
    <dgm:pt modelId="{8886F6EA-D3A3-422B-AC28-4BA163CB15D1}" type="pres">
      <dgm:prSet presAssocID="{F838CE51-E6D4-4685-A038-3EB6218F58DA}" presName="compNode" presStyleCnt="0"/>
      <dgm:spPr/>
    </dgm:pt>
    <dgm:pt modelId="{78087CD3-EC37-460E-802D-96B5D1E0E2EF}" type="pres">
      <dgm:prSet presAssocID="{F838CE51-E6D4-4685-A038-3EB6218F58DA}" presName="bgRect" presStyleLbl="bgShp" presStyleIdx="3" presStyleCnt="4"/>
      <dgm:spPr/>
    </dgm:pt>
    <dgm:pt modelId="{7E622C18-67F7-4BA1-AAFB-DE6C96625695}" type="pres">
      <dgm:prSet presAssocID="{F838CE51-E6D4-4685-A038-3EB6218F58DA}"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ild with Balloon"/>
        </a:ext>
      </dgm:extLst>
    </dgm:pt>
    <dgm:pt modelId="{1F39A712-EA61-43CE-BD48-B4CBF07631F8}" type="pres">
      <dgm:prSet presAssocID="{F838CE51-E6D4-4685-A038-3EB6218F58DA}" presName="spaceRect" presStyleCnt="0"/>
      <dgm:spPr/>
    </dgm:pt>
    <dgm:pt modelId="{1BEB9BBF-9B76-4AEF-9689-7D69CA792557}" type="pres">
      <dgm:prSet presAssocID="{F838CE51-E6D4-4685-A038-3EB6218F58DA}" presName="parTx" presStyleLbl="revTx" presStyleIdx="3" presStyleCnt="4">
        <dgm:presLayoutVars>
          <dgm:chMax val="0"/>
          <dgm:chPref val="0"/>
        </dgm:presLayoutVars>
      </dgm:prSet>
      <dgm:spPr/>
    </dgm:pt>
  </dgm:ptLst>
  <dgm:cxnLst>
    <dgm:cxn modelId="{5E047B60-42E1-48F8-BAA1-CC1222DFAE60}" srcId="{87B44720-68C2-47C5-AC41-EC34D1762DD8}" destId="{0D7DD34B-86A8-496F-835E-05348E5DFC12}" srcOrd="1" destOrd="0" parTransId="{E59F0976-9373-4BA3-B4FD-A9F9CE3A2D2A}" sibTransId="{1C96921D-CBAC-49CD-B171-3345DB64A203}"/>
    <dgm:cxn modelId="{4FEB996D-FF06-485C-94BD-1EEBF1BE0BD0}" srcId="{87B44720-68C2-47C5-AC41-EC34D1762DD8}" destId="{2D44DEEA-D89B-4065-AEFA-11A7E5269DEA}" srcOrd="0" destOrd="0" parTransId="{29A507B5-9624-4A7A-AD6B-A18FAD2EE87C}" sibTransId="{B349C0F4-3455-4C9A-BFB2-C726D7013FDE}"/>
    <dgm:cxn modelId="{C864306E-C044-412B-BEB7-6C9F90195C1A}" type="presOf" srcId="{F838CE51-E6D4-4685-A038-3EB6218F58DA}" destId="{1BEB9BBF-9B76-4AEF-9689-7D69CA792557}" srcOrd="0" destOrd="0" presId="urn:microsoft.com/office/officeart/2018/2/layout/IconVerticalSolidList"/>
    <dgm:cxn modelId="{E9C99073-94E1-4DA8-A464-DBB2812FD8B5}" type="presOf" srcId="{87B44720-68C2-47C5-AC41-EC34D1762DD8}" destId="{B81CDE7B-DE82-4751-B833-EA4266F86A5A}" srcOrd="0" destOrd="0" presId="urn:microsoft.com/office/officeart/2018/2/layout/IconVerticalSolidList"/>
    <dgm:cxn modelId="{C21CCB85-B8D4-423A-9490-7374D6152E76}" type="presOf" srcId="{6133FAA2-0EA7-4327-A1DA-58010CCF6320}" destId="{01E9B1E0-F9A6-4D9A-917C-C43275A8DAFE}" srcOrd="0" destOrd="0" presId="urn:microsoft.com/office/officeart/2018/2/layout/IconVerticalSolidList"/>
    <dgm:cxn modelId="{FF5B7199-8C59-4B8E-AA59-C09F31F69696}" srcId="{87B44720-68C2-47C5-AC41-EC34D1762DD8}" destId="{6133FAA2-0EA7-4327-A1DA-58010CCF6320}" srcOrd="2" destOrd="0" parTransId="{858EAC8F-2DB0-4096-A840-000A4006B2F0}" sibTransId="{6A5A6398-DBB0-47DD-8D23-EC4A3DCB0F20}"/>
    <dgm:cxn modelId="{9B5397CB-C879-41E7-A421-36CB64A3A8C7}" type="presOf" srcId="{0D7DD34B-86A8-496F-835E-05348E5DFC12}" destId="{9A65C354-FEE3-41C9-ACBE-8A941D71259D}" srcOrd="0" destOrd="0" presId="urn:microsoft.com/office/officeart/2018/2/layout/IconVerticalSolidList"/>
    <dgm:cxn modelId="{283013DA-F9E8-4C31-A488-401E297D73A6}" srcId="{87B44720-68C2-47C5-AC41-EC34D1762DD8}" destId="{F838CE51-E6D4-4685-A038-3EB6218F58DA}" srcOrd="3" destOrd="0" parTransId="{6D3B75C4-5276-4BB8-A4D4-FA763D2CF353}" sibTransId="{1C3588A2-37F0-4D07-934C-7A31F393DA19}"/>
    <dgm:cxn modelId="{1415D0FF-23C3-42E2-B49E-43FA78140B59}" type="presOf" srcId="{2D44DEEA-D89B-4065-AEFA-11A7E5269DEA}" destId="{A8D19192-920B-48E1-9FEC-B5A8D2D5436F}" srcOrd="0" destOrd="0" presId="urn:microsoft.com/office/officeart/2018/2/layout/IconVerticalSolidList"/>
    <dgm:cxn modelId="{4B1C409A-41FD-42A3-9F1B-0EBD972F6216}" type="presParOf" srcId="{B81CDE7B-DE82-4751-B833-EA4266F86A5A}" destId="{9A0E8F59-E0C1-4BE6-AF4A-BB94013F29AF}" srcOrd="0" destOrd="0" presId="urn:microsoft.com/office/officeart/2018/2/layout/IconVerticalSolidList"/>
    <dgm:cxn modelId="{AE3518BA-9558-4C0F-A146-D24F5A0C1553}" type="presParOf" srcId="{9A0E8F59-E0C1-4BE6-AF4A-BB94013F29AF}" destId="{E7DC30FA-A44F-4E6E-ADF5-5109CFA112EE}" srcOrd="0" destOrd="0" presId="urn:microsoft.com/office/officeart/2018/2/layout/IconVerticalSolidList"/>
    <dgm:cxn modelId="{50C6FE60-D32A-42EC-818E-FA684ECD1F54}" type="presParOf" srcId="{9A0E8F59-E0C1-4BE6-AF4A-BB94013F29AF}" destId="{5E293250-BE03-42EA-9563-7A753F483F5A}" srcOrd="1" destOrd="0" presId="urn:microsoft.com/office/officeart/2018/2/layout/IconVerticalSolidList"/>
    <dgm:cxn modelId="{E88F823C-34D4-4776-9FF1-A88D8A2DB08D}" type="presParOf" srcId="{9A0E8F59-E0C1-4BE6-AF4A-BB94013F29AF}" destId="{B30830F2-C9D9-440D-8646-A58F5C4F5102}" srcOrd="2" destOrd="0" presId="urn:microsoft.com/office/officeart/2018/2/layout/IconVerticalSolidList"/>
    <dgm:cxn modelId="{DD02CEA9-643C-4342-8A31-C6CA3818E466}" type="presParOf" srcId="{9A0E8F59-E0C1-4BE6-AF4A-BB94013F29AF}" destId="{A8D19192-920B-48E1-9FEC-B5A8D2D5436F}" srcOrd="3" destOrd="0" presId="urn:microsoft.com/office/officeart/2018/2/layout/IconVerticalSolidList"/>
    <dgm:cxn modelId="{663B05CB-537E-4085-B784-631009372A3C}" type="presParOf" srcId="{B81CDE7B-DE82-4751-B833-EA4266F86A5A}" destId="{DAC034AA-77BF-4D2C-A00D-72F418FDF743}" srcOrd="1" destOrd="0" presId="urn:microsoft.com/office/officeart/2018/2/layout/IconVerticalSolidList"/>
    <dgm:cxn modelId="{59B76592-2AB3-467D-8138-407D6F3FA025}" type="presParOf" srcId="{B81CDE7B-DE82-4751-B833-EA4266F86A5A}" destId="{A1F0F805-498A-430F-BE4A-72E2C6E8A858}" srcOrd="2" destOrd="0" presId="urn:microsoft.com/office/officeart/2018/2/layout/IconVerticalSolidList"/>
    <dgm:cxn modelId="{7F898F20-5D31-4B93-A518-2CBBA593A755}" type="presParOf" srcId="{A1F0F805-498A-430F-BE4A-72E2C6E8A858}" destId="{C360DF12-7A59-4A58-97DC-35533E0F06B1}" srcOrd="0" destOrd="0" presId="urn:microsoft.com/office/officeart/2018/2/layout/IconVerticalSolidList"/>
    <dgm:cxn modelId="{7C15003B-C9FD-4169-A463-6503899C1FBC}" type="presParOf" srcId="{A1F0F805-498A-430F-BE4A-72E2C6E8A858}" destId="{8F0FAE4A-EF0D-402C-9055-F17801BED1CD}" srcOrd="1" destOrd="0" presId="urn:microsoft.com/office/officeart/2018/2/layout/IconVerticalSolidList"/>
    <dgm:cxn modelId="{189BA006-5B85-438A-A72C-3D64E0979EB3}" type="presParOf" srcId="{A1F0F805-498A-430F-BE4A-72E2C6E8A858}" destId="{938F8248-2992-421E-A198-2E87D80B9CA1}" srcOrd="2" destOrd="0" presId="urn:microsoft.com/office/officeart/2018/2/layout/IconVerticalSolidList"/>
    <dgm:cxn modelId="{C3CAC946-0FD9-4966-BF25-2A01D38E9E59}" type="presParOf" srcId="{A1F0F805-498A-430F-BE4A-72E2C6E8A858}" destId="{9A65C354-FEE3-41C9-ACBE-8A941D71259D}" srcOrd="3" destOrd="0" presId="urn:microsoft.com/office/officeart/2018/2/layout/IconVerticalSolidList"/>
    <dgm:cxn modelId="{8C10A92F-6733-445B-87B8-28B2608A6D19}" type="presParOf" srcId="{B81CDE7B-DE82-4751-B833-EA4266F86A5A}" destId="{A016F03D-6E75-4456-9C19-67DB2AB1CB14}" srcOrd="3" destOrd="0" presId="urn:microsoft.com/office/officeart/2018/2/layout/IconVerticalSolidList"/>
    <dgm:cxn modelId="{4D1AD797-027E-406B-9DA9-EEEE06B4CF61}" type="presParOf" srcId="{B81CDE7B-DE82-4751-B833-EA4266F86A5A}" destId="{4B24D988-3441-42CE-87E6-883A9340732E}" srcOrd="4" destOrd="0" presId="urn:microsoft.com/office/officeart/2018/2/layout/IconVerticalSolidList"/>
    <dgm:cxn modelId="{1ADE36FD-64DB-482E-8BE3-4E759B2AAF95}" type="presParOf" srcId="{4B24D988-3441-42CE-87E6-883A9340732E}" destId="{E37D5AEB-D452-40BB-A57F-83DD9B453084}" srcOrd="0" destOrd="0" presId="urn:microsoft.com/office/officeart/2018/2/layout/IconVerticalSolidList"/>
    <dgm:cxn modelId="{A4916A69-46D9-42F1-A721-A7AA3EB6726D}" type="presParOf" srcId="{4B24D988-3441-42CE-87E6-883A9340732E}" destId="{971DB86B-613A-4D76-A2E7-F7DF96810AA0}" srcOrd="1" destOrd="0" presId="urn:microsoft.com/office/officeart/2018/2/layout/IconVerticalSolidList"/>
    <dgm:cxn modelId="{7666BB3F-2DC4-4D50-9DB9-E3FC34468BD4}" type="presParOf" srcId="{4B24D988-3441-42CE-87E6-883A9340732E}" destId="{04DFAFBB-EAC8-43D3-A0E7-530953993272}" srcOrd="2" destOrd="0" presId="urn:microsoft.com/office/officeart/2018/2/layout/IconVerticalSolidList"/>
    <dgm:cxn modelId="{C4EC7C68-358D-4D3F-8EA4-6E7AA6E532B5}" type="presParOf" srcId="{4B24D988-3441-42CE-87E6-883A9340732E}" destId="{01E9B1E0-F9A6-4D9A-917C-C43275A8DAFE}" srcOrd="3" destOrd="0" presId="urn:microsoft.com/office/officeart/2018/2/layout/IconVerticalSolidList"/>
    <dgm:cxn modelId="{0247F380-E063-4762-844E-A7C272884404}" type="presParOf" srcId="{B81CDE7B-DE82-4751-B833-EA4266F86A5A}" destId="{DAB505EA-0B9F-4D4B-AE4D-D33FD3DB652C}" srcOrd="5" destOrd="0" presId="urn:microsoft.com/office/officeart/2018/2/layout/IconVerticalSolidList"/>
    <dgm:cxn modelId="{AFBA0E31-C909-4094-8224-7C5DD0EB6B8F}" type="presParOf" srcId="{B81CDE7B-DE82-4751-B833-EA4266F86A5A}" destId="{8886F6EA-D3A3-422B-AC28-4BA163CB15D1}" srcOrd="6" destOrd="0" presId="urn:microsoft.com/office/officeart/2018/2/layout/IconVerticalSolidList"/>
    <dgm:cxn modelId="{A6F962B2-4550-4015-B38A-1D4442796EBF}" type="presParOf" srcId="{8886F6EA-D3A3-422B-AC28-4BA163CB15D1}" destId="{78087CD3-EC37-460E-802D-96B5D1E0E2EF}" srcOrd="0" destOrd="0" presId="urn:microsoft.com/office/officeart/2018/2/layout/IconVerticalSolidList"/>
    <dgm:cxn modelId="{47A35B72-501E-46E6-A12A-C59D1EE0EF24}" type="presParOf" srcId="{8886F6EA-D3A3-422B-AC28-4BA163CB15D1}" destId="{7E622C18-67F7-4BA1-AAFB-DE6C96625695}" srcOrd="1" destOrd="0" presId="urn:microsoft.com/office/officeart/2018/2/layout/IconVerticalSolidList"/>
    <dgm:cxn modelId="{7686F45E-F808-40D9-B711-84C97594EA33}" type="presParOf" srcId="{8886F6EA-D3A3-422B-AC28-4BA163CB15D1}" destId="{1F39A712-EA61-43CE-BD48-B4CBF07631F8}" srcOrd="2" destOrd="0" presId="urn:microsoft.com/office/officeart/2018/2/layout/IconVerticalSolidList"/>
    <dgm:cxn modelId="{62A8DAFB-57F0-4A1F-8732-EA09AB176451}" type="presParOf" srcId="{8886F6EA-D3A3-422B-AC28-4BA163CB15D1}" destId="{1BEB9BBF-9B76-4AEF-9689-7D69CA7925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88AE0F-21CE-486F-95D7-6C7D7277FA1F}"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585D8370-6B60-4936-A769-591F7F6C8016}">
      <dgm:prSet/>
      <dgm:spPr/>
      <dgm:t>
        <a:bodyPr/>
        <a:lstStyle/>
        <a:p>
          <a:r>
            <a:rPr lang="en-GB" b="0" i="0"/>
            <a:t>To define what the program should do.</a:t>
          </a:r>
          <a:endParaRPr lang="en-US"/>
        </a:p>
      </dgm:t>
    </dgm:pt>
    <dgm:pt modelId="{253217B1-594A-4E39-B636-19FF8630CC6C}" type="parTrans" cxnId="{767A4565-91FC-436B-A296-3788C6E6DC19}">
      <dgm:prSet/>
      <dgm:spPr/>
      <dgm:t>
        <a:bodyPr/>
        <a:lstStyle/>
        <a:p>
          <a:endParaRPr lang="en-US"/>
        </a:p>
      </dgm:t>
    </dgm:pt>
    <dgm:pt modelId="{D7140589-7AAE-4A0C-9A1A-0A2198B74483}" type="sibTrans" cxnId="{767A4565-91FC-436B-A296-3788C6E6DC19}">
      <dgm:prSet/>
      <dgm:spPr/>
      <dgm:t>
        <a:bodyPr/>
        <a:lstStyle/>
        <a:p>
          <a:endParaRPr lang="en-US"/>
        </a:p>
      </dgm:t>
    </dgm:pt>
    <dgm:pt modelId="{C9225A14-F694-4F24-8881-4725E89EBEAE}">
      <dgm:prSet/>
      <dgm:spPr/>
      <dgm:t>
        <a:bodyPr/>
        <a:lstStyle/>
        <a:p>
          <a:r>
            <a:rPr lang="en-GB" b="0" i="0"/>
            <a:t>e.g. read an array of integers and return a double</a:t>
          </a:r>
          <a:endParaRPr lang="en-US"/>
        </a:p>
      </dgm:t>
    </dgm:pt>
    <dgm:pt modelId="{72AA470B-EED0-4055-9A1D-F6B8EA889C3A}" type="parTrans" cxnId="{4897F93D-1E9E-493E-8CEF-36922010DB29}">
      <dgm:prSet/>
      <dgm:spPr/>
      <dgm:t>
        <a:bodyPr/>
        <a:lstStyle/>
        <a:p>
          <a:endParaRPr lang="en-US"/>
        </a:p>
      </dgm:t>
    </dgm:pt>
    <dgm:pt modelId="{015102E9-5022-40BF-B5AC-62A404C260BD}" type="sibTrans" cxnId="{4897F93D-1E9E-493E-8CEF-36922010DB29}">
      <dgm:prSet/>
      <dgm:spPr/>
      <dgm:t>
        <a:bodyPr/>
        <a:lstStyle/>
        <a:p>
          <a:endParaRPr lang="en-US"/>
        </a:p>
      </dgm:t>
    </dgm:pt>
    <dgm:pt modelId="{D7C908CA-6239-4D75-966A-383A3AA820B5}">
      <dgm:prSet/>
      <dgm:spPr/>
      <dgm:t>
        <a:bodyPr/>
        <a:lstStyle/>
        <a:p>
          <a:r>
            <a:rPr lang="en-GB" b="0" i="0"/>
            <a:t>To guarantee that the program is meaningful.</a:t>
          </a:r>
          <a:endParaRPr lang="en-US"/>
        </a:p>
      </dgm:t>
    </dgm:pt>
    <dgm:pt modelId="{179943BF-898A-4FAF-AD77-913AB100A1E9}" type="parTrans" cxnId="{192CC48A-FE7E-4350-A3F3-1B54839ECF95}">
      <dgm:prSet/>
      <dgm:spPr/>
      <dgm:t>
        <a:bodyPr/>
        <a:lstStyle/>
        <a:p>
          <a:endParaRPr lang="en-US"/>
        </a:p>
      </dgm:t>
    </dgm:pt>
    <dgm:pt modelId="{80CB92C0-C3E1-4FEC-9B71-8E369768E4E7}" type="sibTrans" cxnId="{192CC48A-FE7E-4350-A3F3-1B54839ECF95}">
      <dgm:prSet/>
      <dgm:spPr/>
      <dgm:t>
        <a:bodyPr/>
        <a:lstStyle/>
        <a:p>
          <a:endParaRPr lang="en-US"/>
        </a:p>
      </dgm:t>
    </dgm:pt>
    <dgm:pt modelId="{95A78CF5-1107-46AC-997C-79F7C000E8D5}">
      <dgm:prSet/>
      <dgm:spPr/>
      <dgm:t>
        <a:bodyPr/>
        <a:lstStyle/>
        <a:p>
          <a:r>
            <a:rPr lang="en-GB" b="0" i="0"/>
            <a:t>that it does not add a string to an integer</a:t>
          </a:r>
          <a:endParaRPr lang="en-US"/>
        </a:p>
      </dgm:t>
    </dgm:pt>
    <dgm:pt modelId="{094D7F68-DCBF-42AF-B026-5A32A6B45C85}" type="parTrans" cxnId="{6A0A0D43-A999-4B81-A94C-9AACC41526AB}">
      <dgm:prSet/>
      <dgm:spPr/>
      <dgm:t>
        <a:bodyPr/>
        <a:lstStyle/>
        <a:p>
          <a:endParaRPr lang="en-US"/>
        </a:p>
      </dgm:t>
    </dgm:pt>
    <dgm:pt modelId="{5F04AE2D-9D78-4AC8-8670-DDF90C6AD7F2}" type="sibTrans" cxnId="{6A0A0D43-A999-4B81-A94C-9AACC41526AB}">
      <dgm:prSet/>
      <dgm:spPr/>
      <dgm:t>
        <a:bodyPr/>
        <a:lstStyle/>
        <a:p>
          <a:endParaRPr lang="en-US"/>
        </a:p>
      </dgm:t>
    </dgm:pt>
    <dgm:pt modelId="{900DDC27-EB5F-4A1F-8B0E-2199A3ECD361}">
      <dgm:prSet/>
      <dgm:spPr/>
      <dgm:t>
        <a:bodyPr/>
        <a:lstStyle/>
        <a:p>
          <a:r>
            <a:rPr lang="en-GB" b="0" i="0"/>
            <a:t>that variables are declared before they are used</a:t>
          </a:r>
          <a:endParaRPr lang="en-US"/>
        </a:p>
      </dgm:t>
    </dgm:pt>
    <dgm:pt modelId="{22501047-4D52-4445-8D77-DDF3FFEE776D}" type="parTrans" cxnId="{BC53C4CB-7F69-4D08-A0E7-99B1D8ECB6DA}">
      <dgm:prSet/>
      <dgm:spPr/>
      <dgm:t>
        <a:bodyPr/>
        <a:lstStyle/>
        <a:p>
          <a:endParaRPr lang="en-US"/>
        </a:p>
      </dgm:t>
    </dgm:pt>
    <dgm:pt modelId="{BE5A52F3-C70D-4831-8022-FEFA8C1FBAC1}" type="sibTrans" cxnId="{BC53C4CB-7F69-4D08-A0E7-99B1D8ECB6DA}">
      <dgm:prSet/>
      <dgm:spPr/>
      <dgm:t>
        <a:bodyPr/>
        <a:lstStyle/>
        <a:p>
          <a:endParaRPr lang="en-US"/>
        </a:p>
      </dgm:t>
    </dgm:pt>
    <dgm:pt modelId="{4E202C04-2FF9-4BC8-BAC5-3B141C28FC10}">
      <dgm:prSet/>
      <dgm:spPr/>
      <dgm:t>
        <a:bodyPr/>
        <a:lstStyle/>
        <a:p>
          <a:r>
            <a:rPr lang="en-GB" b="0" i="0"/>
            <a:t>To document the programmer's intentions.</a:t>
          </a:r>
          <a:endParaRPr lang="en-US"/>
        </a:p>
      </dgm:t>
    </dgm:pt>
    <dgm:pt modelId="{D9E61662-8620-4F63-B72D-C11167EB2297}" type="parTrans" cxnId="{F388A83C-DEC8-4298-B4F4-807DEFD61C18}">
      <dgm:prSet/>
      <dgm:spPr/>
      <dgm:t>
        <a:bodyPr/>
        <a:lstStyle/>
        <a:p>
          <a:endParaRPr lang="en-US"/>
        </a:p>
      </dgm:t>
    </dgm:pt>
    <dgm:pt modelId="{15A7BB34-7AEC-43E5-B1B3-BBEED95CAD8B}" type="sibTrans" cxnId="{F388A83C-DEC8-4298-B4F4-807DEFD61C18}">
      <dgm:prSet/>
      <dgm:spPr/>
      <dgm:t>
        <a:bodyPr/>
        <a:lstStyle/>
        <a:p>
          <a:endParaRPr lang="en-US"/>
        </a:p>
      </dgm:t>
    </dgm:pt>
    <dgm:pt modelId="{EA22C3C2-51EC-4290-87D5-16035E285755}">
      <dgm:prSet/>
      <dgm:spPr/>
      <dgm:t>
        <a:bodyPr/>
        <a:lstStyle/>
        <a:p>
          <a:r>
            <a:rPr lang="en-GB" b="0" i="0"/>
            <a:t>better than comments, which are not checked by the compiler</a:t>
          </a:r>
          <a:endParaRPr lang="en-US"/>
        </a:p>
      </dgm:t>
    </dgm:pt>
    <dgm:pt modelId="{FFCE6B0A-EBED-4617-A7E1-0D2484255932}" type="parTrans" cxnId="{322D023C-ADB4-4546-818D-693374DA2BDE}">
      <dgm:prSet/>
      <dgm:spPr/>
      <dgm:t>
        <a:bodyPr/>
        <a:lstStyle/>
        <a:p>
          <a:endParaRPr lang="en-US"/>
        </a:p>
      </dgm:t>
    </dgm:pt>
    <dgm:pt modelId="{5B35EABC-B370-4427-950A-15D6FD340521}" type="sibTrans" cxnId="{322D023C-ADB4-4546-818D-693374DA2BDE}">
      <dgm:prSet/>
      <dgm:spPr/>
      <dgm:t>
        <a:bodyPr/>
        <a:lstStyle/>
        <a:p>
          <a:endParaRPr lang="en-US"/>
        </a:p>
      </dgm:t>
    </dgm:pt>
    <dgm:pt modelId="{B8A0E62C-BC88-44F1-A121-184934DA5285}">
      <dgm:prSet/>
      <dgm:spPr/>
      <dgm:t>
        <a:bodyPr/>
        <a:lstStyle/>
        <a:p>
          <a:r>
            <a:rPr lang="en-GB" b="0" i="0"/>
            <a:t>To optimize the use of hardware.</a:t>
          </a:r>
          <a:endParaRPr lang="en-US"/>
        </a:p>
      </dgm:t>
    </dgm:pt>
    <dgm:pt modelId="{56F67395-5DE8-4A0C-A802-BD8DC32661CD}" type="parTrans" cxnId="{8CDB7D4E-E7A6-4729-A6BB-38E111922099}">
      <dgm:prSet/>
      <dgm:spPr/>
      <dgm:t>
        <a:bodyPr/>
        <a:lstStyle/>
        <a:p>
          <a:endParaRPr lang="en-US"/>
        </a:p>
      </dgm:t>
    </dgm:pt>
    <dgm:pt modelId="{A1752D7E-2590-4E0B-9A06-A60977967059}" type="sibTrans" cxnId="{8CDB7D4E-E7A6-4729-A6BB-38E111922099}">
      <dgm:prSet/>
      <dgm:spPr/>
      <dgm:t>
        <a:bodyPr/>
        <a:lstStyle/>
        <a:p>
          <a:endParaRPr lang="en-US"/>
        </a:p>
      </dgm:t>
    </dgm:pt>
    <dgm:pt modelId="{43C14A28-D13E-4210-9596-FB8086969BC0}">
      <dgm:prSet/>
      <dgm:spPr/>
      <dgm:t>
        <a:bodyPr/>
        <a:lstStyle/>
        <a:p>
          <a:r>
            <a:rPr lang="en-GB" b="0" i="0"/>
            <a:t>reserve the minimal amount of memory, but not more</a:t>
          </a:r>
          <a:endParaRPr lang="en-US"/>
        </a:p>
      </dgm:t>
    </dgm:pt>
    <dgm:pt modelId="{9E697D11-CDB6-47BE-8814-AFFE8507AD2D}" type="parTrans" cxnId="{372EACCA-6DB1-4011-8090-05A46D648B08}">
      <dgm:prSet/>
      <dgm:spPr/>
      <dgm:t>
        <a:bodyPr/>
        <a:lstStyle/>
        <a:p>
          <a:endParaRPr lang="en-US"/>
        </a:p>
      </dgm:t>
    </dgm:pt>
    <dgm:pt modelId="{580F5187-7841-4562-999E-F8D055114B70}" type="sibTrans" cxnId="{372EACCA-6DB1-4011-8090-05A46D648B08}">
      <dgm:prSet/>
      <dgm:spPr/>
      <dgm:t>
        <a:bodyPr/>
        <a:lstStyle/>
        <a:p>
          <a:endParaRPr lang="en-US"/>
        </a:p>
      </dgm:t>
    </dgm:pt>
    <dgm:pt modelId="{1766DF49-EF01-40C7-BDFB-377E21DA17EE}">
      <dgm:prSet/>
      <dgm:spPr/>
      <dgm:t>
        <a:bodyPr/>
        <a:lstStyle/>
        <a:p>
          <a:r>
            <a:rPr lang="en-GB" b="0" i="0"/>
            <a:t>use the most appropriate machine instructions</a:t>
          </a:r>
          <a:endParaRPr lang="en-US"/>
        </a:p>
      </dgm:t>
    </dgm:pt>
    <dgm:pt modelId="{F73F27DE-963C-42A2-90D2-0F2AA37385E6}" type="parTrans" cxnId="{7926E170-E33D-4B91-8900-8CA51A1552A2}">
      <dgm:prSet/>
      <dgm:spPr/>
      <dgm:t>
        <a:bodyPr/>
        <a:lstStyle/>
        <a:p>
          <a:endParaRPr lang="en-US"/>
        </a:p>
      </dgm:t>
    </dgm:pt>
    <dgm:pt modelId="{AE079B2F-BAD7-41EB-948F-CC79F80BE589}" type="sibTrans" cxnId="{7926E170-E33D-4B91-8900-8CA51A1552A2}">
      <dgm:prSet/>
      <dgm:spPr/>
      <dgm:t>
        <a:bodyPr/>
        <a:lstStyle/>
        <a:p>
          <a:endParaRPr lang="en-US"/>
        </a:p>
      </dgm:t>
    </dgm:pt>
    <dgm:pt modelId="{7DAC520A-A6DF-4AE6-9CD6-B79ACA369BA3}" type="pres">
      <dgm:prSet presAssocID="{1188AE0F-21CE-486F-95D7-6C7D7277FA1F}" presName="linear" presStyleCnt="0">
        <dgm:presLayoutVars>
          <dgm:dir/>
          <dgm:animLvl val="lvl"/>
          <dgm:resizeHandles val="exact"/>
        </dgm:presLayoutVars>
      </dgm:prSet>
      <dgm:spPr/>
    </dgm:pt>
    <dgm:pt modelId="{18E2E0FD-7A6E-491D-BFEE-AE8F14A14C1E}" type="pres">
      <dgm:prSet presAssocID="{585D8370-6B60-4936-A769-591F7F6C8016}" presName="parentLin" presStyleCnt="0"/>
      <dgm:spPr/>
    </dgm:pt>
    <dgm:pt modelId="{165F0553-89C5-436F-906D-08CE17AD8A7B}" type="pres">
      <dgm:prSet presAssocID="{585D8370-6B60-4936-A769-591F7F6C8016}" presName="parentLeftMargin" presStyleLbl="node1" presStyleIdx="0" presStyleCnt="4"/>
      <dgm:spPr/>
    </dgm:pt>
    <dgm:pt modelId="{26A4881E-5216-4FEB-ACB2-C4B1A0B0220D}" type="pres">
      <dgm:prSet presAssocID="{585D8370-6B60-4936-A769-591F7F6C8016}" presName="parentText" presStyleLbl="node1" presStyleIdx="0" presStyleCnt="4">
        <dgm:presLayoutVars>
          <dgm:chMax val="0"/>
          <dgm:bulletEnabled val="1"/>
        </dgm:presLayoutVars>
      </dgm:prSet>
      <dgm:spPr/>
    </dgm:pt>
    <dgm:pt modelId="{276B5202-1710-40CD-A21D-EC8A03DAD484}" type="pres">
      <dgm:prSet presAssocID="{585D8370-6B60-4936-A769-591F7F6C8016}" presName="negativeSpace" presStyleCnt="0"/>
      <dgm:spPr/>
    </dgm:pt>
    <dgm:pt modelId="{146418FA-117A-4EBA-BFC4-E27C80E3081C}" type="pres">
      <dgm:prSet presAssocID="{585D8370-6B60-4936-A769-591F7F6C8016}" presName="childText" presStyleLbl="conFgAcc1" presStyleIdx="0" presStyleCnt="4">
        <dgm:presLayoutVars>
          <dgm:bulletEnabled val="1"/>
        </dgm:presLayoutVars>
      </dgm:prSet>
      <dgm:spPr/>
    </dgm:pt>
    <dgm:pt modelId="{743218C7-B709-48A6-830C-EF951B76757E}" type="pres">
      <dgm:prSet presAssocID="{D7140589-7AAE-4A0C-9A1A-0A2198B74483}" presName="spaceBetweenRectangles" presStyleCnt="0"/>
      <dgm:spPr/>
    </dgm:pt>
    <dgm:pt modelId="{589C6E37-7C07-4456-8B45-46A503BF07D7}" type="pres">
      <dgm:prSet presAssocID="{D7C908CA-6239-4D75-966A-383A3AA820B5}" presName="parentLin" presStyleCnt="0"/>
      <dgm:spPr/>
    </dgm:pt>
    <dgm:pt modelId="{E7E54201-BAA0-4619-A485-A3D0768B5087}" type="pres">
      <dgm:prSet presAssocID="{D7C908CA-6239-4D75-966A-383A3AA820B5}" presName="parentLeftMargin" presStyleLbl="node1" presStyleIdx="0" presStyleCnt="4"/>
      <dgm:spPr/>
    </dgm:pt>
    <dgm:pt modelId="{2959239E-F6E8-432D-A0C9-AA869B0D15AC}" type="pres">
      <dgm:prSet presAssocID="{D7C908CA-6239-4D75-966A-383A3AA820B5}" presName="parentText" presStyleLbl="node1" presStyleIdx="1" presStyleCnt="4">
        <dgm:presLayoutVars>
          <dgm:chMax val="0"/>
          <dgm:bulletEnabled val="1"/>
        </dgm:presLayoutVars>
      </dgm:prSet>
      <dgm:spPr/>
    </dgm:pt>
    <dgm:pt modelId="{207E500C-58DB-4813-B5AC-F91689B7B0C2}" type="pres">
      <dgm:prSet presAssocID="{D7C908CA-6239-4D75-966A-383A3AA820B5}" presName="negativeSpace" presStyleCnt="0"/>
      <dgm:spPr/>
    </dgm:pt>
    <dgm:pt modelId="{162DB9D2-7902-49C8-AE87-B20F0BED0691}" type="pres">
      <dgm:prSet presAssocID="{D7C908CA-6239-4D75-966A-383A3AA820B5}" presName="childText" presStyleLbl="conFgAcc1" presStyleIdx="1" presStyleCnt="4">
        <dgm:presLayoutVars>
          <dgm:bulletEnabled val="1"/>
        </dgm:presLayoutVars>
      </dgm:prSet>
      <dgm:spPr/>
    </dgm:pt>
    <dgm:pt modelId="{6E935A6E-DC20-43A9-9152-6903B5A16675}" type="pres">
      <dgm:prSet presAssocID="{80CB92C0-C3E1-4FEC-9B71-8E369768E4E7}" presName="spaceBetweenRectangles" presStyleCnt="0"/>
      <dgm:spPr/>
    </dgm:pt>
    <dgm:pt modelId="{975989F0-B36A-447A-90A2-B162C2277C08}" type="pres">
      <dgm:prSet presAssocID="{4E202C04-2FF9-4BC8-BAC5-3B141C28FC10}" presName="parentLin" presStyleCnt="0"/>
      <dgm:spPr/>
    </dgm:pt>
    <dgm:pt modelId="{22854DC3-F087-46FE-A0E9-BC4AC36A2F9E}" type="pres">
      <dgm:prSet presAssocID="{4E202C04-2FF9-4BC8-BAC5-3B141C28FC10}" presName="parentLeftMargin" presStyleLbl="node1" presStyleIdx="1" presStyleCnt="4"/>
      <dgm:spPr/>
    </dgm:pt>
    <dgm:pt modelId="{699584A7-5355-4D83-80ED-49869C19E779}" type="pres">
      <dgm:prSet presAssocID="{4E202C04-2FF9-4BC8-BAC5-3B141C28FC10}" presName="parentText" presStyleLbl="node1" presStyleIdx="2" presStyleCnt="4">
        <dgm:presLayoutVars>
          <dgm:chMax val="0"/>
          <dgm:bulletEnabled val="1"/>
        </dgm:presLayoutVars>
      </dgm:prSet>
      <dgm:spPr/>
    </dgm:pt>
    <dgm:pt modelId="{4AF6DD75-20E6-418F-950C-A6470DF3BF1C}" type="pres">
      <dgm:prSet presAssocID="{4E202C04-2FF9-4BC8-BAC5-3B141C28FC10}" presName="negativeSpace" presStyleCnt="0"/>
      <dgm:spPr/>
    </dgm:pt>
    <dgm:pt modelId="{F30D062C-64A9-4466-995E-5F18A2D3D4F9}" type="pres">
      <dgm:prSet presAssocID="{4E202C04-2FF9-4BC8-BAC5-3B141C28FC10}" presName="childText" presStyleLbl="conFgAcc1" presStyleIdx="2" presStyleCnt="4">
        <dgm:presLayoutVars>
          <dgm:bulletEnabled val="1"/>
        </dgm:presLayoutVars>
      </dgm:prSet>
      <dgm:spPr/>
    </dgm:pt>
    <dgm:pt modelId="{377E6F4B-41E0-4B5F-9BAE-89A9A528C1A9}" type="pres">
      <dgm:prSet presAssocID="{15A7BB34-7AEC-43E5-B1B3-BBEED95CAD8B}" presName="spaceBetweenRectangles" presStyleCnt="0"/>
      <dgm:spPr/>
    </dgm:pt>
    <dgm:pt modelId="{3910AD59-889C-4A4D-954C-036500E6B9F7}" type="pres">
      <dgm:prSet presAssocID="{B8A0E62C-BC88-44F1-A121-184934DA5285}" presName="parentLin" presStyleCnt="0"/>
      <dgm:spPr/>
    </dgm:pt>
    <dgm:pt modelId="{AB296BA0-D1F2-4157-BD4A-CC5970A6C11B}" type="pres">
      <dgm:prSet presAssocID="{B8A0E62C-BC88-44F1-A121-184934DA5285}" presName="parentLeftMargin" presStyleLbl="node1" presStyleIdx="2" presStyleCnt="4"/>
      <dgm:spPr/>
    </dgm:pt>
    <dgm:pt modelId="{6ED78FED-29F6-4612-8D70-D28BA748E10B}" type="pres">
      <dgm:prSet presAssocID="{B8A0E62C-BC88-44F1-A121-184934DA5285}" presName="parentText" presStyleLbl="node1" presStyleIdx="3" presStyleCnt="4">
        <dgm:presLayoutVars>
          <dgm:chMax val="0"/>
          <dgm:bulletEnabled val="1"/>
        </dgm:presLayoutVars>
      </dgm:prSet>
      <dgm:spPr/>
    </dgm:pt>
    <dgm:pt modelId="{1BE4D70C-1DD8-4888-AEE4-45C692F22969}" type="pres">
      <dgm:prSet presAssocID="{B8A0E62C-BC88-44F1-A121-184934DA5285}" presName="negativeSpace" presStyleCnt="0"/>
      <dgm:spPr/>
    </dgm:pt>
    <dgm:pt modelId="{E9AD20ED-94F6-49AC-8EF8-F5E5A3584FE0}" type="pres">
      <dgm:prSet presAssocID="{B8A0E62C-BC88-44F1-A121-184934DA5285}" presName="childText" presStyleLbl="conFgAcc1" presStyleIdx="3" presStyleCnt="4">
        <dgm:presLayoutVars>
          <dgm:bulletEnabled val="1"/>
        </dgm:presLayoutVars>
      </dgm:prSet>
      <dgm:spPr/>
    </dgm:pt>
  </dgm:ptLst>
  <dgm:cxnLst>
    <dgm:cxn modelId="{D7AD0B09-497A-470B-A287-04DD2499499D}" type="presOf" srcId="{1188AE0F-21CE-486F-95D7-6C7D7277FA1F}" destId="{7DAC520A-A6DF-4AE6-9CD6-B79ACA369BA3}" srcOrd="0" destOrd="0" presId="urn:microsoft.com/office/officeart/2005/8/layout/list1"/>
    <dgm:cxn modelId="{E63D9F17-22D0-42DF-A608-ED4BDC6662DA}" type="presOf" srcId="{4E202C04-2FF9-4BC8-BAC5-3B141C28FC10}" destId="{22854DC3-F087-46FE-A0E9-BC4AC36A2F9E}" srcOrd="0" destOrd="0" presId="urn:microsoft.com/office/officeart/2005/8/layout/list1"/>
    <dgm:cxn modelId="{4471A52A-150A-47E8-8A71-0D0D9D9B1175}" type="presOf" srcId="{B8A0E62C-BC88-44F1-A121-184934DA5285}" destId="{6ED78FED-29F6-4612-8D70-D28BA748E10B}" srcOrd="1" destOrd="0" presId="urn:microsoft.com/office/officeart/2005/8/layout/list1"/>
    <dgm:cxn modelId="{B67C3139-AF57-4998-961C-10687556DFBF}" type="presOf" srcId="{585D8370-6B60-4936-A769-591F7F6C8016}" destId="{26A4881E-5216-4FEB-ACB2-C4B1A0B0220D}" srcOrd="1" destOrd="0" presId="urn:microsoft.com/office/officeart/2005/8/layout/list1"/>
    <dgm:cxn modelId="{322D023C-ADB4-4546-818D-693374DA2BDE}" srcId="{4E202C04-2FF9-4BC8-BAC5-3B141C28FC10}" destId="{EA22C3C2-51EC-4290-87D5-16035E285755}" srcOrd="0" destOrd="0" parTransId="{FFCE6B0A-EBED-4617-A7E1-0D2484255932}" sibTransId="{5B35EABC-B370-4427-950A-15D6FD340521}"/>
    <dgm:cxn modelId="{F388A83C-DEC8-4298-B4F4-807DEFD61C18}" srcId="{1188AE0F-21CE-486F-95D7-6C7D7277FA1F}" destId="{4E202C04-2FF9-4BC8-BAC5-3B141C28FC10}" srcOrd="2" destOrd="0" parTransId="{D9E61662-8620-4F63-B72D-C11167EB2297}" sibTransId="{15A7BB34-7AEC-43E5-B1B3-BBEED95CAD8B}"/>
    <dgm:cxn modelId="{4897F93D-1E9E-493E-8CEF-36922010DB29}" srcId="{585D8370-6B60-4936-A769-591F7F6C8016}" destId="{C9225A14-F694-4F24-8881-4725E89EBEAE}" srcOrd="0" destOrd="0" parTransId="{72AA470B-EED0-4055-9A1D-F6B8EA889C3A}" sibTransId="{015102E9-5022-40BF-B5AC-62A404C260BD}"/>
    <dgm:cxn modelId="{0364FA5F-8D8F-4FB1-90BA-F0C6D8DF1E8A}" type="presOf" srcId="{EA22C3C2-51EC-4290-87D5-16035E285755}" destId="{F30D062C-64A9-4466-995E-5F18A2D3D4F9}" srcOrd="0" destOrd="0" presId="urn:microsoft.com/office/officeart/2005/8/layout/list1"/>
    <dgm:cxn modelId="{6A0A0D43-A999-4B81-A94C-9AACC41526AB}" srcId="{D7C908CA-6239-4D75-966A-383A3AA820B5}" destId="{95A78CF5-1107-46AC-997C-79F7C000E8D5}" srcOrd="0" destOrd="0" parTransId="{094D7F68-DCBF-42AF-B026-5A32A6B45C85}" sibTransId="{5F04AE2D-9D78-4AC8-8670-DDF90C6AD7F2}"/>
    <dgm:cxn modelId="{767A4565-91FC-436B-A296-3788C6E6DC19}" srcId="{1188AE0F-21CE-486F-95D7-6C7D7277FA1F}" destId="{585D8370-6B60-4936-A769-591F7F6C8016}" srcOrd="0" destOrd="0" parTransId="{253217B1-594A-4E39-B636-19FF8630CC6C}" sibTransId="{D7140589-7AAE-4A0C-9A1A-0A2198B74483}"/>
    <dgm:cxn modelId="{9D86B265-E551-44D5-8A14-A7F084DC3B13}" type="presOf" srcId="{C9225A14-F694-4F24-8881-4725E89EBEAE}" destId="{146418FA-117A-4EBA-BFC4-E27C80E3081C}" srcOrd="0" destOrd="0" presId="urn:microsoft.com/office/officeart/2005/8/layout/list1"/>
    <dgm:cxn modelId="{8CDB7D4E-E7A6-4729-A6BB-38E111922099}" srcId="{1188AE0F-21CE-486F-95D7-6C7D7277FA1F}" destId="{B8A0E62C-BC88-44F1-A121-184934DA5285}" srcOrd="3" destOrd="0" parTransId="{56F67395-5DE8-4A0C-A802-BD8DC32661CD}" sibTransId="{A1752D7E-2590-4E0B-9A06-A60977967059}"/>
    <dgm:cxn modelId="{7926E170-E33D-4B91-8900-8CA51A1552A2}" srcId="{B8A0E62C-BC88-44F1-A121-184934DA5285}" destId="{1766DF49-EF01-40C7-BDFB-377E21DA17EE}" srcOrd="1" destOrd="0" parTransId="{F73F27DE-963C-42A2-90D2-0F2AA37385E6}" sibTransId="{AE079B2F-BAD7-41EB-948F-CC79F80BE589}"/>
    <dgm:cxn modelId="{64EBB978-8E8B-4749-81C7-4CE8B75C10C2}" type="presOf" srcId="{95A78CF5-1107-46AC-997C-79F7C000E8D5}" destId="{162DB9D2-7902-49C8-AE87-B20F0BED0691}" srcOrd="0" destOrd="0" presId="urn:microsoft.com/office/officeart/2005/8/layout/list1"/>
    <dgm:cxn modelId="{192CC48A-FE7E-4350-A3F3-1B54839ECF95}" srcId="{1188AE0F-21CE-486F-95D7-6C7D7277FA1F}" destId="{D7C908CA-6239-4D75-966A-383A3AA820B5}" srcOrd="1" destOrd="0" parTransId="{179943BF-898A-4FAF-AD77-913AB100A1E9}" sibTransId="{80CB92C0-C3E1-4FEC-9B71-8E369768E4E7}"/>
    <dgm:cxn modelId="{DD32D38E-2E2B-4A6C-8408-92731F11FF03}" type="presOf" srcId="{B8A0E62C-BC88-44F1-A121-184934DA5285}" destId="{AB296BA0-D1F2-4157-BD4A-CC5970A6C11B}" srcOrd="0" destOrd="0" presId="urn:microsoft.com/office/officeart/2005/8/layout/list1"/>
    <dgm:cxn modelId="{BA65109B-1EB5-45D2-A084-888563B81EBA}" type="presOf" srcId="{4E202C04-2FF9-4BC8-BAC5-3B141C28FC10}" destId="{699584A7-5355-4D83-80ED-49869C19E779}" srcOrd="1" destOrd="0" presId="urn:microsoft.com/office/officeart/2005/8/layout/list1"/>
    <dgm:cxn modelId="{B663D7B2-D436-4E16-A058-B29D1CBAC0EA}" type="presOf" srcId="{1766DF49-EF01-40C7-BDFB-377E21DA17EE}" destId="{E9AD20ED-94F6-49AC-8EF8-F5E5A3584FE0}" srcOrd="0" destOrd="1" presId="urn:microsoft.com/office/officeart/2005/8/layout/list1"/>
    <dgm:cxn modelId="{C4C2D4C2-A449-4443-8C9D-ADE1BB0E44FA}" type="presOf" srcId="{900DDC27-EB5F-4A1F-8B0E-2199A3ECD361}" destId="{162DB9D2-7902-49C8-AE87-B20F0BED0691}" srcOrd="0" destOrd="1" presId="urn:microsoft.com/office/officeart/2005/8/layout/list1"/>
    <dgm:cxn modelId="{FEC16DC8-39E5-40A2-B26C-3990C492D1E8}" type="presOf" srcId="{D7C908CA-6239-4D75-966A-383A3AA820B5}" destId="{2959239E-F6E8-432D-A0C9-AA869B0D15AC}" srcOrd="1" destOrd="0" presId="urn:microsoft.com/office/officeart/2005/8/layout/list1"/>
    <dgm:cxn modelId="{5EEFEEC9-0D83-4496-943F-60075F8821F3}" type="presOf" srcId="{43C14A28-D13E-4210-9596-FB8086969BC0}" destId="{E9AD20ED-94F6-49AC-8EF8-F5E5A3584FE0}" srcOrd="0" destOrd="0" presId="urn:microsoft.com/office/officeart/2005/8/layout/list1"/>
    <dgm:cxn modelId="{372EACCA-6DB1-4011-8090-05A46D648B08}" srcId="{B8A0E62C-BC88-44F1-A121-184934DA5285}" destId="{43C14A28-D13E-4210-9596-FB8086969BC0}" srcOrd="0" destOrd="0" parTransId="{9E697D11-CDB6-47BE-8814-AFFE8507AD2D}" sibTransId="{580F5187-7841-4562-999E-F8D055114B70}"/>
    <dgm:cxn modelId="{BC53C4CB-7F69-4D08-A0E7-99B1D8ECB6DA}" srcId="{D7C908CA-6239-4D75-966A-383A3AA820B5}" destId="{900DDC27-EB5F-4A1F-8B0E-2199A3ECD361}" srcOrd="1" destOrd="0" parTransId="{22501047-4D52-4445-8D77-DDF3FFEE776D}" sibTransId="{BE5A52F3-C70D-4831-8022-FEFA8C1FBAC1}"/>
    <dgm:cxn modelId="{83B68AD2-9BE8-4BAE-AB28-227830259AA8}" type="presOf" srcId="{D7C908CA-6239-4D75-966A-383A3AA820B5}" destId="{E7E54201-BAA0-4619-A485-A3D0768B5087}" srcOrd="0" destOrd="0" presId="urn:microsoft.com/office/officeart/2005/8/layout/list1"/>
    <dgm:cxn modelId="{234BDCFA-CC96-4C7D-A825-8200D0FD9E90}" type="presOf" srcId="{585D8370-6B60-4936-A769-591F7F6C8016}" destId="{165F0553-89C5-436F-906D-08CE17AD8A7B}" srcOrd="0" destOrd="0" presId="urn:microsoft.com/office/officeart/2005/8/layout/list1"/>
    <dgm:cxn modelId="{291593FF-F719-454A-82BE-C260B5B4162E}" type="presParOf" srcId="{7DAC520A-A6DF-4AE6-9CD6-B79ACA369BA3}" destId="{18E2E0FD-7A6E-491D-BFEE-AE8F14A14C1E}" srcOrd="0" destOrd="0" presId="urn:microsoft.com/office/officeart/2005/8/layout/list1"/>
    <dgm:cxn modelId="{77F068CE-D2EA-4F54-9D14-FE12E61F6F57}" type="presParOf" srcId="{18E2E0FD-7A6E-491D-BFEE-AE8F14A14C1E}" destId="{165F0553-89C5-436F-906D-08CE17AD8A7B}" srcOrd="0" destOrd="0" presId="urn:microsoft.com/office/officeart/2005/8/layout/list1"/>
    <dgm:cxn modelId="{628DAFAB-6194-4AC1-B56B-CCDD1158AB57}" type="presParOf" srcId="{18E2E0FD-7A6E-491D-BFEE-AE8F14A14C1E}" destId="{26A4881E-5216-4FEB-ACB2-C4B1A0B0220D}" srcOrd="1" destOrd="0" presId="urn:microsoft.com/office/officeart/2005/8/layout/list1"/>
    <dgm:cxn modelId="{BB7198F6-641B-4B94-9935-D7D54E430AB8}" type="presParOf" srcId="{7DAC520A-A6DF-4AE6-9CD6-B79ACA369BA3}" destId="{276B5202-1710-40CD-A21D-EC8A03DAD484}" srcOrd="1" destOrd="0" presId="urn:microsoft.com/office/officeart/2005/8/layout/list1"/>
    <dgm:cxn modelId="{D4882419-8F3D-4DD9-BDA6-537EF78FE21B}" type="presParOf" srcId="{7DAC520A-A6DF-4AE6-9CD6-B79ACA369BA3}" destId="{146418FA-117A-4EBA-BFC4-E27C80E3081C}" srcOrd="2" destOrd="0" presId="urn:microsoft.com/office/officeart/2005/8/layout/list1"/>
    <dgm:cxn modelId="{D968529A-01F9-43BB-8084-7E61C41D69A8}" type="presParOf" srcId="{7DAC520A-A6DF-4AE6-9CD6-B79ACA369BA3}" destId="{743218C7-B709-48A6-830C-EF951B76757E}" srcOrd="3" destOrd="0" presId="urn:microsoft.com/office/officeart/2005/8/layout/list1"/>
    <dgm:cxn modelId="{567B187A-18A2-47D5-897B-AD9CA98FA4A6}" type="presParOf" srcId="{7DAC520A-A6DF-4AE6-9CD6-B79ACA369BA3}" destId="{589C6E37-7C07-4456-8B45-46A503BF07D7}" srcOrd="4" destOrd="0" presId="urn:microsoft.com/office/officeart/2005/8/layout/list1"/>
    <dgm:cxn modelId="{C0873986-5089-458B-883B-C51330F5F5F4}" type="presParOf" srcId="{589C6E37-7C07-4456-8B45-46A503BF07D7}" destId="{E7E54201-BAA0-4619-A485-A3D0768B5087}" srcOrd="0" destOrd="0" presId="urn:microsoft.com/office/officeart/2005/8/layout/list1"/>
    <dgm:cxn modelId="{170F0D55-2B07-4156-84B2-86643ED9E058}" type="presParOf" srcId="{589C6E37-7C07-4456-8B45-46A503BF07D7}" destId="{2959239E-F6E8-432D-A0C9-AA869B0D15AC}" srcOrd="1" destOrd="0" presId="urn:microsoft.com/office/officeart/2005/8/layout/list1"/>
    <dgm:cxn modelId="{0E56731C-AE25-4F35-B50B-9E75889999BA}" type="presParOf" srcId="{7DAC520A-A6DF-4AE6-9CD6-B79ACA369BA3}" destId="{207E500C-58DB-4813-B5AC-F91689B7B0C2}" srcOrd="5" destOrd="0" presId="urn:microsoft.com/office/officeart/2005/8/layout/list1"/>
    <dgm:cxn modelId="{5E4228DC-22EA-4CCB-B565-C35842FBF157}" type="presParOf" srcId="{7DAC520A-A6DF-4AE6-9CD6-B79ACA369BA3}" destId="{162DB9D2-7902-49C8-AE87-B20F0BED0691}" srcOrd="6" destOrd="0" presId="urn:microsoft.com/office/officeart/2005/8/layout/list1"/>
    <dgm:cxn modelId="{3DB8C477-5812-4505-BBE6-F44B85CA9FC2}" type="presParOf" srcId="{7DAC520A-A6DF-4AE6-9CD6-B79ACA369BA3}" destId="{6E935A6E-DC20-43A9-9152-6903B5A16675}" srcOrd="7" destOrd="0" presId="urn:microsoft.com/office/officeart/2005/8/layout/list1"/>
    <dgm:cxn modelId="{AD609DAD-98BF-4ED5-9AC7-58C53D49564C}" type="presParOf" srcId="{7DAC520A-A6DF-4AE6-9CD6-B79ACA369BA3}" destId="{975989F0-B36A-447A-90A2-B162C2277C08}" srcOrd="8" destOrd="0" presId="urn:microsoft.com/office/officeart/2005/8/layout/list1"/>
    <dgm:cxn modelId="{8CB2FE16-E0B1-446F-86CD-7AC1008AB96C}" type="presParOf" srcId="{975989F0-B36A-447A-90A2-B162C2277C08}" destId="{22854DC3-F087-46FE-A0E9-BC4AC36A2F9E}" srcOrd="0" destOrd="0" presId="urn:microsoft.com/office/officeart/2005/8/layout/list1"/>
    <dgm:cxn modelId="{E8747A22-BD9F-47BA-93DB-DE33D11BCE96}" type="presParOf" srcId="{975989F0-B36A-447A-90A2-B162C2277C08}" destId="{699584A7-5355-4D83-80ED-49869C19E779}" srcOrd="1" destOrd="0" presId="urn:microsoft.com/office/officeart/2005/8/layout/list1"/>
    <dgm:cxn modelId="{591A278B-68EA-4693-9321-DAFC78562F68}" type="presParOf" srcId="{7DAC520A-A6DF-4AE6-9CD6-B79ACA369BA3}" destId="{4AF6DD75-20E6-418F-950C-A6470DF3BF1C}" srcOrd="9" destOrd="0" presId="urn:microsoft.com/office/officeart/2005/8/layout/list1"/>
    <dgm:cxn modelId="{0BA00A12-8284-465C-B9D9-BB25D0D2705B}" type="presParOf" srcId="{7DAC520A-A6DF-4AE6-9CD6-B79ACA369BA3}" destId="{F30D062C-64A9-4466-995E-5F18A2D3D4F9}" srcOrd="10" destOrd="0" presId="urn:microsoft.com/office/officeart/2005/8/layout/list1"/>
    <dgm:cxn modelId="{846B98CB-9571-4780-8B8C-E5BFD4C3C00E}" type="presParOf" srcId="{7DAC520A-A6DF-4AE6-9CD6-B79ACA369BA3}" destId="{377E6F4B-41E0-4B5F-9BAE-89A9A528C1A9}" srcOrd="11" destOrd="0" presId="urn:microsoft.com/office/officeart/2005/8/layout/list1"/>
    <dgm:cxn modelId="{0791D2E3-3D73-4D7C-9E50-13F94904DBFE}" type="presParOf" srcId="{7DAC520A-A6DF-4AE6-9CD6-B79ACA369BA3}" destId="{3910AD59-889C-4A4D-954C-036500E6B9F7}" srcOrd="12" destOrd="0" presId="urn:microsoft.com/office/officeart/2005/8/layout/list1"/>
    <dgm:cxn modelId="{15AB05B4-6C5A-4C42-A4E2-CDD2A3974239}" type="presParOf" srcId="{3910AD59-889C-4A4D-954C-036500E6B9F7}" destId="{AB296BA0-D1F2-4157-BD4A-CC5970A6C11B}" srcOrd="0" destOrd="0" presId="urn:microsoft.com/office/officeart/2005/8/layout/list1"/>
    <dgm:cxn modelId="{3A41FB42-5533-4E57-B2B2-43820ED862EE}" type="presParOf" srcId="{3910AD59-889C-4A4D-954C-036500E6B9F7}" destId="{6ED78FED-29F6-4612-8D70-D28BA748E10B}" srcOrd="1" destOrd="0" presId="urn:microsoft.com/office/officeart/2005/8/layout/list1"/>
    <dgm:cxn modelId="{062D9699-463C-47D3-BE67-A7380513781C}" type="presParOf" srcId="{7DAC520A-A6DF-4AE6-9CD6-B79ACA369BA3}" destId="{1BE4D70C-1DD8-4888-AEE4-45C692F22969}" srcOrd="13" destOrd="0" presId="urn:microsoft.com/office/officeart/2005/8/layout/list1"/>
    <dgm:cxn modelId="{9EAAD153-B035-452B-9EE7-E55635D9CB29}" type="presParOf" srcId="{7DAC520A-A6DF-4AE6-9CD6-B79ACA369BA3}" destId="{E9AD20ED-94F6-49AC-8EF8-F5E5A3584FE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A8EFF-44B7-4B8B-BAAA-CB1D3CA5FBE3}">
      <dsp:nvSpPr>
        <dsp:cNvPr id="0" name=""/>
        <dsp:cNvSpPr/>
      </dsp:nvSpPr>
      <dsp:spPr>
        <a:xfrm>
          <a:off x="0" y="77995"/>
          <a:ext cx="6628804" cy="1571383"/>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Paradigm</a:t>
          </a:r>
          <a:r>
            <a:rPr lang="en-US" sz="1900" kern="1200"/>
            <a:t> can  be termed as method to solve some problem or do some task. Programming paradigm is an approach to solve problem using some programming language</a:t>
          </a:r>
        </a:p>
      </dsp:txBody>
      <dsp:txXfrm>
        <a:off x="76709" y="154704"/>
        <a:ext cx="6475386" cy="1417965"/>
      </dsp:txXfrm>
    </dsp:sp>
    <dsp:sp modelId="{AC537ACD-199E-4817-8397-51CE6DCA71AE}">
      <dsp:nvSpPr>
        <dsp:cNvPr id="0" name=""/>
        <dsp:cNvSpPr/>
      </dsp:nvSpPr>
      <dsp:spPr>
        <a:xfrm>
          <a:off x="0" y="1704098"/>
          <a:ext cx="6628804" cy="1571383"/>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also a method to solve a problem using tools and techniques that are available to us following some approach. </a:t>
          </a:r>
        </a:p>
      </dsp:txBody>
      <dsp:txXfrm>
        <a:off x="76709" y="1780807"/>
        <a:ext cx="6475386" cy="1417965"/>
      </dsp:txXfrm>
    </dsp:sp>
    <dsp:sp modelId="{4CC5932E-92F1-4ED9-B4A6-3540EC9918F8}">
      <dsp:nvSpPr>
        <dsp:cNvPr id="0" name=""/>
        <dsp:cNvSpPr/>
      </dsp:nvSpPr>
      <dsp:spPr>
        <a:xfrm>
          <a:off x="0" y="3330202"/>
          <a:ext cx="6628804" cy="1571383"/>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There are lots for programming language that are known but all of them need to follow some strategy when they are implemented  and this methodology/strategy is paradigms</a:t>
          </a:r>
          <a:br>
            <a:rPr lang="en-US" sz="1900" kern="1200" dirty="0"/>
          </a:br>
          <a:endParaRPr lang="en-US" sz="1900" kern="1200" dirty="0"/>
        </a:p>
      </dsp:txBody>
      <dsp:txXfrm>
        <a:off x="76709" y="3406911"/>
        <a:ext cx="6475386" cy="14179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029A7-913D-4207-AA65-55BD4B4E6FAD}">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948C58-6D74-45F5-8D77-23DE872B9FF2}">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8CC78F-0826-4E8B-A2BD-06A9A66ABB8F}">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GB" sz="2100" b="0" i="0" kern="1200"/>
            <a:t>A type system is a collection of rules that assign a property called </a:t>
          </a:r>
          <a:r>
            <a:rPr lang="en-GB" sz="2100" b="0" i="0" u="sng" kern="1200"/>
            <a:t>type</a:t>
          </a:r>
          <a:r>
            <a:rPr lang="en-GB" sz="2100" b="0" i="0" kern="1200"/>
            <a:t> to various constructs in a computer program</a:t>
          </a:r>
          <a:endParaRPr lang="en-US" sz="2100" kern="1200"/>
        </a:p>
      </dsp:txBody>
      <dsp:txXfrm>
        <a:off x="1642860" y="607"/>
        <a:ext cx="4985943" cy="1422390"/>
      </dsp:txXfrm>
    </dsp:sp>
    <dsp:sp modelId="{F70D61BD-B998-4B35-860C-2CB6FC3C8CF6}">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428E4-9EF5-4AFB-9889-9F71499CA045}">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EC39C2-3936-49C2-8638-C52545A59E71}">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GB" sz="2100" b="0" i="0" kern="1200"/>
            <a:t>reduces the number of bugs by verifying that data is represented properly throughout a program</a:t>
          </a:r>
          <a:endParaRPr lang="en-US" sz="2100" kern="1200"/>
        </a:p>
      </dsp:txBody>
      <dsp:txXfrm>
        <a:off x="1642860" y="1778595"/>
        <a:ext cx="4985943" cy="1422390"/>
      </dsp:txXfrm>
    </dsp:sp>
    <dsp:sp modelId="{2A1B810D-1C22-4936-BE55-7EC4E62DCE48}">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51DC6A-BCDA-4D4B-8B14-22AD080970BA}">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528B7-FF5A-4238-9FE3-A7A38F6305D2}">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GB" sz="2100" kern="1200"/>
            <a:t>E.g.</a:t>
          </a:r>
          <a:r>
            <a:rPr lang="en-GB" sz="2100" b="0" i="0" kern="1200"/>
            <a:t> variables, expressions, functions or modules</a:t>
          </a:r>
          <a:endParaRPr lang="en-US" sz="2100" kern="1200"/>
        </a:p>
      </dsp:txBody>
      <dsp:txXfrm>
        <a:off x="1642860" y="3556583"/>
        <a:ext cx="4985943" cy="14223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DFD99-0B64-40FB-9F51-8D23417DA84F}">
      <dsp:nvSpPr>
        <dsp:cNvPr id="0" name=""/>
        <dsp:cNvSpPr/>
      </dsp:nvSpPr>
      <dsp:spPr>
        <a:xfrm>
          <a:off x="0" y="51663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Type Checking is </a:t>
          </a:r>
          <a:r>
            <a:rPr lang="en-GB" sz="1800" b="0" i="0" kern="1200"/>
            <a:t>the process of verifying and enforcing the constraints of types, and it can occur either at compile time (i.e. statically) or at runtime (i.e. dynamically). </a:t>
          </a:r>
          <a:endParaRPr lang="en-US" sz="1800" kern="1200"/>
        </a:p>
      </dsp:txBody>
      <dsp:txXfrm>
        <a:off x="46263" y="562893"/>
        <a:ext cx="6536278" cy="855173"/>
      </dsp:txXfrm>
    </dsp:sp>
    <dsp:sp modelId="{765B5300-4BBE-4154-9B4E-FFDA0002B8ED}">
      <dsp:nvSpPr>
        <dsp:cNvPr id="0" name=""/>
        <dsp:cNvSpPr/>
      </dsp:nvSpPr>
      <dsp:spPr>
        <a:xfrm>
          <a:off x="0" y="1516170"/>
          <a:ext cx="6628804" cy="94769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Type checking is all about ensuring that the program is </a:t>
          </a:r>
          <a:r>
            <a:rPr lang="en-GB" sz="1800" b="1" kern="1200"/>
            <a:t>type-safe</a:t>
          </a:r>
          <a:r>
            <a:rPr lang="en-GB" sz="1800" b="0" i="0" kern="1200"/>
            <a:t> meaning that the possibility of type errors is kept to a minimum. </a:t>
          </a:r>
          <a:endParaRPr lang="en-US" sz="1800" kern="1200"/>
        </a:p>
      </dsp:txBody>
      <dsp:txXfrm>
        <a:off x="46263" y="1562433"/>
        <a:ext cx="6536278" cy="855173"/>
      </dsp:txXfrm>
    </dsp:sp>
    <dsp:sp modelId="{EDE21815-8102-4923-AB3A-31B7177067C9}">
      <dsp:nvSpPr>
        <dsp:cNvPr id="0" name=""/>
        <dsp:cNvSpPr/>
      </dsp:nvSpPr>
      <dsp:spPr>
        <a:xfrm>
          <a:off x="0" y="2515710"/>
          <a:ext cx="6628804" cy="94769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A type error is an erroneous program behavior in which an operation occurs (or trys to occur) on a particular data type that it’s not meant to occur on.</a:t>
          </a:r>
          <a:endParaRPr lang="en-US" sz="1800" kern="1200"/>
        </a:p>
      </dsp:txBody>
      <dsp:txXfrm>
        <a:off x="46263" y="2561973"/>
        <a:ext cx="6536278" cy="855173"/>
      </dsp:txXfrm>
    </dsp:sp>
    <dsp:sp modelId="{3C185679-30F5-4E58-A410-F9D9B92A161D}">
      <dsp:nvSpPr>
        <dsp:cNvPr id="0" name=""/>
        <dsp:cNvSpPr/>
      </dsp:nvSpPr>
      <dsp:spPr>
        <a:xfrm>
          <a:off x="0" y="351525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This could be a situation where an operation is performed on an integer with the intent that it is a float, or even something such as adding a string and an integer together:</a:t>
          </a:r>
          <a:endParaRPr lang="en-US" sz="1800" kern="1200"/>
        </a:p>
      </dsp:txBody>
      <dsp:txXfrm>
        <a:off x="46263" y="3561513"/>
        <a:ext cx="6536278" cy="8551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06E98-8A35-43C4-99D5-07AFFF620DA5}">
      <dsp:nvSpPr>
        <dsp:cNvPr id="0" name=""/>
        <dsp:cNvSpPr/>
      </dsp:nvSpPr>
      <dsp:spPr>
        <a:xfrm>
          <a:off x="0" y="187770"/>
          <a:ext cx="6628804" cy="110564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Recent languages provide exception-handling facilities where handlers are lexically bound to blocks of code.</a:t>
          </a:r>
        </a:p>
      </dsp:txBody>
      <dsp:txXfrm>
        <a:off x="53973" y="241743"/>
        <a:ext cx="6520858" cy="997703"/>
      </dsp:txXfrm>
    </dsp:sp>
    <dsp:sp modelId="{957190ED-468E-4E50-BAF4-83766A07E39B}">
      <dsp:nvSpPr>
        <dsp:cNvPr id="0" name=""/>
        <dsp:cNvSpPr/>
      </dsp:nvSpPr>
      <dsp:spPr>
        <a:xfrm>
          <a:off x="0" y="1353900"/>
          <a:ext cx="6628804" cy="110564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General rule is if an exception isn’t handled in the current subroutine, then the subroutine returns and exception is raised at the point of call.  </a:t>
          </a:r>
        </a:p>
      </dsp:txBody>
      <dsp:txXfrm>
        <a:off x="53973" y="1407873"/>
        <a:ext cx="6520858" cy="997703"/>
      </dsp:txXfrm>
    </dsp:sp>
    <dsp:sp modelId="{174866D6-DC88-47FE-A4FA-94F68B1B219D}">
      <dsp:nvSpPr>
        <dsp:cNvPr id="0" name=""/>
        <dsp:cNvSpPr/>
      </dsp:nvSpPr>
      <dsp:spPr>
        <a:xfrm>
          <a:off x="0" y="2520030"/>
          <a:ext cx="6628804" cy="110564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Keeps propagating up dynamic chain until exception is handled.</a:t>
          </a:r>
        </a:p>
      </dsp:txBody>
      <dsp:txXfrm>
        <a:off x="53973" y="2574003"/>
        <a:ext cx="6520858" cy="997703"/>
      </dsp:txXfrm>
    </dsp:sp>
    <dsp:sp modelId="{4C760A14-689A-4362-89E1-8E31FC0FD986}">
      <dsp:nvSpPr>
        <dsp:cNvPr id="0" name=""/>
        <dsp:cNvSpPr/>
      </dsp:nvSpPr>
      <dsp:spPr>
        <a:xfrm>
          <a:off x="0" y="3686160"/>
          <a:ext cx="6628804" cy="110564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If not handled a predefined outermost handler is invoked which will terminate the program.</a:t>
          </a:r>
        </a:p>
      </dsp:txBody>
      <dsp:txXfrm>
        <a:off x="53973" y="3740133"/>
        <a:ext cx="6520858" cy="997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80383-6FD3-486A-9493-4044630B645E}">
      <dsp:nvSpPr>
        <dsp:cNvPr id="0" name=""/>
        <dsp:cNvSpPr/>
      </dsp:nvSpPr>
      <dsp:spPr>
        <a:xfrm>
          <a:off x="0" y="809181"/>
          <a:ext cx="6628804" cy="14938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7C31B-98FA-4DFC-B487-38E864D5A7AE}">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4FDA33-6598-4D46-B313-F6AD53C2F163}">
      <dsp:nvSpPr>
        <dsp:cNvPr id="0" name=""/>
        <dsp:cNvSpPr/>
      </dsp:nvSpPr>
      <dsp:spPr>
        <a:xfrm>
          <a:off x="1725424" y="809181"/>
          <a:ext cx="2982961"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US" sz="2500" b="1" kern="1200"/>
            <a:t>Advantage:</a:t>
          </a:r>
          <a:endParaRPr lang="en-US" sz="2500" kern="1200"/>
        </a:p>
      </dsp:txBody>
      <dsp:txXfrm>
        <a:off x="1725424" y="809181"/>
        <a:ext cx="2982961" cy="1493874"/>
      </dsp:txXfrm>
    </dsp:sp>
    <dsp:sp modelId="{D1EA03D9-D42A-4C60-BF88-A4808AD9DEF4}">
      <dsp:nvSpPr>
        <dsp:cNvPr id="0" name=""/>
        <dsp:cNvSpPr/>
      </dsp:nvSpPr>
      <dsp:spPr>
        <a:xfrm>
          <a:off x="4708386" y="809181"/>
          <a:ext cx="1920417"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577850">
            <a:lnSpc>
              <a:spcPct val="90000"/>
            </a:lnSpc>
            <a:spcBef>
              <a:spcPct val="0"/>
            </a:spcBef>
            <a:spcAft>
              <a:spcPct val="35000"/>
            </a:spcAft>
            <a:buNone/>
          </a:pPr>
          <a:r>
            <a:rPr lang="en-US" sz="1300" kern="1200"/>
            <a:t>Very simple to implement</a:t>
          </a:r>
        </a:p>
        <a:p>
          <a:pPr marL="0" lvl="0" indent="0" algn="l" defTabSz="577850">
            <a:lnSpc>
              <a:spcPct val="90000"/>
            </a:lnSpc>
            <a:spcBef>
              <a:spcPct val="0"/>
            </a:spcBef>
            <a:spcAft>
              <a:spcPct val="35000"/>
            </a:spcAft>
            <a:buNone/>
          </a:pPr>
          <a:r>
            <a:rPr lang="en-US" sz="1300" kern="1200"/>
            <a:t>It contains loops, variables etc.</a:t>
          </a:r>
        </a:p>
      </dsp:txBody>
      <dsp:txXfrm>
        <a:off x="4708386" y="809181"/>
        <a:ext cx="1920417" cy="1493874"/>
      </dsp:txXfrm>
    </dsp:sp>
    <dsp:sp modelId="{F977DFB3-AEE6-4AD9-A0BD-9113361F6662}">
      <dsp:nvSpPr>
        <dsp:cNvPr id="0" name=""/>
        <dsp:cNvSpPr/>
      </dsp:nvSpPr>
      <dsp:spPr>
        <a:xfrm>
          <a:off x="0" y="2676524"/>
          <a:ext cx="6628804" cy="14938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75A41-B55B-4BA8-B49A-CFE40622C234}">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0EF39D-C110-4AEC-A9D3-D0AB54D7CA5C}">
      <dsp:nvSpPr>
        <dsp:cNvPr id="0" name=""/>
        <dsp:cNvSpPr/>
      </dsp:nvSpPr>
      <dsp:spPr>
        <a:xfrm>
          <a:off x="1725424" y="2676524"/>
          <a:ext cx="2982961"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US" sz="2500" b="1" kern="1200"/>
            <a:t>Disadvantage:</a:t>
          </a:r>
          <a:endParaRPr lang="en-US" sz="2500" kern="1200"/>
        </a:p>
      </dsp:txBody>
      <dsp:txXfrm>
        <a:off x="1725424" y="2676524"/>
        <a:ext cx="2982961" cy="1493874"/>
      </dsp:txXfrm>
    </dsp:sp>
    <dsp:sp modelId="{7D45E1F8-921E-4902-8026-38128E50C14E}">
      <dsp:nvSpPr>
        <dsp:cNvPr id="0" name=""/>
        <dsp:cNvSpPr/>
      </dsp:nvSpPr>
      <dsp:spPr>
        <a:xfrm>
          <a:off x="4708386" y="2676524"/>
          <a:ext cx="1920417"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577850">
            <a:lnSpc>
              <a:spcPct val="90000"/>
            </a:lnSpc>
            <a:spcBef>
              <a:spcPct val="0"/>
            </a:spcBef>
            <a:spcAft>
              <a:spcPct val="35000"/>
            </a:spcAft>
            <a:buNone/>
          </a:pPr>
          <a:r>
            <a:rPr lang="en-US" sz="1300" kern="1200"/>
            <a:t>Complex problem cannot be solved</a:t>
          </a:r>
        </a:p>
        <a:p>
          <a:pPr marL="0" lvl="0" indent="0" algn="l" defTabSz="577850">
            <a:lnSpc>
              <a:spcPct val="90000"/>
            </a:lnSpc>
            <a:spcBef>
              <a:spcPct val="0"/>
            </a:spcBef>
            <a:spcAft>
              <a:spcPct val="35000"/>
            </a:spcAft>
            <a:buNone/>
          </a:pPr>
          <a:r>
            <a:rPr lang="en-US" sz="1300" kern="1200"/>
            <a:t>Less efficient and less productive</a:t>
          </a:r>
        </a:p>
        <a:p>
          <a:pPr marL="0" lvl="0" indent="0" algn="l" defTabSz="577850">
            <a:lnSpc>
              <a:spcPct val="90000"/>
            </a:lnSpc>
            <a:spcBef>
              <a:spcPct val="0"/>
            </a:spcBef>
            <a:spcAft>
              <a:spcPct val="35000"/>
            </a:spcAft>
            <a:buNone/>
          </a:pPr>
          <a:r>
            <a:rPr lang="en-US" sz="1300" kern="1200"/>
            <a:t>Parallel programming is not possible</a:t>
          </a:r>
        </a:p>
      </dsp:txBody>
      <dsp:txXfrm>
        <a:off x="4708386" y="2676524"/>
        <a:ext cx="1920417" cy="1493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F6317-DB8E-4BB8-8CF2-3507B1FD9BEA}">
      <dsp:nvSpPr>
        <dsp:cNvPr id="0" name=""/>
        <dsp:cNvSpPr/>
      </dsp:nvSpPr>
      <dsp:spPr>
        <a:xfrm>
          <a:off x="0" y="2856"/>
          <a:ext cx="6628804" cy="480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70A1C-E775-4369-AE56-4F598FA14290}">
      <dsp:nvSpPr>
        <dsp:cNvPr id="0" name=""/>
        <dsp:cNvSpPr/>
      </dsp:nvSpPr>
      <dsp:spPr>
        <a:xfrm>
          <a:off x="145239" y="110886"/>
          <a:ext cx="264330" cy="264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39A139-A544-4A99-96EE-94688BB4520B}">
      <dsp:nvSpPr>
        <dsp:cNvPr id="0" name=""/>
        <dsp:cNvSpPr/>
      </dsp:nvSpPr>
      <dsp:spPr>
        <a:xfrm>
          <a:off x="554810" y="2856"/>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It is divided as Logic, Functional, Database.</a:t>
          </a:r>
        </a:p>
      </dsp:txBody>
      <dsp:txXfrm>
        <a:off x="554810" y="2856"/>
        <a:ext cx="6015887" cy="585160"/>
      </dsp:txXfrm>
    </dsp:sp>
    <dsp:sp modelId="{17BCAC82-DA0D-4EC7-959B-CA9E7FFC3824}">
      <dsp:nvSpPr>
        <dsp:cNvPr id="0" name=""/>
        <dsp:cNvSpPr/>
      </dsp:nvSpPr>
      <dsp:spPr>
        <a:xfrm>
          <a:off x="0" y="734307"/>
          <a:ext cx="6628804" cy="480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750A32-04D1-4607-8B94-DFA9AE634797}">
      <dsp:nvSpPr>
        <dsp:cNvPr id="0" name=""/>
        <dsp:cNvSpPr/>
      </dsp:nvSpPr>
      <dsp:spPr>
        <a:xfrm>
          <a:off x="145239" y="842337"/>
          <a:ext cx="264330" cy="264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058FC6-CEE8-4F93-8659-969DFBCE0E57}">
      <dsp:nvSpPr>
        <dsp:cNvPr id="0" name=""/>
        <dsp:cNvSpPr/>
      </dsp:nvSpPr>
      <dsp:spPr>
        <a:xfrm>
          <a:off x="554810" y="734307"/>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In computer science the </a:t>
          </a:r>
          <a:r>
            <a:rPr lang="en-US" sz="1400" i="1" kern="1200"/>
            <a:t>declarative programming</a:t>
          </a:r>
          <a:r>
            <a:rPr lang="en-US" sz="1400" kern="1200"/>
            <a:t> is a style of building programs that expresses logic of computation without talking about its control flow.</a:t>
          </a:r>
        </a:p>
      </dsp:txBody>
      <dsp:txXfrm>
        <a:off x="554810" y="734307"/>
        <a:ext cx="6015887" cy="585160"/>
      </dsp:txXfrm>
    </dsp:sp>
    <dsp:sp modelId="{ED04B237-F7B5-4A85-917C-D1C00FD1B527}">
      <dsp:nvSpPr>
        <dsp:cNvPr id="0" name=""/>
        <dsp:cNvSpPr/>
      </dsp:nvSpPr>
      <dsp:spPr>
        <a:xfrm>
          <a:off x="0" y="1465758"/>
          <a:ext cx="6628804" cy="4801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D30130-6AC1-4CF1-99D9-D71051BFAF47}">
      <dsp:nvSpPr>
        <dsp:cNvPr id="0" name=""/>
        <dsp:cNvSpPr/>
      </dsp:nvSpPr>
      <dsp:spPr>
        <a:xfrm>
          <a:off x="145239" y="1573788"/>
          <a:ext cx="264330" cy="2640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0B339D-22F7-4D5E-BE06-A4CD8CDA380C}">
      <dsp:nvSpPr>
        <dsp:cNvPr id="0" name=""/>
        <dsp:cNvSpPr/>
      </dsp:nvSpPr>
      <dsp:spPr>
        <a:xfrm>
          <a:off x="554810" y="1465758"/>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It often considers programs as theories of some logic.</a:t>
          </a:r>
        </a:p>
      </dsp:txBody>
      <dsp:txXfrm>
        <a:off x="554810" y="1465758"/>
        <a:ext cx="6015887" cy="585160"/>
      </dsp:txXfrm>
    </dsp:sp>
    <dsp:sp modelId="{8FFD0BD1-857A-430D-A32F-4803CF0530E5}">
      <dsp:nvSpPr>
        <dsp:cNvPr id="0" name=""/>
        <dsp:cNvSpPr/>
      </dsp:nvSpPr>
      <dsp:spPr>
        <a:xfrm>
          <a:off x="0" y="2197210"/>
          <a:ext cx="6628804" cy="4801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61F12-5EF9-41C4-BF61-19E34118468A}">
      <dsp:nvSpPr>
        <dsp:cNvPr id="0" name=""/>
        <dsp:cNvSpPr/>
      </dsp:nvSpPr>
      <dsp:spPr>
        <a:xfrm>
          <a:off x="145239" y="2305239"/>
          <a:ext cx="264330" cy="2640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8F6444-F025-4CE8-BD27-DFC23D19F52A}">
      <dsp:nvSpPr>
        <dsp:cNvPr id="0" name=""/>
        <dsp:cNvSpPr/>
      </dsp:nvSpPr>
      <dsp:spPr>
        <a:xfrm>
          <a:off x="554810" y="2197210"/>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It may simplify writing parallel programs. </a:t>
          </a:r>
        </a:p>
      </dsp:txBody>
      <dsp:txXfrm>
        <a:off x="554810" y="2197210"/>
        <a:ext cx="6015887" cy="585160"/>
      </dsp:txXfrm>
    </dsp:sp>
    <dsp:sp modelId="{87E4C1AE-272B-4A1E-894F-A0FC0EDBF977}">
      <dsp:nvSpPr>
        <dsp:cNvPr id="0" name=""/>
        <dsp:cNvSpPr/>
      </dsp:nvSpPr>
      <dsp:spPr>
        <a:xfrm>
          <a:off x="0" y="2928661"/>
          <a:ext cx="6628804" cy="48013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56814-2CEC-4B5A-9354-6BA59F6331F6}">
      <dsp:nvSpPr>
        <dsp:cNvPr id="0" name=""/>
        <dsp:cNvSpPr/>
      </dsp:nvSpPr>
      <dsp:spPr>
        <a:xfrm>
          <a:off x="145239" y="3036690"/>
          <a:ext cx="264330" cy="2640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BCD53-64A8-44E2-B575-5D1A46EFA1C0}">
      <dsp:nvSpPr>
        <dsp:cNvPr id="0" name=""/>
        <dsp:cNvSpPr/>
      </dsp:nvSpPr>
      <dsp:spPr>
        <a:xfrm>
          <a:off x="554810" y="2928661"/>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The focus is on what needs to be done rather how it should be done basically emphasize on what code code is actually doing.</a:t>
          </a:r>
        </a:p>
      </dsp:txBody>
      <dsp:txXfrm>
        <a:off x="554810" y="2928661"/>
        <a:ext cx="6015887" cy="585160"/>
      </dsp:txXfrm>
    </dsp:sp>
    <dsp:sp modelId="{41641983-D91D-4795-83DF-678431409039}">
      <dsp:nvSpPr>
        <dsp:cNvPr id="0" name=""/>
        <dsp:cNvSpPr/>
      </dsp:nvSpPr>
      <dsp:spPr>
        <a:xfrm>
          <a:off x="0" y="3660112"/>
          <a:ext cx="6628804" cy="4801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6EE61-C473-4BE7-BFFD-A50FBD5873DA}">
      <dsp:nvSpPr>
        <dsp:cNvPr id="0" name=""/>
        <dsp:cNvSpPr/>
      </dsp:nvSpPr>
      <dsp:spPr>
        <a:xfrm>
          <a:off x="145239" y="3768142"/>
          <a:ext cx="264330" cy="2640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51DAFC-030E-4CD4-9D5D-BA89E830299D}">
      <dsp:nvSpPr>
        <dsp:cNvPr id="0" name=""/>
        <dsp:cNvSpPr/>
      </dsp:nvSpPr>
      <dsp:spPr>
        <a:xfrm>
          <a:off x="554810" y="3660112"/>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It just declare the result we want rather how it has be produced. </a:t>
          </a:r>
        </a:p>
      </dsp:txBody>
      <dsp:txXfrm>
        <a:off x="554810" y="3660112"/>
        <a:ext cx="6015887" cy="585160"/>
      </dsp:txXfrm>
    </dsp:sp>
    <dsp:sp modelId="{D96F3F37-2F64-4853-95BC-04F49E3D3A19}">
      <dsp:nvSpPr>
        <dsp:cNvPr id="0" name=""/>
        <dsp:cNvSpPr/>
      </dsp:nvSpPr>
      <dsp:spPr>
        <a:xfrm>
          <a:off x="0" y="4391563"/>
          <a:ext cx="6628804" cy="4801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F9968-EE6B-47C4-AD78-5A78DC2E86FD}">
      <dsp:nvSpPr>
        <dsp:cNvPr id="0" name=""/>
        <dsp:cNvSpPr/>
      </dsp:nvSpPr>
      <dsp:spPr>
        <a:xfrm>
          <a:off x="145239" y="4499593"/>
          <a:ext cx="264330" cy="2640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F99B4-DD66-4EB8-89BE-3A20A68E6BE9}">
      <dsp:nvSpPr>
        <dsp:cNvPr id="0" name=""/>
        <dsp:cNvSpPr/>
      </dsp:nvSpPr>
      <dsp:spPr>
        <a:xfrm>
          <a:off x="554810" y="4391563"/>
          <a:ext cx="6015887" cy="58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30" tIns="61930" rIns="61930" bIns="61930" numCol="1" spcCol="1270" anchor="ctr" anchorCtr="0">
          <a:noAutofit/>
        </a:bodyPr>
        <a:lstStyle/>
        <a:p>
          <a:pPr marL="0" lvl="0" indent="0" algn="l" defTabSz="622300">
            <a:lnSpc>
              <a:spcPct val="90000"/>
            </a:lnSpc>
            <a:spcBef>
              <a:spcPct val="0"/>
            </a:spcBef>
            <a:spcAft>
              <a:spcPct val="35000"/>
            </a:spcAft>
            <a:buNone/>
          </a:pPr>
          <a:r>
            <a:rPr lang="en-US" sz="1400" kern="1200"/>
            <a:t>This is the only difference between imperative (how to do) and declarative (what to do) programming paradigms. </a:t>
          </a:r>
        </a:p>
      </dsp:txBody>
      <dsp:txXfrm>
        <a:off x="554810" y="4391563"/>
        <a:ext cx="6015887" cy="585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EFBB0-92CA-4895-AA0D-6AE209EB6C30}">
      <dsp:nvSpPr>
        <dsp:cNvPr id="0" name=""/>
        <dsp:cNvSpPr/>
      </dsp:nvSpPr>
      <dsp:spPr>
        <a:xfrm>
          <a:off x="0" y="505605"/>
          <a:ext cx="6628804" cy="532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divided as Logic, Functional, Database.</a:t>
          </a:r>
        </a:p>
      </dsp:txBody>
      <dsp:txXfrm>
        <a:off x="25987" y="531592"/>
        <a:ext cx="6576830" cy="480376"/>
      </dsp:txXfrm>
    </dsp:sp>
    <dsp:sp modelId="{184EEAD0-3252-4E17-9DA4-19C4293FD0E8}">
      <dsp:nvSpPr>
        <dsp:cNvPr id="0" name=""/>
        <dsp:cNvSpPr/>
      </dsp:nvSpPr>
      <dsp:spPr>
        <a:xfrm>
          <a:off x="0" y="1078275"/>
          <a:ext cx="6628804" cy="53235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computer science the </a:t>
          </a:r>
          <a:r>
            <a:rPr lang="en-US" sz="1400" i="1" kern="1200"/>
            <a:t>declarative programming</a:t>
          </a:r>
          <a:r>
            <a:rPr lang="en-US" sz="1400" kern="1200"/>
            <a:t> is a style of building programs that expresses logic of computation without talking about its control flow.</a:t>
          </a:r>
        </a:p>
      </dsp:txBody>
      <dsp:txXfrm>
        <a:off x="25987" y="1104262"/>
        <a:ext cx="6576830" cy="480376"/>
      </dsp:txXfrm>
    </dsp:sp>
    <dsp:sp modelId="{D94FAEF4-C8D0-4702-8F83-4BFBC2B993BA}">
      <dsp:nvSpPr>
        <dsp:cNvPr id="0" name=""/>
        <dsp:cNvSpPr/>
      </dsp:nvSpPr>
      <dsp:spPr>
        <a:xfrm>
          <a:off x="0" y="1650945"/>
          <a:ext cx="6628804" cy="53235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often considers programs as theories of some logic.</a:t>
          </a:r>
        </a:p>
      </dsp:txBody>
      <dsp:txXfrm>
        <a:off x="25987" y="1676932"/>
        <a:ext cx="6576830" cy="480376"/>
      </dsp:txXfrm>
    </dsp:sp>
    <dsp:sp modelId="{B34B5581-BC39-4744-90EF-4390EC70FFA2}">
      <dsp:nvSpPr>
        <dsp:cNvPr id="0" name=""/>
        <dsp:cNvSpPr/>
      </dsp:nvSpPr>
      <dsp:spPr>
        <a:xfrm>
          <a:off x="0" y="2223615"/>
          <a:ext cx="6628804" cy="53235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may simplify writing parallel programs. </a:t>
          </a:r>
        </a:p>
      </dsp:txBody>
      <dsp:txXfrm>
        <a:off x="25987" y="2249602"/>
        <a:ext cx="6576830" cy="480376"/>
      </dsp:txXfrm>
    </dsp:sp>
    <dsp:sp modelId="{230D38B2-F8C2-4E2B-9A20-7345FE664129}">
      <dsp:nvSpPr>
        <dsp:cNvPr id="0" name=""/>
        <dsp:cNvSpPr/>
      </dsp:nvSpPr>
      <dsp:spPr>
        <a:xfrm>
          <a:off x="0" y="2796285"/>
          <a:ext cx="6628804" cy="53235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focus is on what needs to be done rather how it should be done basically emphasize on what code code is actually doing.</a:t>
          </a:r>
        </a:p>
      </dsp:txBody>
      <dsp:txXfrm>
        <a:off x="25987" y="2822272"/>
        <a:ext cx="6576830" cy="480376"/>
      </dsp:txXfrm>
    </dsp:sp>
    <dsp:sp modelId="{8D3B99D8-41BC-452A-99A1-E14EE1107929}">
      <dsp:nvSpPr>
        <dsp:cNvPr id="0" name=""/>
        <dsp:cNvSpPr/>
      </dsp:nvSpPr>
      <dsp:spPr>
        <a:xfrm>
          <a:off x="0" y="3368955"/>
          <a:ext cx="6628804" cy="53235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just declare the result we want rather how it has be produced. </a:t>
          </a:r>
        </a:p>
      </dsp:txBody>
      <dsp:txXfrm>
        <a:off x="25987" y="3394942"/>
        <a:ext cx="6576830" cy="480376"/>
      </dsp:txXfrm>
    </dsp:sp>
    <dsp:sp modelId="{C0C6FF7D-7180-4C91-8421-466184C54297}">
      <dsp:nvSpPr>
        <dsp:cNvPr id="0" name=""/>
        <dsp:cNvSpPr/>
      </dsp:nvSpPr>
      <dsp:spPr>
        <a:xfrm>
          <a:off x="0" y="3941625"/>
          <a:ext cx="6628804" cy="5323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is the only difference between imperative (how to do) and declarative (what to do) programming paradigms. </a:t>
          </a:r>
        </a:p>
      </dsp:txBody>
      <dsp:txXfrm>
        <a:off x="25987" y="3967612"/>
        <a:ext cx="6576830" cy="4803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09F11-7613-463B-9D9B-210DFD84BAF4}">
      <dsp:nvSpPr>
        <dsp:cNvPr id="0" name=""/>
        <dsp:cNvSpPr/>
      </dsp:nvSpPr>
      <dsp:spPr>
        <a:xfrm>
          <a:off x="0" y="62141"/>
          <a:ext cx="6628804" cy="7253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Binding lifetime:</a:t>
          </a:r>
        </a:p>
      </dsp:txBody>
      <dsp:txXfrm>
        <a:off x="35411" y="97552"/>
        <a:ext cx="6557982" cy="654577"/>
      </dsp:txXfrm>
    </dsp:sp>
    <dsp:sp modelId="{2531883D-AF09-4EBD-A437-76617CC717FE}">
      <dsp:nvSpPr>
        <dsp:cNvPr id="0" name=""/>
        <dsp:cNvSpPr/>
      </dsp:nvSpPr>
      <dsp:spPr>
        <a:xfrm>
          <a:off x="0" y="787541"/>
          <a:ext cx="6628804" cy="721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Time between creation and destruction of name to object binding</a:t>
          </a:r>
        </a:p>
      </dsp:txBody>
      <dsp:txXfrm>
        <a:off x="0" y="787541"/>
        <a:ext cx="6628804" cy="721912"/>
      </dsp:txXfrm>
    </dsp:sp>
    <dsp:sp modelId="{1F0FBEB5-93EE-464B-8774-38BCEFB1B355}">
      <dsp:nvSpPr>
        <dsp:cNvPr id="0" name=""/>
        <dsp:cNvSpPr/>
      </dsp:nvSpPr>
      <dsp:spPr>
        <a:xfrm>
          <a:off x="0" y="1509454"/>
          <a:ext cx="6628804" cy="7253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Object's lifetime:</a:t>
          </a:r>
        </a:p>
      </dsp:txBody>
      <dsp:txXfrm>
        <a:off x="35411" y="1544865"/>
        <a:ext cx="6557982" cy="654577"/>
      </dsp:txXfrm>
    </dsp:sp>
    <dsp:sp modelId="{0F638256-26D1-435C-A6E5-8C2585E675E6}">
      <dsp:nvSpPr>
        <dsp:cNvPr id="0" name=""/>
        <dsp:cNvSpPr/>
      </dsp:nvSpPr>
      <dsp:spPr>
        <a:xfrm>
          <a:off x="0" y="2234854"/>
          <a:ext cx="6628804" cy="14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Time b/w creation and destruction of object</a:t>
          </a:r>
        </a:p>
        <a:p>
          <a:pPr marL="457200" lvl="2" indent="-228600" algn="l" defTabSz="1066800">
            <a:lnSpc>
              <a:spcPct val="90000"/>
            </a:lnSpc>
            <a:spcBef>
              <a:spcPct val="0"/>
            </a:spcBef>
            <a:spcAft>
              <a:spcPct val="20000"/>
            </a:spcAft>
            <a:buChar char="•"/>
          </a:pPr>
          <a:r>
            <a:rPr lang="en-US" sz="2400" kern="1200"/>
            <a:t>Name can be destroyed but object is still in the memory</a:t>
          </a:r>
        </a:p>
      </dsp:txBody>
      <dsp:txXfrm>
        <a:off x="0" y="2234854"/>
        <a:ext cx="6628804" cy="1443824"/>
      </dsp:txXfrm>
    </dsp:sp>
    <dsp:sp modelId="{485DA2EF-7D08-412D-B0A3-A5B71B25F9E7}">
      <dsp:nvSpPr>
        <dsp:cNvPr id="0" name=""/>
        <dsp:cNvSpPr/>
      </dsp:nvSpPr>
      <dsp:spPr>
        <a:xfrm>
          <a:off x="0" y="3678679"/>
          <a:ext cx="6628804" cy="7253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Dangling reference:</a:t>
          </a:r>
        </a:p>
      </dsp:txBody>
      <dsp:txXfrm>
        <a:off x="35411" y="3714090"/>
        <a:ext cx="6557982" cy="654577"/>
      </dsp:txXfrm>
    </dsp:sp>
    <dsp:sp modelId="{818EE5FA-820F-4E61-BE53-BBDB91A791E9}">
      <dsp:nvSpPr>
        <dsp:cNvPr id="0" name=""/>
        <dsp:cNvSpPr/>
      </dsp:nvSpPr>
      <dsp:spPr>
        <a:xfrm>
          <a:off x="0" y="4404079"/>
          <a:ext cx="6628804"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Binding to object that no longer live</a:t>
          </a:r>
        </a:p>
      </dsp:txBody>
      <dsp:txXfrm>
        <a:off x="0" y="4404079"/>
        <a:ext cx="6628804" cy="513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BFC61-9BF1-4539-BA89-C4FE3827BA40}">
      <dsp:nvSpPr>
        <dsp:cNvPr id="0" name=""/>
        <dsp:cNvSpPr/>
      </dsp:nvSpPr>
      <dsp:spPr>
        <a:xfrm>
          <a:off x="0" y="112879"/>
          <a:ext cx="6628804" cy="798524"/>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Key events</a:t>
          </a:r>
        </a:p>
      </dsp:txBody>
      <dsp:txXfrm>
        <a:off x="38981" y="151860"/>
        <a:ext cx="6550842" cy="720562"/>
      </dsp:txXfrm>
    </dsp:sp>
    <dsp:sp modelId="{08516AD5-700F-40CC-A86C-02963B396B83}">
      <dsp:nvSpPr>
        <dsp:cNvPr id="0" name=""/>
        <dsp:cNvSpPr/>
      </dsp:nvSpPr>
      <dsp:spPr>
        <a:xfrm>
          <a:off x="0" y="911404"/>
          <a:ext cx="6628804"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creation of objects</a:t>
          </a:r>
        </a:p>
        <a:p>
          <a:pPr marL="171450" lvl="1" indent="-171450" algn="l" defTabSz="711200">
            <a:lnSpc>
              <a:spcPct val="90000"/>
            </a:lnSpc>
            <a:spcBef>
              <a:spcPct val="0"/>
            </a:spcBef>
            <a:spcAft>
              <a:spcPct val="20000"/>
            </a:spcAft>
            <a:buChar char="•"/>
          </a:pPr>
          <a:r>
            <a:rPr lang="en-US" sz="1600" kern="1200"/>
            <a:t>creation of bindings</a:t>
          </a:r>
        </a:p>
        <a:p>
          <a:pPr marL="171450" lvl="1" indent="-171450" algn="l" defTabSz="711200">
            <a:lnSpc>
              <a:spcPct val="90000"/>
            </a:lnSpc>
            <a:spcBef>
              <a:spcPct val="0"/>
            </a:spcBef>
            <a:spcAft>
              <a:spcPct val="20000"/>
            </a:spcAft>
            <a:buChar char="•"/>
          </a:pPr>
          <a:r>
            <a:rPr lang="en-US" sz="1600" kern="1200"/>
            <a:t>references to variables (which use bindings)</a:t>
          </a:r>
        </a:p>
        <a:p>
          <a:pPr marL="171450" lvl="1" indent="-171450" algn="l" defTabSz="711200">
            <a:lnSpc>
              <a:spcPct val="90000"/>
            </a:lnSpc>
            <a:spcBef>
              <a:spcPct val="0"/>
            </a:spcBef>
            <a:spcAft>
              <a:spcPct val="20000"/>
            </a:spcAft>
            <a:buChar char="•"/>
          </a:pPr>
          <a:r>
            <a:rPr lang="en-US" sz="1600" kern="1200"/>
            <a:t>(temporary) deactivation of bindings</a:t>
          </a:r>
        </a:p>
        <a:p>
          <a:pPr marL="171450" lvl="1" indent="-171450" algn="l" defTabSz="711200">
            <a:lnSpc>
              <a:spcPct val="90000"/>
            </a:lnSpc>
            <a:spcBef>
              <a:spcPct val="0"/>
            </a:spcBef>
            <a:spcAft>
              <a:spcPct val="20000"/>
            </a:spcAft>
            <a:buChar char="•"/>
          </a:pPr>
          <a:r>
            <a:rPr lang="en-US" sz="1600" kern="1200"/>
            <a:t>reactivation of bindings</a:t>
          </a:r>
        </a:p>
        <a:p>
          <a:pPr marL="171450" lvl="1" indent="-171450" algn="l" defTabSz="711200">
            <a:lnSpc>
              <a:spcPct val="90000"/>
            </a:lnSpc>
            <a:spcBef>
              <a:spcPct val="0"/>
            </a:spcBef>
            <a:spcAft>
              <a:spcPct val="20000"/>
            </a:spcAft>
            <a:buChar char="•"/>
          </a:pPr>
          <a:r>
            <a:rPr lang="en-US" sz="1600" kern="1200"/>
            <a:t>destruction of bindings</a:t>
          </a:r>
        </a:p>
        <a:p>
          <a:pPr marL="171450" lvl="1" indent="-171450" algn="l" defTabSz="711200">
            <a:lnSpc>
              <a:spcPct val="90000"/>
            </a:lnSpc>
            <a:spcBef>
              <a:spcPct val="0"/>
            </a:spcBef>
            <a:spcAft>
              <a:spcPct val="20000"/>
            </a:spcAft>
            <a:buChar char="•"/>
          </a:pPr>
          <a:r>
            <a:rPr lang="en-US" sz="1600" kern="1200"/>
            <a:t>destruction of objects</a:t>
          </a:r>
        </a:p>
      </dsp:txBody>
      <dsp:txXfrm>
        <a:off x="0" y="911404"/>
        <a:ext cx="6628804" cy="1825740"/>
      </dsp:txXfrm>
    </dsp:sp>
    <dsp:sp modelId="{5319B9E9-9D80-443A-AF52-C8FBEA8FF216}">
      <dsp:nvSpPr>
        <dsp:cNvPr id="0" name=""/>
        <dsp:cNvSpPr/>
      </dsp:nvSpPr>
      <dsp:spPr>
        <a:xfrm>
          <a:off x="0" y="2737144"/>
          <a:ext cx="6628804" cy="798524"/>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period of time from creation to destruction is called the LIFETIME of a binding</a:t>
          </a:r>
        </a:p>
      </dsp:txBody>
      <dsp:txXfrm>
        <a:off x="38981" y="2776125"/>
        <a:ext cx="6550842" cy="720562"/>
      </dsp:txXfrm>
    </dsp:sp>
    <dsp:sp modelId="{A236678C-A786-42C2-82EE-9031E5D82566}">
      <dsp:nvSpPr>
        <dsp:cNvPr id="0" name=""/>
        <dsp:cNvSpPr/>
      </dsp:nvSpPr>
      <dsp:spPr>
        <a:xfrm>
          <a:off x="0" y="3535669"/>
          <a:ext cx="6628804" cy="53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If object outlives binding it's </a:t>
          </a:r>
          <a:r>
            <a:rPr lang="en-US" sz="1600" b="1" kern="1200"/>
            <a:t>garbage</a:t>
          </a:r>
          <a:endParaRPr lang="en-US" sz="1600" kern="1200"/>
        </a:p>
        <a:p>
          <a:pPr marL="171450" lvl="1" indent="-171450" algn="l" defTabSz="711200">
            <a:lnSpc>
              <a:spcPct val="90000"/>
            </a:lnSpc>
            <a:spcBef>
              <a:spcPct val="0"/>
            </a:spcBef>
            <a:spcAft>
              <a:spcPct val="20000"/>
            </a:spcAft>
            <a:buChar char="•"/>
          </a:pPr>
          <a:r>
            <a:rPr lang="en-US" sz="1600" kern="1200"/>
            <a:t>If binding outlives object it's a </a:t>
          </a:r>
          <a:r>
            <a:rPr lang="en-US" sz="1600" b="1" kern="1200"/>
            <a:t>dangling reference </a:t>
          </a:r>
          <a:endParaRPr lang="en-US" sz="1600" kern="1200"/>
        </a:p>
      </dsp:txBody>
      <dsp:txXfrm>
        <a:off x="0" y="3535669"/>
        <a:ext cx="6628804" cy="532507"/>
      </dsp:txXfrm>
    </dsp:sp>
    <dsp:sp modelId="{9E4C5DCE-0D3D-4120-8EB5-0953DA784AB5}">
      <dsp:nvSpPr>
        <dsp:cNvPr id="0" name=""/>
        <dsp:cNvSpPr/>
      </dsp:nvSpPr>
      <dsp:spPr>
        <a:xfrm>
          <a:off x="0" y="4068176"/>
          <a:ext cx="6628804" cy="798524"/>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textual region of the program in which the binding is </a:t>
          </a:r>
          <a:r>
            <a:rPr lang="en-US" sz="2100" i="1" kern="1200"/>
            <a:t>active</a:t>
          </a:r>
          <a:r>
            <a:rPr lang="en-US" sz="2100" kern="1200"/>
            <a:t> is its scope</a:t>
          </a:r>
        </a:p>
      </dsp:txBody>
      <dsp:txXfrm>
        <a:off x="38981" y="4107157"/>
        <a:ext cx="6550842" cy="7205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45CCD-681A-4464-8677-8DE3E4F24035}">
      <dsp:nvSpPr>
        <dsp:cNvPr id="0" name=""/>
        <dsp:cNvSpPr/>
      </dsp:nvSpPr>
      <dsp:spPr>
        <a:xfrm>
          <a:off x="0" y="607"/>
          <a:ext cx="6628804" cy="142239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AA29F-FDAF-4FCA-8FF2-922E9A0326C8}">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85156F-2543-4BC2-9E70-75B11F998835}">
      <dsp:nvSpPr>
        <dsp:cNvPr id="0" name=""/>
        <dsp:cNvSpPr/>
      </dsp:nvSpPr>
      <dsp:spPr>
        <a:xfrm>
          <a:off x="1642860" y="607"/>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Static:</a:t>
          </a:r>
        </a:p>
      </dsp:txBody>
      <dsp:txXfrm>
        <a:off x="1642860" y="607"/>
        <a:ext cx="2982961" cy="1422390"/>
      </dsp:txXfrm>
    </dsp:sp>
    <dsp:sp modelId="{B326696A-93E9-49CF-AC51-AF66DFF6F5F8}">
      <dsp:nvSpPr>
        <dsp:cNvPr id="0" name=""/>
        <dsp:cNvSpPr/>
      </dsp:nvSpPr>
      <dsp:spPr>
        <a:xfrm>
          <a:off x="4625822" y="607"/>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533400">
            <a:lnSpc>
              <a:spcPct val="90000"/>
            </a:lnSpc>
            <a:spcBef>
              <a:spcPct val="0"/>
            </a:spcBef>
            <a:spcAft>
              <a:spcPct val="35000"/>
            </a:spcAft>
            <a:buNone/>
          </a:pPr>
          <a:r>
            <a:rPr lang="en-US" sz="1200" kern="1200"/>
            <a:t>Variables whose value will be same throughout the program is called static variable eg.global variables in heap</a:t>
          </a:r>
        </a:p>
      </dsp:txBody>
      <dsp:txXfrm>
        <a:off x="4625822" y="607"/>
        <a:ext cx="2002981" cy="1422390"/>
      </dsp:txXfrm>
    </dsp:sp>
    <dsp:sp modelId="{3E3F7E3C-68B2-4D90-9F7E-D84D1FD3E29B}">
      <dsp:nvSpPr>
        <dsp:cNvPr id="0" name=""/>
        <dsp:cNvSpPr/>
      </dsp:nvSpPr>
      <dsp:spPr>
        <a:xfrm>
          <a:off x="0" y="1778595"/>
          <a:ext cx="6628804" cy="142239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9B173-F028-4E75-B745-FE196546FD03}">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2A5CEF-BC72-4AB3-908B-791561738841}">
      <dsp:nvSpPr>
        <dsp:cNvPr id="0" name=""/>
        <dsp:cNvSpPr/>
      </dsp:nvSpPr>
      <dsp:spPr>
        <a:xfrm>
          <a:off x="1642860" y="1778595"/>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Stack:</a:t>
          </a:r>
        </a:p>
      </dsp:txBody>
      <dsp:txXfrm>
        <a:off x="1642860" y="1778595"/>
        <a:ext cx="2982961" cy="1422390"/>
      </dsp:txXfrm>
    </dsp:sp>
    <dsp:sp modelId="{4AA38C57-A4FE-4018-AF2A-B152F27A34E9}">
      <dsp:nvSpPr>
        <dsp:cNvPr id="0" name=""/>
        <dsp:cNvSpPr/>
      </dsp:nvSpPr>
      <dsp:spPr>
        <a:xfrm>
          <a:off x="4625822" y="1778595"/>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533400">
            <a:lnSpc>
              <a:spcPct val="90000"/>
            </a:lnSpc>
            <a:spcBef>
              <a:spcPct val="0"/>
            </a:spcBef>
            <a:spcAft>
              <a:spcPct val="35000"/>
            </a:spcAft>
            <a:buNone/>
          </a:pPr>
          <a:r>
            <a:rPr lang="en-US" sz="1200" kern="1200"/>
            <a:t>based on LIFO order Eg, subroutine calls i.e when function is called, it gets stored in form of LIFO</a:t>
          </a:r>
        </a:p>
      </dsp:txBody>
      <dsp:txXfrm>
        <a:off x="4625822" y="1778595"/>
        <a:ext cx="2002981" cy="1422390"/>
      </dsp:txXfrm>
    </dsp:sp>
    <dsp:sp modelId="{5EEF2371-D3DC-436A-BF45-70B63890B6FE}">
      <dsp:nvSpPr>
        <dsp:cNvPr id="0" name=""/>
        <dsp:cNvSpPr/>
      </dsp:nvSpPr>
      <dsp:spPr>
        <a:xfrm>
          <a:off x="0" y="3556583"/>
          <a:ext cx="6628804" cy="142239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002A0-5028-4C85-B6A1-F034D3F9581F}">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8A454A-3402-41DA-8BDE-ACB0DAA37D81}">
      <dsp:nvSpPr>
        <dsp:cNvPr id="0" name=""/>
        <dsp:cNvSpPr/>
      </dsp:nvSpPr>
      <dsp:spPr>
        <a:xfrm>
          <a:off x="1642860" y="3556583"/>
          <a:ext cx="298296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Heap:</a:t>
          </a:r>
        </a:p>
      </dsp:txBody>
      <dsp:txXfrm>
        <a:off x="1642860" y="3556583"/>
        <a:ext cx="2982961" cy="1422390"/>
      </dsp:txXfrm>
    </dsp:sp>
    <dsp:sp modelId="{4834292C-201D-408E-AB7C-C2090976E28A}">
      <dsp:nvSpPr>
        <dsp:cNvPr id="0" name=""/>
        <dsp:cNvSpPr/>
      </dsp:nvSpPr>
      <dsp:spPr>
        <a:xfrm>
          <a:off x="4625822" y="3556583"/>
          <a:ext cx="2002981"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533400">
            <a:lnSpc>
              <a:spcPct val="90000"/>
            </a:lnSpc>
            <a:spcBef>
              <a:spcPct val="0"/>
            </a:spcBef>
            <a:spcAft>
              <a:spcPct val="35000"/>
            </a:spcAft>
            <a:buNone/>
          </a:pPr>
          <a:r>
            <a:rPr lang="en-US" sz="1200" kern="1200"/>
            <a:t>arbitrary time data, data which comes at run time is stored in heap</a:t>
          </a:r>
        </a:p>
      </dsp:txBody>
      <dsp:txXfrm>
        <a:off x="4625822" y="3556583"/>
        <a:ext cx="2002981" cy="14223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C30FA-A44F-4E6E-ADF5-5109CFA112EE}">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93250-BE03-42EA-9563-7A753F483F5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D19192-920B-48E1-9FEC-B5A8D2D5436F}">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GB" sz="1800" b="0" i="0" kern="1200"/>
            <a:t>A </a:t>
          </a:r>
          <a:r>
            <a:rPr lang="en-GB" sz="1800" b="1" i="0" kern="1200">
              <a:hlinkClick xmlns:r="http://schemas.openxmlformats.org/officeDocument/2006/relationships" r:id="rId3"/>
            </a:rPr>
            <a:t>type</a:t>
          </a:r>
          <a:r>
            <a:rPr lang="en-GB" sz="1800" b="0" i="0" kern="1200"/>
            <a:t>, also known as a data type</a:t>
          </a:r>
          <a:endParaRPr lang="en-US" sz="1800" kern="1200"/>
        </a:p>
      </dsp:txBody>
      <dsp:txXfrm>
        <a:off x="1209819" y="2066"/>
        <a:ext cx="5418984" cy="1047462"/>
      </dsp:txXfrm>
    </dsp:sp>
    <dsp:sp modelId="{C360DF12-7A59-4A58-97DC-35533E0F06B1}">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FAE4A-EF0D-402C-9055-F17801BED1CD}">
      <dsp:nvSpPr>
        <dsp:cNvPr id="0" name=""/>
        <dsp:cNvSpPr/>
      </dsp:nvSpPr>
      <dsp:spPr>
        <a:xfrm>
          <a:off x="316857" y="1547074"/>
          <a:ext cx="576104" cy="5761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5C354-FEE3-41C9-ACBE-8A941D71259D}">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GB" sz="1800" kern="1200"/>
            <a:t>C</a:t>
          </a:r>
          <a:r>
            <a:rPr lang="en-GB" sz="1800" b="0" i="0" kern="1200"/>
            <a:t>lassifies </a:t>
          </a:r>
          <a:r>
            <a:rPr lang="en-GB" sz="1800" kern="1200"/>
            <a:t>into</a:t>
          </a:r>
          <a:r>
            <a:rPr lang="en-GB" sz="1800" b="0" i="0" kern="1200"/>
            <a:t> one of various types of data. </a:t>
          </a:r>
          <a:endParaRPr lang="en-US" sz="1800" kern="1200"/>
        </a:p>
      </dsp:txBody>
      <dsp:txXfrm>
        <a:off x="1209819" y="1311395"/>
        <a:ext cx="5418984" cy="1047462"/>
      </dsp:txXfrm>
    </dsp:sp>
    <dsp:sp modelId="{E37D5AEB-D452-40BB-A57F-83DD9B453084}">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1DB86B-613A-4D76-A2E7-F7DF96810AA0}">
      <dsp:nvSpPr>
        <dsp:cNvPr id="0" name=""/>
        <dsp:cNvSpPr/>
      </dsp:nvSpPr>
      <dsp:spPr>
        <a:xfrm>
          <a:off x="316857" y="2856402"/>
          <a:ext cx="576104" cy="5761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E9B1E0-F9A6-4D9A-917C-C43275A8DAFE}">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GB" sz="1800" b="0" i="0" kern="1200"/>
            <a:t>Semantic meaning of that structure, and how the values of that structure can be stored in memory. </a:t>
          </a:r>
          <a:endParaRPr lang="en-US" sz="1800" kern="1200"/>
        </a:p>
      </dsp:txBody>
      <dsp:txXfrm>
        <a:off x="1209819" y="2620723"/>
        <a:ext cx="5418984" cy="1047462"/>
      </dsp:txXfrm>
    </dsp:sp>
    <dsp:sp modelId="{78087CD3-EC37-460E-802D-96B5D1E0E2EF}">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22C18-67F7-4BA1-AAFB-DE6C96625695}">
      <dsp:nvSpPr>
        <dsp:cNvPr id="0" name=""/>
        <dsp:cNvSpPr/>
      </dsp:nvSpPr>
      <dsp:spPr>
        <a:xfrm>
          <a:off x="316857" y="4165730"/>
          <a:ext cx="576104" cy="57610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EB9BBF-9B76-4AEF-9689-7D69CA792557}">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00100">
            <a:lnSpc>
              <a:spcPct val="90000"/>
            </a:lnSpc>
            <a:spcBef>
              <a:spcPct val="0"/>
            </a:spcBef>
            <a:spcAft>
              <a:spcPct val="35000"/>
            </a:spcAft>
            <a:buNone/>
          </a:pPr>
          <a:r>
            <a:rPr lang="en-GB" sz="1800" b="0" i="0" kern="1200"/>
            <a:t>If this sounds confusing, just think about Integers, Strings, Floats, and Booleans – those are all types. Types can be broken down into categories:</a:t>
          </a:r>
          <a:endParaRPr lang="en-US" sz="1800" kern="1200"/>
        </a:p>
      </dsp:txBody>
      <dsp:txXfrm>
        <a:off x="1209819" y="3930051"/>
        <a:ext cx="5418984" cy="10474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418FA-117A-4EBA-BFC4-E27C80E3081C}">
      <dsp:nvSpPr>
        <dsp:cNvPr id="0" name=""/>
        <dsp:cNvSpPr/>
      </dsp:nvSpPr>
      <dsp:spPr>
        <a:xfrm>
          <a:off x="0" y="313939"/>
          <a:ext cx="6628804" cy="709537"/>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e.g. read an array of integers and return a double</a:t>
          </a:r>
          <a:endParaRPr lang="en-US" sz="1700" kern="1200"/>
        </a:p>
      </dsp:txBody>
      <dsp:txXfrm>
        <a:off x="0" y="313939"/>
        <a:ext cx="6628804" cy="709537"/>
      </dsp:txXfrm>
    </dsp:sp>
    <dsp:sp modelId="{26A4881E-5216-4FEB-ACB2-C4B1A0B0220D}">
      <dsp:nvSpPr>
        <dsp:cNvPr id="0" name=""/>
        <dsp:cNvSpPr/>
      </dsp:nvSpPr>
      <dsp:spPr>
        <a:xfrm>
          <a:off x="331440" y="63019"/>
          <a:ext cx="4640162" cy="5018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GB" sz="1700" b="0" i="0" kern="1200"/>
            <a:t>To define what the program should do.</a:t>
          </a:r>
          <a:endParaRPr lang="en-US" sz="1700" kern="1200"/>
        </a:p>
      </dsp:txBody>
      <dsp:txXfrm>
        <a:off x="355938" y="87517"/>
        <a:ext cx="4591166" cy="452844"/>
      </dsp:txXfrm>
    </dsp:sp>
    <dsp:sp modelId="{162DB9D2-7902-49C8-AE87-B20F0BED0691}">
      <dsp:nvSpPr>
        <dsp:cNvPr id="0" name=""/>
        <dsp:cNvSpPr/>
      </dsp:nvSpPr>
      <dsp:spPr>
        <a:xfrm>
          <a:off x="0" y="1366196"/>
          <a:ext cx="6628804" cy="963900"/>
        </a:xfrm>
        <a:prstGeom prst="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that it does not add a string to an integer</a:t>
          </a:r>
          <a:endParaRPr lang="en-US" sz="1700" kern="1200"/>
        </a:p>
        <a:p>
          <a:pPr marL="171450" lvl="1" indent="-171450" algn="l" defTabSz="755650">
            <a:lnSpc>
              <a:spcPct val="90000"/>
            </a:lnSpc>
            <a:spcBef>
              <a:spcPct val="0"/>
            </a:spcBef>
            <a:spcAft>
              <a:spcPct val="15000"/>
            </a:spcAft>
            <a:buChar char="•"/>
          </a:pPr>
          <a:r>
            <a:rPr lang="en-GB" sz="1700" b="0" i="0" kern="1200"/>
            <a:t>that variables are declared before they are used</a:t>
          </a:r>
          <a:endParaRPr lang="en-US" sz="1700" kern="1200"/>
        </a:p>
      </dsp:txBody>
      <dsp:txXfrm>
        <a:off x="0" y="1366196"/>
        <a:ext cx="6628804" cy="963900"/>
      </dsp:txXfrm>
    </dsp:sp>
    <dsp:sp modelId="{2959239E-F6E8-432D-A0C9-AA869B0D15AC}">
      <dsp:nvSpPr>
        <dsp:cNvPr id="0" name=""/>
        <dsp:cNvSpPr/>
      </dsp:nvSpPr>
      <dsp:spPr>
        <a:xfrm>
          <a:off x="331440" y="1115276"/>
          <a:ext cx="4640162" cy="50184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GB" sz="1700" b="0" i="0" kern="1200"/>
            <a:t>To guarantee that the program is meaningful.</a:t>
          </a:r>
          <a:endParaRPr lang="en-US" sz="1700" kern="1200"/>
        </a:p>
      </dsp:txBody>
      <dsp:txXfrm>
        <a:off x="355938" y="1139774"/>
        <a:ext cx="4591166" cy="452844"/>
      </dsp:txXfrm>
    </dsp:sp>
    <dsp:sp modelId="{F30D062C-64A9-4466-995E-5F18A2D3D4F9}">
      <dsp:nvSpPr>
        <dsp:cNvPr id="0" name=""/>
        <dsp:cNvSpPr/>
      </dsp:nvSpPr>
      <dsp:spPr>
        <a:xfrm>
          <a:off x="0" y="2672816"/>
          <a:ext cx="6628804" cy="937125"/>
        </a:xfrm>
        <a:prstGeom prst="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better than comments, which are not checked by the compiler</a:t>
          </a:r>
          <a:endParaRPr lang="en-US" sz="1700" kern="1200"/>
        </a:p>
      </dsp:txBody>
      <dsp:txXfrm>
        <a:off x="0" y="2672816"/>
        <a:ext cx="6628804" cy="937125"/>
      </dsp:txXfrm>
    </dsp:sp>
    <dsp:sp modelId="{699584A7-5355-4D83-80ED-49869C19E779}">
      <dsp:nvSpPr>
        <dsp:cNvPr id="0" name=""/>
        <dsp:cNvSpPr/>
      </dsp:nvSpPr>
      <dsp:spPr>
        <a:xfrm>
          <a:off x="331440" y="2421896"/>
          <a:ext cx="4640162" cy="50184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GB" sz="1700" b="0" i="0" kern="1200"/>
            <a:t>To document the programmer's intentions.</a:t>
          </a:r>
          <a:endParaRPr lang="en-US" sz="1700" kern="1200"/>
        </a:p>
      </dsp:txBody>
      <dsp:txXfrm>
        <a:off x="355938" y="2446394"/>
        <a:ext cx="4591166" cy="452844"/>
      </dsp:txXfrm>
    </dsp:sp>
    <dsp:sp modelId="{E9AD20ED-94F6-49AC-8EF8-F5E5A3584FE0}">
      <dsp:nvSpPr>
        <dsp:cNvPr id="0" name=""/>
        <dsp:cNvSpPr/>
      </dsp:nvSpPr>
      <dsp:spPr>
        <a:xfrm>
          <a:off x="0" y="3952661"/>
          <a:ext cx="6628804" cy="9639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54076" rIns="514469" bIns="120904" numCol="1" spcCol="1270" anchor="t" anchorCtr="0">
          <a:noAutofit/>
        </a:bodyPr>
        <a:lstStyle/>
        <a:p>
          <a:pPr marL="171450" lvl="1" indent="-171450" algn="l" defTabSz="755650">
            <a:lnSpc>
              <a:spcPct val="90000"/>
            </a:lnSpc>
            <a:spcBef>
              <a:spcPct val="0"/>
            </a:spcBef>
            <a:spcAft>
              <a:spcPct val="15000"/>
            </a:spcAft>
            <a:buChar char="•"/>
          </a:pPr>
          <a:r>
            <a:rPr lang="en-GB" sz="1700" b="0" i="0" kern="1200"/>
            <a:t>reserve the minimal amount of memory, but not more</a:t>
          </a:r>
          <a:endParaRPr lang="en-US" sz="1700" kern="1200"/>
        </a:p>
        <a:p>
          <a:pPr marL="171450" lvl="1" indent="-171450" algn="l" defTabSz="755650">
            <a:lnSpc>
              <a:spcPct val="90000"/>
            </a:lnSpc>
            <a:spcBef>
              <a:spcPct val="0"/>
            </a:spcBef>
            <a:spcAft>
              <a:spcPct val="15000"/>
            </a:spcAft>
            <a:buChar char="•"/>
          </a:pPr>
          <a:r>
            <a:rPr lang="en-GB" sz="1700" b="0" i="0" kern="1200"/>
            <a:t>use the most appropriate machine instructions</a:t>
          </a:r>
          <a:endParaRPr lang="en-US" sz="1700" kern="1200"/>
        </a:p>
      </dsp:txBody>
      <dsp:txXfrm>
        <a:off x="0" y="3952661"/>
        <a:ext cx="6628804" cy="963900"/>
      </dsp:txXfrm>
    </dsp:sp>
    <dsp:sp modelId="{6ED78FED-29F6-4612-8D70-D28BA748E10B}">
      <dsp:nvSpPr>
        <dsp:cNvPr id="0" name=""/>
        <dsp:cNvSpPr/>
      </dsp:nvSpPr>
      <dsp:spPr>
        <a:xfrm>
          <a:off x="331440" y="3701741"/>
          <a:ext cx="4640162" cy="5018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55650">
            <a:lnSpc>
              <a:spcPct val="90000"/>
            </a:lnSpc>
            <a:spcBef>
              <a:spcPct val="0"/>
            </a:spcBef>
            <a:spcAft>
              <a:spcPct val="35000"/>
            </a:spcAft>
            <a:buNone/>
          </a:pPr>
          <a:r>
            <a:rPr lang="en-GB" sz="1700" b="0" i="0" kern="1200"/>
            <a:t>To optimize the use of hardware.</a:t>
          </a:r>
          <a:endParaRPr lang="en-US" sz="1700" kern="1200"/>
        </a:p>
      </dsp:txBody>
      <dsp:txXfrm>
        <a:off x="355938" y="3726239"/>
        <a:ext cx="459116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21CDE-1E8D-4009-B399-A48447115DC2}"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3CD23-AA89-4408-B774-1EF45C6E94D6}" type="slidenum">
              <a:rPr lang="en-US" smtClean="0"/>
              <a:t>‹#›</a:t>
            </a:fld>
            <a:endParaRPr lang="en-US"/>
          </a:p>
        </p:txBody>
      </p:sp>
    </p:spTree>
    <p:extLst>
      <p:ext uri="{BB962C8B-B14F-4D97-AF65-F5344CB8AC3E}">
        <p14:creationId xmlns:p14="http://schemas.microsoft.com/office/powerpoint/2010/main" val="330552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C3CD23-AA89-4408-B774-1EF45C6E94D6}" type="slidenum">
              <a:rPr lang="en-US" smtClean="0"/>
              <a:t>1</a:t>
            </a:fld>
            <a:endParaRPr lang="en-US"/>
          </a:p>
        </p:txBody>
      </p:sp>
    </p:spTree>
    <p:extLst>
      <p:ext uri="{BB962C8B-B14F-4D97-AF65-F5344CB8AC3E}">
        <p14:creationId xmlns:p14="http://schemas.microsoft.com/office/powerpoint/2010/main" val="223544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C3CD23-AA89-4408-B774-1EF45C6E94D6}" type="slidenum">
              <a:rPr lang="en-US" smtClean="0"/>
              <a:t>16</a:t>
            </a:fld>
            <a:endParaRPr lang="en-US"/>
          </a:p>
        </p:txBody>
      </p:sp>
    </p:spTree>
    <p:extLst>
      <p:ext uri="{BB962C8B-B14F-4D97-AF65-F5344CB8AC3E}">
        <p14:creationId xmlns:p14="http://schemas.microsoft.com/office/powerpoint/2010/main" val="155693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700754-4F36-48BD-B763-D49ED71B943F}" type="slidenum">
              <a:rPr lang="en-US"/>
              <a:pPr/>
              <a:t>31</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642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9FDCC-3FF4-4F08-B6C0-7FE42A8908AA}" type="slidenum">
              <a:rPr lang="en-US"/>
              <a:pPr/>
              <a:t>57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269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8CD67-D55C-476A-98D9-756AC183AFD3}" type="slidenum">
              <a:rPr lang="en-US"/>
              <a:pPr/>
              <a:t>66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460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CA5568-D243-47DF-9C1D-D6967C5521D7}"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BA698-6EAF-46D7-9E01-4F1F93156AAB}"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FF3FC-4D60-4865-9272-70B0E3FE8E11}"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19627-C56D-4B15-9C0E-7242301E493B}"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3D7A4-636F-40BA-8D14-3BF2B3CAC3C1}"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B394A-6BCD-4AFB-8821-68EBAF88C8FB}"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28557-44EC-404A-B7DA-0DFB3DD7467F}"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7A50-8EAD-4D5C-9062-4E79D20C0A86}"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4FF453EC-7A25-4A71-883D-448CDB19E27D}" type="datetime1">
              <a:rPr lang="en-US"/>
              <a:pPr/>
              <a:t>2/16/2021</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859AF4D-1936-46CF-BDDD-731A9C1C70BE}" type="slidenum">
              <a:rPr lang="en-US"/>
              <a:pPr/>
              <a:t>‹#›</a:t>
            </a:fld>
            <a:endParaRPr lang="en-US"/>
          </a:p>
        </p:txBody>
      </p:sp>
    </p:spTree>
    <p:extLst>
      <p:ext uri="{BB962C8B-B14F-4D97-AF65-F5344CB8AC3E}">
        <p14:creationId xmlns:p14="http://schemas.microsoft.com/office/powerpoint/2010/main" val="395050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4571A-9391-4B53-9723-4B808E225E86}"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24BD0-C025-4F2B-9C9E-9FB2E30E1AC9}" type="datetime1">
              <a:rPr lang="en-US" smtClean="0"/>
              <a:t>2/16/2021</a:t>
            </a:fld>
            <a:endParaRPr lang="en-US" dirty="0"/>
          </a:p>
        </p:txBody>
      </p:sp>
      <p:sp>
        <p:nvSpPr>
          <p:cNvPr id="5" name="Footer Placeholder 4"/>
          <p:cNvSpPr>
            <a:spLocks noGrp="1"/>
          </p:cNvSpPr>
          <p:nvPr>
            <p:ph type="ftr" sz="quarter" idx="11"/>
          </p:nvPr>
        </p:nvSpPr>
        <p:spPr/>
        <p:txBody>
          <a:bodyPr/>
          <a:lstStyle/>
          <a:p>
            <a:r>
              <a:rPr lang="en-US"/>
              <a:t>Vinita Mishra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0D14F-6FEE-4595-B4C2-9727645880F4}" type="datetime1">
              <a:rPr lang="en-US" smtClean="0"/>
              <a:t>2/16/2021</a:t>
            </a:fld>
            <a:endParaRPr lang="en-US" dirty="0"/>
          </a:p>
        </p:txBody>
      </p:sp>
      <p:sp>
        <p:nvSpPr>
          <p:cNvPr id="6" name="Footer Placeholder 5"/>
          <p:cNvSpPr>
            <a:spLocks noGrp="1"/>
          </p:cNvSpPr>
          <p:nvPr>
            <p:ph type="ftr" sz="quarter" idx="11"/>
          </p:nvPr>
        </p:nvSpPr>
        <p:spPr/>
        <p:txBody>
          <a:bodyPr/>
          <a:lstStyle/>
          <a:p>
            <a:r>
              <a:rPr lang="en-US"/>
              <a:t>Vinita Mishra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F4060-7825-444A-B2FB-2330EABA40BC}" type="datetime1">
              <a:rPr lang="en-US" smtClean="0"/>
              <a:t>2/16/2021</a:t>
            </a:fld>
            <a:endParaRPr lang="en-US" dirty="0"/>
          </a:p>
        </p:txBody>
      </p:sp>
      <p:sp>
        <p:nvSpPr>
          <p:cNvPr id="8" name="Footer Placeholder 7"/>
          <p:cNvSpPr>
            <a:spLocks noGrp="1"/>
          </p:cNvSpPr>
          <p:nvPr>
            <p:ph type="ftr" sz="quarter" idx="11"/>
          </p:nvPr>
        </p:nvSpPr>
        <p:spPr/>
        <p:txBody>
          <a:bodyPr/>
          <a:lstStyle/>
          <a:p>
            <a:r>
              <a:rPr lang="en-US"/>
              <a:t>Vinita Mishra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97C6C-4E9A-44C9-A6E4-8CFC947F8709}" type="datetime1">
              <a:rPr lang="en-US" smtClean="0"/>
              <a:t>2/16/2021</a:t>
            </a:fld>
            <a:endParaRPr lang="en-US" dirty="0"/>
          </a:p>
        </p:txBody>
      </p:sp>
      <p:sp>
        <p:nvSpPr>
          <p:cNvPr id="4" name="Footer Placeholder 3"/>
          <p:cNvSpPr>
            <a:spLocks noGrp="1"/>
          </p:cNvSpPr>
          <p:nvPr>
            <p:ph type="ftr" sz="quarter" idx="11"/>
          </p:nvPr>
        </p:nvSpPr>
        <p:spPr/>
        <p:txBody>
          <a:bodyPr/>
          <a:lstStyle/>
          <a:p>
            <a:r>
              <a:rPr lang="en-US"/>
              <a:t>Vinita Mishra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986B5-0D06-423F-B877-C72E4DE97DF6}" type="datetime1">
              <a:rPr lang="en-US" smtClean="0"/>
              <a:t>2/16/2021</a:t>
            </a:fld>
            <a:endParaRPr lang="en-US" dirty="0"/>
          </a:p>
        </p:txBody>
      </p:sp>
      <p:sp>
        <p:nvSpPr>
          <p:cNvPr id="3" name="Footer Placeholder 2"/>
          <p:cNvSpPr>
            <a:spLocks noGrp="1"/>
          </p:cNvSpPr>
          <p:nvPr>
            <p:ph type="ftr" sz="quarter" idx="11"/>
          </p:nvPr>
        </p:nvSpPr>
        <p:spPr/>
        <p:txBody>
          <a:bodyPr/>
          <a:lstStyle/>
          <a:p>
            <a:r>
              <a:rPr lang="en-US"/>
              <a:t>Vinita Mishra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96AE3-DFD4-4A6E-89D1-ABAB355E9DE2}" type="datetime1">
              <a:rPr lang="en-US" smtClean="0"/>
              <a:t>2/16/2021</a:t>
            </a:fld>
            <a:endParaRPr lang="en-US" dirty="0"/>
          </a:p>
        </p:txBody>
      </p:sp>
      <p:sp>
        <p:nvSpPr>
          <p:cNvPr id="6" name="Footer Placeholder 5"/>
          <p:cNvSpPr>
            <a:spLocks noGrp="1"/>
          </p:cNvSpPr>
          <p:nvPr>
            <p:ph type="ftr" sz="quarter" idx="11"/>
          </p:nvPr>
        </p:nvSpPr>
        <p:spPr/>
        <p:txBody>
          <a:bodyPr/>
          <a:lstStyle/>
          <a:p>
            <a:r>
              <a:rPr lang="en-US"/>
              <a:t>Vinita Mishra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50975-41D2-435B-AA4B-68A5F2C2AEEB}" type="datetime1">
              <a:rPr lang="en-US" smtClean="0"/>
              <a:t>2/16/2021</a:t>
            </a:fld>
            <a:endParaRPr lang="en-US" dirty="0"/>
          </a:p>
        </p:txBody>
      </p:sp>
      <p:sp>
        <p:nvSpPr>
          <p:cNvPr id="6" name="Footer Placeholder 5"/>
          <p:cNvSpPr>
            <a:spLocks noGrp="1"/>
          </p:cNvSpPr>
          <p:nvPr>
            <p:ph type="ftr" sz="quarter" idx="11"/>
          </p:nvPr>
        </p:nvSpPr>
        <p:spPr/>
        <p:txBody>
          <a:bodyPr/>
          <a:lstStyle/>
          <a:p>
            <a:r>
              <a:rPr lang="en-US"/>
              <a:t>Vinita Mishra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58B812-16E7-40D9-899A-78A531CA046B}" type="datetime1">
              <a:rPr lang="en-US" smtClean="0"/>
              <a:t>2/16/2021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Vinita Mishra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41.png"/><Relationship Id="rId4"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3.png"/><Relationship Id="rId5" Type="http://schemas.openxmlformats.org/officeDocument/2006/relationships/slideLayout" Target="../slideLayouts/slideLayout4.xml"/><Relationship Id="rId4" Type="http://schemas.openxmlformats.org/officeDocument/2006/relationships/tags" Target="../tags/tag2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7.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2.png"/><Relationship Id="rId5" Type="http://schemas.openxmlformats.org/officeDocument/2006/relationships/slideLayout" Target="../slideLayouts/slideLayout17.xml"/><Relationship Id="rId4" Type="http://schemas.openxmlformats.org/officeDocument/2006/relationships/tags" Target="../tags/tag28.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png"/><Relationship Id="rId7" Type="http://schemas.openxmlformats.org/officeDocument/2006/relationships/diagramColors" Target="../diagrams/colors12.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43.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png"/><Relationship Id="rId5" Type="http://schemas.openxmlformats.org/officeDocument/2006/relationships/image" Target="../media/image44.png"/><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74337" y="1265314"/>
            <a:ext cx="4299666" cy="3249131"/>
          </a:xfrm>
        </p:spPr>
        <p:txBody>
          <a:bodyPr>
            <a:normAutofit/>
          </a:bodyPr>
          <a:lstStyle/>
          <a:p>
            <a:pPr algn="l">
              <a:lnSpc>
                <a:spcPct val="90000"/>
              </a:lnSpc>
            </a:pPr>
            <a:br>
              <a:rPr lang="en-US" sz="2200"/>
            </a:br>
            <a:br>
              <a:rPr lang="en-US" sz="2200"/>
            </a:br>
            <a:br>
              <a:rPr lang="en-US" sz="2200"/>
            </a:br>
            <a:br>
              <a:rPr lang="en-US" sz="2200"/>
            </a:br>
            <a:r>
              <a:rPr lang="en-US" sz="2200"/>
              <a:t>Introduction to Programming Paradigms and Core Language Design Issues 	</a:t>
            </a:r>
            <a:br>
              <a:rPr lang="en-US" sz="2200"/>
            </a:br>
            <a:endParaRPr lang="en-US" sz="2200"/>
          </a:p>
        </p:txBody>
      </p:sp>
      <p:sp>
        <p:nvSpPr>
          <p:cNvPr id="13" name="Isosceles Triangle 1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 name="Graphic 9" descr="Books">
            <a:extLst>
              <a:ext uri="{FF2B5EF4-FFF2-40B4-BE49-F238E27FC236}">
                <a16:creationId xmlns:a16="http://schemas.microsoft.com/office/drawing/2014/main" id="{D94C5121-3218-4F41-A3F6-8640C28D21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
        <p:nvSpPr>
          <p:cNvPr id="5" name="Footer Placeholder 4"/>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652481" y="1382486"/>
            <a:ext cx="3547581" cy="4093028"/>
          </a:xfrm>
        </p:spPr>
        <p:txBody>
          <a:bodyPr anchor="ctr">
            <a:normAutofit/>
          </a:bodyPr>
          <a:lstStyle/>
          <a:p>
            <a:r>
              <a:rPr lang="en-US" sz="4100" b="1"/>
              <a:t>Declarative programming paradigm:</a:t>
            </a:r>
            <a:endParaRPr lang="en-US" sz="4100"/>
          </a:p>
        </p:txBody>
      </p:sp>
      <p:grpSp>
        <p:nvGrpSpPr>
          <p:cNvPr id="15" name="Group 1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6" name="Straight Connector 1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2">
            <a:extLst>
              <a:ext uri="{FF2B5EF4-FFF2-40B4-BE49-F238E27FC236}">
                <a16:creationId xmlns:a16="http://schemas.microsoft.com/office/drawing/2014/main" id="{419AEE60-856B-4034-AE70-DF7CA93094EE}"/>
              </a:ext>
            </a:extLst>
          </p:cNvPr>
          <p:cNvGraphicFramePr>
            <a:graphicFrameLocks noGrp="1"/>
          </p:cNvGraphicFramePr>
          <p:nvPr>
            <p:ph idx="1"/>
            <p:extLst>
              <p:ext uri="{D42A27DB-BD31-4B8C-83A1-F6EECF244321}">
                <p14:modId xmlns:p14="http://schemas.microsoft.com/office/powerpoint/2010/main" val="203100933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24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itle 5"/>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Declarative programming paradigm</a:t>
            </a:r>
            <a:endParaRPr lang="en-US">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pPr>
              <a:lnSpc>
                <a:spcPct val="90000"/>
              </a:lnSpc>
            </a:pPr>
            <a:r>
              <a:rPr lang="en-US" sz="1700" b="1">
                <a:solidFill>
                  <a:srgbClr val="FFFFFF"/>
                </a:solidFill>
              </a:rPr>
              <a:t>Logic programming paradigms –</a:t>
            </a:r>
            <a:br>
              <a:rPr lang="en-US" sz="1700">
                <a:solidFill>
                  <a:srgbClr val="FFFFFF"/>
                </a:solidFill>
              </a:rPr>
            </a:br>
            <a:r>
              <a:rPr lang="en-US" sz="1700">
                <a:solidFill>
                  <a:srgbClr val="FFFFFF"/>
                </a:solidFill>
              </a:rPr>
              <a:t>It can be termed as abstract model of computation. </a:t>
            </a:r>
          </a:p>
          <a:p>
            <a:pPr>
              <a:lnSpc>
                <a:spcPct val="90000"/>
              </a:lnSpc>
            </a:pPr>
            <a:r>
              <a:rPr lang="en-US" sz="1700">
                <a:solidFill>
                  <a:srgbClr val="FFFFFF"/>
                </a:solidFill>
              </a:rPr>
              <a:t>It would solve logical problems like puzzles, series etc.</a:t>
            </a:r>
          </a:p>
          <a:p>
            <a:pPr>
              <a:lnSpc>
                <a:spcPct val="90000"/>
              </a:lnSpc>
            </a:pPr>
            <a:r>
              <a:rPr lang="en-US" sz="1700">
                <a:solidFill>
                  <a:srgbClr val="FFFFFF"/>
                </a:solidFill>
              </a:rPr>
              <a:t> In logic programming we have a knowledge base which we know before and along with the question and knowledge base which is given to machine, it produces result. </a:t>
            </a:r>
          </a:p>
          <a:p>
            <a:pPr>
              <a:lnSpc>
                <a:spcPct val="90000"/>
              </a:lnSpc>
            </a:pPr>
            <a:r>
              <a:rPr lang="en-US" sz="1700">
                <a:solidFill>
                  <a:srgbClr val="FFFFFF"/>
                </a:solidFill>
              </a:rPr>
              <a:t>In normal programming languages, such concept of knowledge base is not available but while using the concept of artificial intelligence, machine learning we have some models like Perception model which is using the same mechanism.</a:t>
            </a:r>
          </a:p>
          <a:p>
            <a:pPr>
              <a:lnSpc>
                <a:spcPct val="90000"/>
              </a:lnSpc>
            </a:pPr>
            <a:r>
              <a:rPr lang="en-US" sz="1700">
                <a:solidFill>
                  <a:srgbClr val="FFFFFF"/>
                </a:solidFill>
              </a:rPr>
              <a:t>In logical programming the main emphasize is on knowledge base and the problem. The execution of the program is very much like proof of mathematical statement, e.g., Prolog</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28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Declarative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b="1">
                <a:solidFill>
                  <a:srgbClr val="FFFFFF"/>
                </a:solidFill>
              </a:rPr>
              <a:t>Functional programming paradigms –</a:t>
            </a:r>
            <a:br>
              <a:rPr lang="en-US">
                <a:solidFill>
                  <a:srgbClr val="FFFFFF"/>
                </a:solidFill>
              </a:rPr>
            </a:br>
            <a:r>
              <a:rPr lang="en-US">
                <a:solidFill>
                  <a:srgbClr val="FFFFFF"/>
                </a:solidFill>
              </a:rPr>
              <a:t>The functional programming paradigms has its roots in mathematics and it is language independent. </a:t>
            </a:r>
          </a:p>
          <a:p>
            <a:r>
              <a:rPr lang="en-US">
                <a:solidFill>
                  <a:srgbClr val="FFFFFF"/>
                </a:solidFill>
              </a:rPr>
              <a:t>The key principal of this paradigms is the execution of series of mathematical functions.</a:t>
            </a:r>
          </a:p>
          <a:p>
            <a:r>
              <a:rPr lang="en-US">
                <a:solidFill>
                  <a:srgbClr val="FFFFFF"/>
                </a:solidFill>
              </a:rPr>
              <a:t> The central model for the abstraction is the function which are meant for some specific computation and not the data structure. </a:t>
            </a:r>
          </a:p>
          <a:p>
            <a:r>
              <a:rPr lang="en-US">
                <a:solidFill>
                  <a:srgbClr val="FFFFFF"/>
                </a:solidFill>
              </a:rPr>
              <a:t>Data are loosely coupled to functions.</a:t>
            </a:r>
          </a:p>
          <a:p>
            <a:r>
              <a:rPr lang="en-US">
                <a:solidFill>
                  <a:srgbClr val="FFFFFF"/>
                </a:solidFill>
              </a:rPr>
              <a:t>The function hide their implementation. Function can be replaced with their values without changing the meaning of the program. Some of the languages like perl, javascript mostly uses this paradigm.</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6540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Declarative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b="1">
                <a:solidFill>
                  <a:srgbClr val="FFFFFF"/>
                </a:solidFill>
              </a:rPr>
              <a:t>Database/Data driven programming approach –</a:t>
            </a:r>
            <a:br>
              <a:rPr lang="en-US">
                <a:solidFill>
                  <a:srgbClr val="FFFFFF"/>
                </a:solidFill>
              </a:rPr>
            </a:br>
            <a:r>
              <a:rPr lang="en-US">
                <a:solidFill>
                  <a:srgbClr val="FFFFFF"/>
                </a:solidFill>
              </a:rPr>
              <a:t>This programming methodology is based on data and its movement. </a:t>
            </a:r>
          </a:p>
          <a:p>
            <a:r>
              <a:rPr lang="en-US">
                <a:solidFill>
                  <a:srgbClr val="FFFFFF"/>
                </a:solidFill>
              </a:rPr>
              <a:t>Program statements are defined by data rather than hard-coding a series of steps. </a:t>
            </a:r>
          </a:p>
          <a:p>
            <a:r>
              <a:rPr lang="en-US">
                <a:solidFill>
                  <a:srgbClr val="FFFFFF"/>
                </a:solidFill>
              </a:rPr>
              <a:t>A database program is the heart of a business information system and provides file creation, data entry, update, query and reporting functions.</a:t>
            </a:r>
          </a:p>
          <a:p>
            <a:r>
              <a:rPr lang="en-US">
                <a:solidFill>
                  <a:srgbClr val="FFFFFF"/>
                </a:solidFill>
              </a:rPr>
              <a:t> There are several programming languages that are developed mostly for database application.</a:t>
            </a:r>
          </a:p>
          <a:p>
            <a:r>
              <a:rPr lang="en-US">
                <a:solidFill>
                  <a:srgbClr val="FFFFFF"/>
                </a:solidFill>
              </a:rPr>
              <a:t> For example SQL. It is applied to streams of structured data, for filtering, transforming, aggregating (such as computing statistics), or calling other programs. So it has its own wide application.</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56188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77335" y="1282701"/>
            <a:ext cx="5096060" cy="4307148"/>
          </a:xfrm>
        </p:spPr>
        <p:txBody>
          <a:bodyPr anchor="ctr">
            <a:normAutofit/>
          </a:bodyPr>
          <a:lstStyle/>
          <a:p>
            <a:r>
              <a:rPr lang="en-US" dirty="0"/>
              <a:t>Names, Scope, Memory, and Binding</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0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652481" y="1382486"/>
            <a:ext cx="3547581" cy="4093028"/>
          </a:xfrm>
        </p:spPr>
        <p:txBody>
          <a:bodyPr anchor="ctr">
            <a:normAutofit/>
          </a:bodyPr>
          <a:lstStyle/>
          <a:p>
            <a:r>
              <a:rPr lang="en-US" sz="4400" dirty="0"/>
              <a:t>Name</a:t>
            </a:r>
            <a:r>
              <a:rPr lang="en-US" sz="4400" b="1"/>
              <a:t>:</a:t>
            </a:r>
            <a:endParaRPr lang="en-US" sz="4400"/>
          </a:p>
        </p:txBody>
      </p:sp>
      <p:grpSp>
        <p:nvGrpSpPr>
          <p:cNvPr id="32" name="Group 3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3" name="Straight Connector 3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3" name="Rectangle 4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Content Placeholder 2">
            <a:extLst>
              <a:ext uri="{FF2B5EF4-FFF2-40B4-BE49-F238E27FC236}">
                <a16:creationId xmlns:a16="http://schemas.microsoft.com/office/drawing/2014/main" id="{E99D53D3-B3F4-4495-A926-53C68DCAC1A7}"/>
              </a:ext>
            </a:extLst>
          </p:cNvPr>
          <p:cNvGraphicFramePr>
            <a:graphicFrameLocks noGrp="1"/>
          </p:cNvGraphicFramePr>
          <p:nvPr>
            <p:ph idx="1"/>
            <p:extLst>
              <p:ext uri="{D42A27DB-BD31-4B8C-83A1-F6EECF244321}">
                <p14:modId xmlns:p14="http://schemas.microsoft.com/office/powerpoint/2010/main" val="43656666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596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674" name="Rectangle 2"/>
          <p:cNvSpPr>
            <a:spLocks noGrp="1" noChangeArrowheads="1"/>
          </p:cNvSpPr>
          <p:nvPr>
            <p:ph type="title"/>
          </p:nvPr>
        </p:nvSpPr>
        <p:spPr>
          <a:xfrm>
            <a:off x="677334" y="609600"/>
            <a:ext cx="3843375" cy="5175624"/>
          </a:xfrm>
        </p:spPr>
        <p:txBody>
          <a:bodyPr anchor="ctr">
            <a:normAutofit/>
          </a:bodyPr>
          <a:lstStyle/>
          <a:p>
            <a:r>
              <a:rPr lang="en-US" sz="3300">
                <a:solidFill>
                  <a:schemeClr val="tx1">
                    <a:lumMod val="85000"/>
                    <a:lumOff val="15000"/>
                  </a:schemeClr>
                </a:solidFill>
              </a:rPr>
              <a:t>Binding(association between name and object)</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675" name="Rectangle 3"/>
          <p:cNvSpPr>
            <a:spLocks noGrp="1" noChangeArrowheads="1"/>
          </p:cNvSpPr>
          <p:nvPr>
            <p:ph type="body" idx="1"/>
          </p:nvPr>
        </p:nvSpPr>
        <p:spPr>
          <a:xfrm>
            <a:off x="6116084" y="609601"/>
            <a:ext cx="5511296" cy="5175624"/>
          </a:xfrm>
        </p:spPr>
        <p:txBody>
          <a:bodyPr anchor="ctr">
            <a:normAutofit fontScale="92500" lnSpcReduction="20000"/>
          </a:bodyPr>
          <a:lstStyle/>
          <a:p>
            <a:pPr>
              <a:lnSpc>
                <a:spcPct val="90000"/>
              </a:lnSpc>
            </a:pPr>
            <a:r>
              <a:rPr lang="en-US" sz="1500">
                <a:solidFill>
                  <a:srgbClr val="FFFFFF"/>
                </a:solidFill>
              </a:rPr>
              <a:t>Binding Time is the point at which a binding is created</a:t>
            </a:r>
          </a:p>
          <a:p>
            <a:pPr lvl="1">
              <a:lnSpc>
                <a:spcPct val="90000"/>
              </a:lnSpc>
              <a:buFont typeface="Wingdings" panose="05000000000000000000" pitchFamily="2" charset="2"/>
              <a:buChar char="v"/>
            </a:pPr>
            <a:r>
              <a:rPr lang="en-US" sz="1500">
                <a:solidFill>
                  <a:srgbClr val="FFFFFF"/>
                </a:solidFill>
              </a:rPr>
              <a:t>language design time</a:t>
            </a:r>
          </a:p>
          <a:p>
            <a:pPr lvl="2">
              <a:lnSpc>
                <a:spcPct val="90000"/>
              </a:lnSpc>
              <a:buFont typeface="Wingdings" panose="05000000000000000000" pitchFamily="2" charset="2"/>
              <a:buChar char="v"/>
            </a:pPr>
            <a:r>
              <a:rPr lang="en-US" sz="1500">
                <a:solidFill>
                  <a:srgbClr val="FFFFFF"/>
                </a:solidFill>
              </a:rPr>
              <a:t>program structure, possible type, control flow structure(i.e. if,if else ,for….)</a:t>
            </a:r>
          </a:p>
          <a:p>
            <a:pPr lvl="2">
              <a:lnSpc>
                <a:spcPct val="90000"/>
              </a:lnSpc>
              <a:buFont typeface="Wingdings" panose="05000000000000000000" pitchFamily="2" charset="2"/>
              <a:buChar char="v"/>
            </a:pPr>
            <a:r>
              <a:rPr lang="en-US" sz="1500">
                <a:solidFill>
                  <a:srgbClr val="FFFFFF"/>
                </a:solidFill>
              </a:rPr>
              <a:t>Constructors,pointers….</a:t>
            </a:r>
          </a:p>
          <a:p>
            <a:pPr lvl="1">
              <a:lnSpc>
                <a:spcPct val="90000"/>
              </a:lnSpc>
              <a:buFont typeface="Wingdings" panose="05000000000000000000" pitchFamily="2" charset="2"/>
              <a:buChar char="v"/>
            </a:pPr>
            <a:r>
              <a:rPr lang="en-US" sz="1500">
                <a:solidFill>
                  <a:srgbClr val="FFFFFF"/>
                </a:solidFill>
              </a:rPr>
              <a:t>language implementation time</a:t>
            </a:r>
          </a:p>
          <a:p>
            <a:pPr lvl="2">
              <a:lnSpc>
                <a:spcPct val="90000"/>
              </a:lnSpc>
              <a:buFont typeface="Wingdings" panose="05000000000000000000" pitchFamily="2" charset="2"/>
              <a:buChar char="v"/>
            </a:pPr>
            <a:r>
              <a:rPr lang="en-US" sz="1500">
                <a:solidFill>
                  <a:srgbClr val="FFFFFF"/>
                </a:solidFill>
              </a:rPr>
              <a:t>I/O, arithmetic overflow, stack size, type equality (if unspecified in design)</a:t>
            </a:r>
          </a:p>
          <a:p>
            <a:pPr lvl="2">
              <a:lnSpc>
                <a:spcPct val="90000"/>
              </a:lnSpc>
              <a:buFont typeface="Wingdings" panose="05000000000000000000" pitchFamily="2" charset="2"/>
              <a:buChar char="v"/>
            </a:pPr>
            <a:r>
              <a:rPr lang="en-US" sz="1500">
                <a:solidFill>
                  <a:srgbClr val="FFFFFF"/>
                </a:solidFill>
              </a:rPr>
              <a:t>Eg int…what is size of int,float..what is precision of float</a:t>
            </a:r>
          </a:p>
          <a:p>
            <a:pPr lvl="1">
              <a:lnSpc>
                <a:spcPct val="90000"/>
              </a:lnSpc>
              <a:buFont typeface="Wingdings" panose="05000000000000000000" pitchFamily="2" charset="2"/>
              <a:buChar char="v"/>
            </a:pPr>
            <a:r>
              <a:rPr lang="en-US" sz="1500">
                <a:solidFill>
                  <a:srgbClr val="FFFFFF"/>
                </a:solidFill>
              </a:rPr>
              <a:t>program writing time</a:t>
            </a:r>
          </a:p>
          <a:p>
            <a:pPr lvl="2">
              <a:lnSpc>
                <a:spcPct val="90000"/>
              </a:lnSpc>
              <a:buFont typeface="Wingdings" panose="05000000000000000000" pitchFamily="2" charset="2"/>
              <a:buChar char="v"/>
            </a:pPr>
            <a:r>
              <a:rPr lang="en-US" sz="1500">
                <a:solidFill>
                  <a:srgbClr val="FFFFFF"/>
                </a:solidFill>
              </a:rPr>
              <a:t>algorithms, names</a:t>
            </a:r>
          </a:p>
          <a:p>
            <a:pPr lvl="1">
              <a:lnSpc>
                <a:spcPct val="90000"/>
              </a:lnSpc>
              <a:buFont typeface="Wingdings" panose="05000000000000000000" pitchFamily="2" charset="2"/>
              <a:buChar char="v"/>
            </a:pPr>
            <a:r>
              <a:rPr lang="en-US" sz="1500">
                <a:solidFill>
                  <a:srgbClr val="FFFFFF"/>
                </a:solidFill>
              </a:rPr>
              <a:t>compile time</a:t>
            </a:r>
          </a:p>
          <a:p>
            <a:pPr lvl="2">
              <a:lnSpc>
                <a:spcPct val="90000"/>
              </a:lnSpc>
              <a:buFont typeface="Wingdings" panose="05000000000000000000" pitchFamily="2" charset="2"/>
              <a:buChar char="v"/>
            </a:pPr>
            <a:r>
              <a:rPr lang="en-US" sz="1500">
                <a:solidFill>
                  <a:srgbClr val="FFFFFF"/>
                </a:solidFill>
              </a:rPr>
              <a:t>Time taken to convert HLL to ML </a:t>
            </a:r>
          </a:p>
          <a:p>
            <a:pPr lvl="1">
              <a:lnSpc>
                <a:spcPct val="90000"/>
              </a:lnSpc>
              <a:buFont typeface="Wingdings" panose="05000000000000000000" pitchFamily="2" charset="2"/>
              <a:buChar char="v"/>
            </a:pPr>
            <a:r>
              <a:rPr lang="en-US" sz="1500">
                <a:solidFill>
                  <a:srgbClr val="FFFFFF"/>
                </a:solidFill>
              </a:rPr>
              <a:t>link time</a:t>
            </a:r>
          </a:p>
          <a:p>
            <a:pPr lvl="2">
              <a:lnSpc>
                <a:spcPct val="90000"/>
              </a:lnSpc>
              <a:buFont typeface="Wingdings" panose="05000000000000000000" pitchFamily="2" charset="2"/>
              <a:buChar char="v"/>
            </a:pPr>
            <a:r>
              <a:rPr lang="en-US" sz="1500">
                <a:solidFill>
                  <a:srgbClr val="FFFFFF"/>
                </a:solidFill>
              </a:rPr>
              <a:t>different module will be compiled separately and finally linked together at link time.</a:t>
            </a:r>
          </a:p>
          <a:p>
            <a:pPr lvl="1">
              <a:lnSpc>
                <a:spcPct val="90000"/>
              </a:lnSpc>
              <a:buFont typeface="Wingdings" panose="05000000000000000000" pitchFamily="2" charset="2"/>
              <a:buChar char="v"/>
            </a:pPr>
            <a:r>
              <a:rPr lang="en-US" sz="1500">
                <a:solidFill>
                  <a:srgbClr val="FFFFFF"/>
                </a:solidFill>
              </a:rPr>
              <a:t>load time</a:t>
            </a:r>
          </a:p>
          <a:p>
            <a:pPr lvl="2">
              <a:lnSpc>
                <a:spcPct val="90000"/>
              </a:lnSpc>
              <a:buFont typeface="Wingdings" panose="05000000000000000000" pitchFamily="2" charset="2"/>
              <a:buChar char="v"/>
            </a:pPr>
            <a:r>
              <a:rPr lang="en-US" sz="1500">
                <a:solidFill>
                  <a:srgbClr val="FFFFFF"/>
                </a:solidFill>
              </a:rPr>
              <a:t>Once linked, file has to be loaded in memory for execution.</a:t>
            </a:r>
          </a:p>
          <a:p>
            <a:pPr lvl="1">
              <a:lnSpc>
                <a:spcPct val="90000"/>
              </a:lnSpc>
            </a:pPr>
            <a:endParaRPr lang="en-US" sz="1500">
              <a:solidFill>
                <a:srgbClr val="FFFFFF"/>
              </a:solidFill>
            </a:endParaRP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dirty="0"/>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16</a:t>
            </a:fld>
            <a:endParaRPr lang="en-US">
              <a:solidFill>
                <a:srgbClr val="FFFFFF"/>
              </a:solidFill>
            </a:endParaRPr>
          </a:p>
        </p:txBody>
      </p:sp>
      <p:pic>
        <p:nvPicPr>
          <p:cNvPr id="4" name="Picture 2" descr="Institute of Technolog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3130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722"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Binding</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23"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Implementation decisions (continued):</a:t>
            </a:r>
          </a:p>
          <a:p>
            <a:pPr lvl="1"/>
            <a:r>
              <a:rPr lang="en-US">
                <a:solidFill>
                  <a:srgbClr val="FFFFFF"/>
                </a:solidFill>
              </a:rPr>
              <a:t>run time(time for running the program )</a:t>
            </a:r>
          </a:p>
          <a:p>
            <a:pPr lvl="3">
              <a:buFont typeface="Wingdings" panose="05000000000000000000" pitchFamily="2" charset="2"/>
              <a:buChar char="v"/>
            </a:pPr>
            <a:r>
              <a:rPr lang="en-US">
                <a:solidFill>
                  <a:srgbClr val="FFFFFF"/>
                </a:solidFill>
              </a:rPr>
              <a:t> value/variable bindings, sizes of strings</a:t>
            </a:r>
          </a:p>
          <a:p>
            <a:pPr lvl="3">
              <a:buFont typeface="Wingdings" panose="05000000000000000000" pitchFamily="2" charset="2"/>
              <a:buChar char="v"/>
            </a:pPr>
            <a:r>
              <a:rPr lang="en-US">
                <a:solidFill>
                  <a:srgbClr val="FFFFFF"/>
                </a:solidFill>
              </a:rPr>
              <a:t>program start-up time</a:t>
            </a:r>
          </a:p>
          <a:p>
            <a:pPr lvl="3">
              <a:buFont typeface="Wingdings" panose="05000000000000000000" pitchFamily="2" charset="2"/>
              <a:buChar char="v"/>
            </a:pPr>
            <a:r>
              <a:rPr lang="en-US">
                <a:solidFill>
                  <a:srgbClr val="FFFFFF"/>
                </a:solidFill>
              </a:rPr>
              <a:t>module entry time</a:t>
            </a:r>
          </a:p>
          <a:p>
            <a:pPr lvl="3">
              <a:buFont typeface="Wingdings" panose="05000000000000000000" pitchFamily="2" charset="2"/>
              <a:buChar char="v"/>
            </a:pPr>
            <a:r>
              <a:rPr lang="en-US">
                <a:solidFill>
                  <a:srgbClr val="FFFFFF"/>
                </a:solidFill>
              </a:rPr>
              <a:t>elaboration time (point a which a declaration is first "seen")</a:t>
            </a:r>
          </a:p>
          <a:p>
            <a:pPr lvl="3">
              <a:buFont typeface="Wingdings" panose="05000000000000000000" pitchFamily="2" charset="2"/>
              <a:buChar char="v"/>
            </a:pPr>
            <a:r>
              <a:rPr lang="en-US">
                <a:solidFill>
                  <a:srgbClr val="FFFFFF"/>
                </a:solidFill>
              </a:rPr>
              <a:t>procedure entry time</a:t>
            </a:r>
          </a:p>
          <a:p>
            <a:pPr lvl="3">
              <a:buFont typeface="Wingdings" panose="05000000000000000000" pitchFamily="2" charset="2"/>
              <a:buChar char="v"/>
            </a:pPr>
            <a:r>
              <a:rPr lang="en-US">
                <a:solidFill>
                  <a:srgbClr val="FFFFFF"/>
                </a:solidFill>
              </a:rPr>
              <a:t>block entry time</a:t>
            </a:r>
          </a:p>
          <a:p>
            <a:pPr lvl="3">
              <a:buFont typeface="Wingdings" panose="05000000000000000000" pitchFamily="2" charset="2"/>
              <a:buChar char="v"/>
            </a:pPr>
            <a:r>
              <a:rPr lang="en-US">
                <a:solidFill>
                  <a:srgbClr val="FFFFFF"/>
                </a:solidFill>
              </a:rPr>
              <a:t>statement execution time</a:t>
            </a: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17</a:t>
            </a:fld>
            <a:endParaRPr lang="en-US">
              <a:solidFill>
                <a:srgbClr val="FFFFFF"/>
              </a:solidFill>
            </a:endParaRPr>
          </a:p>
        </p:txBody>
      </p:sp>
      <p:pic>
        <p:nvPicPr>
          <p:cNvPr id="7"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0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86625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solidFill>
                  <a:schemeClr val="bg1"/>
                </a:solidFill>
              </a:rPr>
              <a:t>Vinita Mishra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30451121"/>
              </p:ext>
            </p:extLst>
          </p:nvPr>
        </p:nvGraphicFramePr>
        <p:xfrm>
          <a:off x="846906" y="642938"/>
          <a:ext cx="10498190" cy="3286129"/>
        </p:xfrm>
        <a:graphic>
          <a:graphicData uri="http://schemas.openxmlformats.org/drawingml/2006/table">
            <a:tbl>
              <a:tblPr firstRow="1" bandRow="1">
                <a:noFill/>
              </a:tblPr>
              <a:tblGrid>
                <a:gridCol w="2104591">
                  <a:extLst>
                    <a:ext uri="{9D8B030D-6E8A-4147-A177-3AD203B41FA5}">
                      <a16:colId xmlns:a16="http://schemas.microsoft.com/office/drawing/2014/main" val="20000"/>
                    </a:ext>
                  </a:extLst>
                </a:gridCol>
                <a:gridCol w="4191340">
                  <a:extLst>
                    <a:ext uri="{9D8B030D-6E8A-4147-A177-3AD203B41FA5}">
                      <a16:colId xmlns:a16="http://schemas.microsoft.com/office/drawing/2014/main" val="20001"/>
                    </a:ext>
                  </a:extLst>
                </a:gridCol>
                <a:gridCol w="4202259">
                  <a:extLst>
                    <a:ext uri="{9D8B030D-6E8A-4147-A177-3AD203B41FA5}">
                      <a16:colId xmlns:a16="http://schemas.microsoft.com/office/drawing/2014/main" val="20002"/>
                    </a:ext>
                  </a:extLst>
                </a:gridCol>
              </a:tblGrid>
              <a:tr h="581755">
                <a:tc>
                  <a:txBody>
                    <a:bodyPr/>
                    <a:lstStyle/>
                    <a:p>
                      <a:pPr algn="ctr" fontAlgn="ctr"/>
                      <a:r>
                        <a:rPr lang="en-US" sz="1300" b="1" cap="all">
                          <a:solidFill>
                            <a:schemeClr val="tx1">
                              <a:lumMod val="75000"/>
                              <a:lumOff val="25000"/>
                            </a:schemeClr>
                          </a:solidFill>
                          <a:effectLst/>
                        </a:rPr>
                        <a:t>BASIS FOR COMPARISON</a:t>
                      </a:r>
                    </a:p>
                  </a:txBody>
                  <a:tcPr marL="157231" marR="44376" marT="78615" marB="7861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US" sz="1300" b="1" cap="all">
                          <a:solidFill>
                            <a:schemeClr val="tx1">
                              <a:lumMod val="75000"/>
                              <a:lumOff val="25000"/>
                            </a:schemeClr>
                          </a:solidFill>
                          <a:effectLst/>
                        </a:rPr>
                        <a:t>STATIC BINDING</a:t>
                      </a:r>
                    </a:p>
                  </a:txBody>
                  <a:tcPr marL="157231" marR="44376" marT="78615" marB="7861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ctr" fontAlgn="ctr"/>
                      <a:r>
                        <a:rPr lang="en-US" sz="1300" b="1" cap="all">
                          <a:solidFill>
                            <a:schemeClr val="tx1">
                              <a:lumMod val="75000"/>
                              <a:lumOff val="25000"/>
                            </a:schemeClr>
                          </a:solidFill>
                          <a:effectLst/>
                        </a:rPr>
                        <a:t>DYNAMIC BINDING</a:t>
                      </a:r>
                    </a:p>
                  </a:txBody>
                  <a:tcPr marL="157231" marR="44376" marT="78615" marB="78615"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0000"/>
                  </a:ext>
                </a:extLst>
              </a:tr>
              <a:tr h="581755">
                <a:tc>
                  <a:txBody>
                    <a:bodyPr/>
                    <a:lstStyle/>
                    <a:p>
                      <a:pPr algn="l" fontAlgn="t"/>
                      <a:r>
                        <a:rPr lang="en-US" sz="1300">
                          <a:solidFill>
                            <a:schemeClr val="tx1">
                              <a:lumMod val="75000"/>
                              <a:lumOff val="25000"/>
                            </a:schemeClr>
                          </a:solidFill>
                          <a:effectLst/>
                        </a:rPr>
                        <a:t>Event Occurrence</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t"/>
                      <a:r>
                        <a:rPr lang="en-US" sz="1300">
                          <a:solidFill>
                            <a:schemeClr val="tx1">
                              <a:lumMod val="75000"/>
                              <a:lumOff val="25000"/>
                            </a:schemeClr>
                          </a:solidFill>
                          <a:effectLst/>
                        </a:rPr>
                        <a:t>Events occur at compile time are "Static Binding".</a:t>
                      </a:r>
                      <a:br>
                        <a:rPr lang="en-US" sz="1300">
                          <a:solidFill>
                            <a:schemeClr val="tx1">
                              <a:lumMod val="75000"/>
                              <a:lumOff val="25000"/>
                            </a:schemeClr>
                          </a:solidFill>
                          <a:effectLst/>
                        </a:rPr>
                      </a:br>
                      <a:endParaRPr lang="en-US" sz="1300">
                        <a:solidFill>
                          <a:schemeClr val="tx1">
                            <a:lumMod val="75000"/>
                            <a:lumOff val="25000"/>
                          </a:schemeClr>
                        </a:solidFill>
                        <a:effectLst/>
                      </a:endParaRP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t"/>
                      <a:r>
                        <a:rPr lang="en-US" sz="1300">
                          <a:solidFill>
                            <a:schemeClr val="tx1">
                              <a:lumMod val="75000"/>
                              <a:lumOff val="25000"/>
                            </a:schemeClr>
                          </a:solidFill>
                          <a:effectLst/>
                        </a:rPr>
                        <a:t>Events occur at run time are "Dynamic Binding".</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1"/>
                  </a:ext>
                </a:extLst>
              </a:tr>
              <a:tr h="581755">
                <a:tc>
                  <a:txBody>
                    <a:bodyPr/>
                    <a:lstStyle/>
                    <a:p>
                      <a:pPr algn="l" fontAlgn="t"/>
                      <a:r>
                        <a:rPr lang="en-US" sz="1300">
                          <a:solidFill>
                            <a:schemeClr val="tx1">
                              <a:lumMod val="75000"/>
                              <a:lumOff val="25000"/>
                            </a:schemeClr>
                          </a:solidFill>
                          <a:effectLst/>
                        </a:rPr>
                        <a:t>Information</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t"/>
                      <a:r>
                        <a:rPr lang="en-US" sz="1300">
                          <a:solidFill>
                            <a:schemeClr val="tx1">
                              <a:lumMod val="75000"/>
                              <a:lumOff val="25000"/>
                            </a:schemeClr>
                          </a:solidFill>
                          <a:effectLst/>
                        </a:rPr>
                        <a:t>All information needed to call a function is known at compile time.</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t"/>
                      <a:r>
                        <a:rPr lang="en-US" sz="1300">
                          <a:solidFill>
                            <a:schemeClr val="tx1">
                              <a:lumMod val="75000"/>
                              <a:lumOff val="25000"/>
                            </a:schemeClr>
                          </a:solidFill>
                          <a:effectLst/>
                        </a:rPr>
                        <a:t>All information need to call a function come to know at run time.</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2"/>
                  </a:ext>
                </a:extLst>
              </a:tr>
              <a:tr h="385216">
                <a:tc>
                  <a:txBody>
                    <a:bodyPr/>
                    <a:lstStyle/>
                    <a:p>
                      <a:pPr algn="l" fontAlgn="t"/>
                      <a:r>
                        <a:rPr lang="en-US" sz="1300">
                          <a:solidFill>
                            <a:schemeClr val="tx1">
                              <a:lumMod val="75000"/>
                              <a:lumOff val="25000"/>
                            </a:schemeClr>
                          </a:solidFill>
                          <a:effectLst/>
                        </a:rPr>
                        <a:t>Advantage</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t"/>
                      <a:r>
                        <a:rPr lang="en-US" sz="1300">
                          <a:solidFill>
                            <a:schemeClr val="tx1">
                              <a:lumMod val="75000"/>
                              <a:lumOff val="25000"/>
                            </a:schemeClr>
                          </a:solidFill>
                          <a:effectLst/>
                        </a:rPr>
                        <a:t>Efficiency.</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t"/>
                      <a:r>
                        <a:rPr lang="en-US" sz="1300">
                          <a:solidFill>
                            <a:schemeClr val="tx1">
                              <a:lumMod val="75000"/>
                              <a:lumOff val="25000"/>
                            </a:schemeClr>
                          </a:solidFill>
                          <a:effectLst/>
                        </a:rPr>
                        <a:t>Flexibility.</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3"/>
                  </a:ext>
                </a:extLst>
              </a:tr>
              <a:tr h="385216">
                <a:tc>
                  <a:txBody>
                    <a:bodyPr/>
                    <a:lstStyle/>
                    <a:p>
                      <a:pPr algn="l" fontAlgn="t"/>
                      <a:r>
                        <a:rPr lang="en-US" sz="1300">
                          <a:solidFill>
                            <a:schemeClr val="tx1">
                              <a:lumMod val="75000"/>
                              <a:lumOff val="25000"/>
                            </a:schemeClr>
                          </a:solidFill>
                          <a:effectLst/>
                        </a:rPr>
                        <a:t>Time</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t"/>
                      <a:r>
                        <a:rPr lang="en-US" sz="1300">
                          <a:solidFill>
                            <a:schemeClr val="tx1">
                              <a:lumMod val="75000"/>
                              <a:lumOff val="25000"/>
                            </a:schemeClr>
                          </a:solidFill>
                          <a:effectLst/>
                        </a:rPr>
                        <a:t>Fast execution.</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t"/>
                      <a:r>
                        <a:rPr lang="en-US" sz="1300">
                          <a:solidFill>
                            <a:schemeClr val="tx1">
                              <a:lumMod val="75000"/>
                              <a:lumOff val="25000"/>
                            </a:schemeClr>
                          </a:solidFill>
                          <a:effectLst/>
                        </a:rPr>
                        <a:t>Slow execution.</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0004"/>
                  </a:ext>
                </a:extLst>
              </a:tr>
              <a:tr h="385216">
                <a:tc>
                  <a:txBody>
                    <a:bodyPr/>
                    <a:lstStyle/>
                    <a:p>
                      <a:pPr algn="l" fontAlgn="t"/>
                      <a:r>
                        <a:rPr lang="en-US" sz="1300">
                          <a:solidFill>
                            <a:schemeClr val="tx1">
                              <a:lumMod val="75000"/>
                              <a:lumOff val="25000"/>
                            </a:schemeClr>
                          </a:solidFill>
                          <a:effectLst/>
                        </a:rPr>
                        <a:t>Alternate name</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t"/>
                      <a:r>
                        <a:rPr lang="en-US" sz="1300">
                          <a:solidFill>
                            <a:schemeClr val="tx1">
                              <a:lumMod val="75000"/>
                              <a:lumOff val="25000"/>
                            </a:schemeClr>
                          </a:solidFill>
                          <a:effectLst/>
                        </a:rPr>
                        <a:t>Early Binding.</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t"/>
                      <a:r>
                        <a:rPr lang="en-US" sz="1300">
                          <a:solidFill>
                            <a:schemeClr val="tx1">
                              <a:lumMod val="75000"/>
                              <a:lumOff val="25000"/>
                            </a:schemeClr>
                          </a:solidFill>
                          <a:effectLst/>
                        </a:rPr>
                        <a:t>Late Binding.</a:t>
                      </a:r>
                    </a:p>
                  </a:txBody>
                  <a:tcPr marL="157231" marR="44376" marT="78615" marB="78615">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005"/>
                  </a:ext>
                </a:extLst>
              </a:tr>
              <a:tr h="385216">
                <a:tc>
                  <a:txBody>
                    <a:bodyPr/>
                    <a:lstStyle/>
                    <a:p>
                      <a:pPr algn="l" fontAlgn="t"/>
                      <a:r>
                        <a:rPr lang="en-US" sz="1300">
                          <a:solidFill>
                            <a:schemeClr val="tx1">
                              <a:lumMod val="75000"/>
                              <a:lumOff val="25000"/>
                            </a:schemeClr>
                          </a:solidFill>
                          <a:effectLst/>
                        </a:rPr>
                        <a:t>Example</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fontAlgn="t"/>
                      <a:r>
                        <a:rPr lang="en-US" sz="1300">
                          <a:solidFill>
                            <a:schemeClr val="tx1">
                              <a:lumMod val="75000"/>
                              <a:lumOff val="25000"/>
                            </a:schemeClr>
                          </a:solidFill>
                          <a:effectLst/>
                        </a:rPr>
                        <a:t>Overloaded function call, overloaded operators.</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l" fontAlgn="t"/>
                      <a:r>
                        <a:rPr lang="en-US" sz="1300">
                          <a:solidFill>
                            <a:schemeClr val="tx1">
                              <a:lumMod val="75000"/>
                              <a:lumOff val="25000"/>
                            </a:schemeClr>
                          </a:solidFill>
                          <a:effectLst/>
                        </a:rPr>
                        <a:t>Virtual function in C++, overridden methods in java.</a:t>
                      </a:r>
                    </a:p>
                  </a:txBody>
                  <a:tcPr marL="157231" marR="44376" marT="78615" marB="78615">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0006"/>
                  </a:ext>
                </a:extLst>
              </a:tr>
            </a:tbl>
          </a:graphicData>
        </a:graphic>
      </p:graphicFrame>
      <p:pic>
        <p:nvPicPr>
          <p:cNvPr id="2" name="Picture 2" descr="Institute of Technology Logo">
            <a:extLst>
              <a:ext uri="{FF2B5EF4-FFF2-40B4-BE49-F238E27FC236}">
                <a16:creationId xmlns:a16="http://schemas.microsoft.com/office/drawing/2014/main" id="{A8B46436-1D0B-42F6-9DA0-8554F8646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5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a:t>Object lifetime</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graphicFrame>
        <p:nvGraphicFramePr>
          <p:cNvPr id="6" name="Content Placeholder 2">
            <a:extLst>
              <a:ext uri="{FF2B5EF4-FFF2-40B4-BE49-F238E27FC236}">
                <a16:creationId xmlns:a16="http://schemas.microsoft.com/office/drawing/2014/main" id="{F5861E5E-3E22-4BF6-9817-5B1A227E56BB}"/>
              </a:ext>
            </a:extLst>
          </p:cNvPr>
          <p:cNvGraphicFramePr>
            <a:graphicFrameLocks noGrp="1"/>
          </p:cNvGraphicFramePr>
          <p:nvPr>
            <p:ph idx="1"/>
            <p:extLst>
              <p:ext uri="{D42A27DB-BD31-4B8C-83A1-F6EECF244321}">
                <p14:modId xmlns:p14="http://schemas.microsoft.com/office/powerpoint/2010/main" val="252754026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nstitute of Technology Logo">
            <a:extLst>
              <a:ext uri="{FF2B5EF4-FFF2-40B4-BE49-F238E27FC236}">
                <a16:creationId xmlns:a16="http://schemas.microsoft.com/office/drawing/2014/main" id="{227076A7-BDE1-4239-AFFC-EADE8DF9F1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6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a:t>Introduction to different programming paradigms 	</a:t>
            </a:r>
            <a:br>
              <a:rPr lang="en-US" sz="4400"/>
            </a:br>
            <a:endParaRPr lang="en-US" sz="4400"/>
          </a:p>
        </p:txBody>
      </p:sp>
      <p:grpSp>
        <p:nvGrpSpPr>
          <p:cNvPr id="36" name="Group 35">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7" name="Straight Connector 36">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7" name="Rectangle 46">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Content Placeholder 2">
            <a:extLst>
              <a:ext uri="{FF2B5EF4-FFF2-40B4-BE49-F238E27FC236}">
                <a16:creationId xmlns:a16="http://schemas.microsoft.com/office/drawing/2014/main" id="{5E05D08A-62AD-4701-9FE5-A703B3A078AB}"/>
              </a:ext>
            </a:extLst>
          </p:cNvPr>
          <p:cNvGraphicFramePr>
            <a:graphicFrameLocks noGrp="1"/>
          </p:cNvGraphicFramePr>
          <p:nvPr>
            <p:ph idx="1"/>
            <p:extLst>
              <p:ext uri="{D42A27DB-BD31-4B8C-83A1-F6EECF244321}">
                <p14:modId xmlns:p14="http://schemas.microsoft.com/office/powerpoint/2010/main" val="45645737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53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2"/>
          <p:cNvSpPr>
            <a:spLocks noGrp="1" noChangeArrowheads="1"/>
          </p:cNvSpPr>
          <p:nvPr>
            <p:ph type="title"/>
          </p:nvPr>
        </p:nvSpPr>
        <p:spPr>
          <a:xfrm>
            <a:off x="652481" y="1382486"/>
            <a:ext cx="3547581" cy="4093028"/>
          </a:xfrm>
        </p:spPr>
        <p:txBody>
          <a:bodyPr anchor="ctr">
            <a:normAutofit/>
          </a:bodyPr>
          <a:lstStyle/>
          <a:p>
            <a:r>
              <a:rPr lang="en-US" sz="4400"/>
              <a:t>Lifetime and Storage Management</a:t>
            </a:r>
          </a:p>
        </p:txBody>
      </p:sp>
      <p:grpSp>
        <p:nvGrpSpPr>
          <p:cNvPr id="75" name="Group 7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76" name="Straight Connector 7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sp>
        <p:nvSpPr>
          <p:cNvPr id="3" name="Slide Number Placeholder 2"/>
          <p:cNvSpPr>
            <a:spLocks noGrp="1"/>
          </p:cNvSpPr>
          <p:nvPr>
            <p:ph type="sldNum" sz="quarter" idx="12"/>
          </p:nvPr>
        </p:nvSpPr>
        <p:spPr>
          <a:xfrm>
            <a:off x="10529090"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20</a:t>
            </a:fld>
            <a:endParaRPr lang="en-US">
              <a:solidFill>
                <a:srgbClr val="FFFFFF"/>
              </a:solidFill>
            </a:endParaRPr>
          </a:p>
        </p:txBody>
      </p:sp>
      <p:graphicFrame>
        <p:nvGraphicFramePr>
          <p:cNvPr id="34821" name="Rectangle 3">
            <a:extLst>
              <a:ext uri="{FF2B5EF4-FFF2-40B4-BE49-F238E27FC236}">
                <a16:creationId xmlns:a16="http://schemas.microsoft.com/office/drawing/2014/main" id="{E9B37D26-3851-4FD5-9F4B-A27AFB598084}"/>
              </a:ext>
            </a:extLst>
          </p:cNvPr>
          <p:cNvGraphicFramePr/>
          <p:nvPr>
            <p:extLst>
              <p:ext uri="{D42A27DB-BD31-4B8C-83A1-F6EECF244321}">
                <p14:modId xmlns:p14="http://schemas.microsoft.com/office/powerpoint/2010/main" val="366147399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Institute of Technology Logo">
            <a:extLst>
              <a:ext uri="{FF2B5EF4-FFF2-40B4-BE49-F238E27FC236}">
                <a16:creationId xmlns:a16="http://schemas.microsoft.com/office/drawing/2014/main" id="{D3E934E9-1FDC-45EB-AEAF-039119C0AB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99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a:t>Storage Management</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graphicFrame>
        <p:nvGraphicFramePr>
          <p:cNvPr id="6" name="Content Placeholder 2">
            <a:extLst>
              <a:ext uri="{FF2B5EF4-FFF2-40B4-BE49-F238E27FC236}">
                <a16:creationId xmlns:a16="http://schemas.microsoft.com/office/drawing/2014/main" id="{8DA6C5BF-49FC-4252-87C9-121232386331}"/>
              </a:ext>
            </a:extLst>
          </p:cNvPr>
          <p:cNvGraphicFramePr>
            <a:graphicFrameLocks noGrp="1"/>
          </p:cNvGraphicFramePr>
          <p:nvPr>
            <p:ph idx="1"/>
            <p:extLst>
              <p:ext uri="{D42A27DB-BD31-4B8C-83A1-F6EECF244321}">
                <p14:modId xmlns:p14="http://schemas.microsoft.com/office/powerpoint/2010/main" val="16130227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nstitute of Technology Logo">
            <a:extLst>
              <a:ext uri="{FF2B5EF4-FFF2-40B4-BE49-F238E27FC236}">
                <a16:creationId xmlns:a16="http://schemas.microsoft.com/office/drawing/2014/main" id="{C05D6804-7D15-4FBB-BADC-33B47DD3AE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31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6" name="Rectangle 7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26"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Lifetime and Storage Management</a:t>
            </a:r>
          </a:p>
        </p:txBody>
      </p:sp>
      <p:sp>
        <p:nvSpPr>
          <p:cNvPr id="92" name="Freeform: Shape 9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429" name="Rectangle 5"/>
          <p:cNvSpPr>
            <a:spLocks noGrp="1" noChangeArrowheads="1"/>
          </p:cNvSpPr>
          <p:nvPr>
            <p:ph type="body" idx="1"/>
          </p:nvPr>
        </p:nvSpPr>
        <p:spPr>
          <a:xfrm>
            <a:off x="6116084" y="609601"/>
            <a:ext cx="5511296" cy="5175624"/>
          </a:xfrm>
        </p:spPr>
        <p:txBody>
          <a:bodyPr anchor="ctr">
            <a:normAutofit fontScale="92500" lnSpcReduction="10000"/>
          </a:bodyPr>
          <a:lstStyle/>
          <a:p>
            <a:pPr>
              <a:lnSpc>
                <a:spcPct val="90000"/>
              </a:lnSpc>
            </a:pPr>
            <a:r>
              <a:rPr lang="en-US" sz="1700">
                <a:solidFill>
                  <a:srgbClr val="FFFFFF"/>
                </a:solidFill>
              </a:rPr>
              <a:t>Storage Allocation mechanisms(how the objects are stored in the memory)</a:t>
            </a:r>
          </a:p>
          <a:p>
            <a:pPr lvl="1">
              <a:lnSpc>
                <a:spcPct val="90000"/>
              </a:lnSpc>
              <a:buFont typeface="Wingdings" panose="05000000000000000000" pitchFamily="2" charset="2"/>
              <a:buChar char="v"/>
            </a:pPr>
            <a:r>
              <a:rPr lang="en-US" sz="1700" u="sng">
                <a:solidFill>
                  <a:srgbClr val="FFFFFF"/>
                </a:solidFill>
              </a:rPr>
              <a:t>Static</a:t>
            </a:r>
          </a:p>
          <a:p>
            <a:pPr lvl="2">
              <a:lnSpc>
                <a:spcPct val="90000"/>
              </a:lnSpc>
              <a:buFont typeface="Wingdings" panose="05000000000000000000" pitchFamily="2" charset="2"/>
              <a:buChar char="v"/>
            </a:pPr>
            <a:r>
              <a:rPr lang="en-US" sz="1700">
                <a:solidFill>
                  <a:srgbClr val="FFFFFF"/>
                </a:solidFill>
              </a:rPr>
              <a:t>Given absolute address retained throughout program exection e.g global variables</a:t>
            </a:r>
          </a:p>
          <a:p>
            <a:pPr lvl="1">
              <a:lnSpc>
                <a:spcPct val="90000"/>
              </a:lnSpc>
              <a:buFont typeface="Wingdings" panose="05000000000000000000" pitchFamily="2" charset="2"/>
              <a:buChar char="v"/>
            </a:pPr>
            <a:r>
              <a:rPr lang="en-US" sz="1700" u="sng">
                <a:solidFill>
                  <a:srgbClr val="FFFFFF"/>
                </a:solidFill>
              </a:rPr>
              <a:t>Stack</a:t>
            </a:r>
          </a:p>
          <a:p>
            <a:pPr lvl="2">
              <a:lnSpc>
                <a:spcPct val="90000"/>
              </a:lnSpc>
              <a:buFont typeface="Wingdings" panose="05000000000000000000" pitchFamily="2" charset="2"/>
              <a:buChar char="v"/>
            </a:pPr>
            <a:r>
              <a:rPr lang="en-US" sz="1700">
                <a:solidFill>
                  <a:srgbClr val="FFFFFF"/>
                </a:solidFill>
              </a:rPr>
              <a:t>Allocated and reallocated in LIFO order</a:t>
            </a:r>
          </a:p>
          <a:p>
            <a:pPr lvl="2">
              <a:lnSpc>
                <a:spcPct val="90000"/>
              </a:lnSpc>
              <a:buFont typeface="Wingdings" panose="05000000000000000000" pitchFamily="2" charset="2"/>
              <a:buChar char="v"/>
            </a:pPr>
            <a:r>
              <a:rPr lang="en-US" sz="1700">
                <a:solidFill>
                  <a:srgbClr val="FFFFFF"/>
                </a:solidFill>
              </a:rPr>
              <a:t>Applicable for subroutine…function call</a:t>
            </a:r>
          </a:p>
          <a:p>
            <a:pPr lvl="1">
              <a:lnSpc>
                <a:spcPct val="90000"/>
              </a:lnSpc>
              <a:buFont typeface="Wingdings" panose="05000000000000000000" pitchFamily="2" charset="2"/>
              <a:buChar char="v"/>
            </a:pPr>
            <a:r>
              <a:rPr lang="en-US" sz="1700" u="sng">
                <a:solidFill>
                  <a:srgbClr val="FFFFFF"/>
                </a:solidFill>
              </a:rPr>
              <a:t>Heap(most costliest aloocation)</a:t>
            </a:r>
          </a:p>
          <a:p>
            <a:pPr lvl="2">
              <a:lnSpc>
                <a:spcPct val="90000"/>
              </a:lnSpc>
              <a:buFont typeface="Wingdings" panose="05000000000000000000" pitchFamily="2" charset="2"/>
              <a:buChar char="v"/>
            </a:pPr>
            <a:r>
              <a:rPr lang="en-US" sz="1700">
                <a:solidFill>
                  <a:srgbClr val="FFFFFF"/>
                </a:solidFill>
              </a:rPr>
              <a:t>Allocated and reallocated at arbiter times</a:t>
            </a:r>
          </a:p>
          <a:p>
            <a:pPr>
              <a:lnSpc>
                <a:spcPct val="90000"/>
              </a:lnSpc>
            </a:pPr>
            <a:r>
              <a:rPr lang="en-US" sz="1700">
                <a:solidFill>
                  <a:srgbClr val="FFFFFF"/>
                </a:solidFill>
              </a:rPr>
              <a:t> Static allocation for</a:t>
            </a:r>
          </a:p>
          <a:p>
            <a:pPr lvl="1">
              <a:lnSpc>
                <a:spcPct val="90000"/>
              </a:lnSpc>
              <a:buFont typeface="Wingdings" panose="05000000000000000000" pitchFamily="2" charset="2"/>
              <a:buChar char="v"/>
            </a:pPr>
            <a:r>
              <a:rPr lang="en-US" sz="1700">
                <a:solidFill>
                  <a:srgbClr val="FFFFFF"/>
                </a:solidFill>
              </a:rPr>
              <a:t>code</a:t>
            </a:r>
          </a:p>
          <a:p>
            <a:pPr lvl="1">
              <a:lnSpc>
                <a:spcPct val="90000"/>
              </a:lnSpc>
              <a:buFont typeface="Wingdings" panose="05000000000000000000" pitchFamily="2" charset="2"/>
              <a:buChar char="v"/>
            </a:pPr>
            <a:r>
              <a:rPr lang="en-US" sz="1700">
                <a:solidFill>
                  <a:srgbClr val="FFFFFF"/>
                </a:solidFill>
              </a:rPr>
              <a:t>globals</a:t>
            </a:r>
          </a:p>
          <a:p>
            <a:pPr lvl="1">
              <a:lnSpc>
                <a:spcPct val="90000"/>
              </a:lnSpc>
              <a:buFont typeface="Wingdings" panose="05000000000000000000" pitchFamily="2" charset="2"/>
              <a:buChar char="v"/>
            </a:pPr>
            <a:r>
              <a:rPr lang="en-US" sz="1700">
                <a:solidFill>
                  <a:srgbClr val="FFFFFF"/>
                </a:solidFill>
              </a:rPr>
              <a:t>static or own variables</a:t>
            </a:r>
          </a:p>
          <a:p>
            <a:pPr lvl="1">
              <a:lnSpc>
                <a:spcPct val="90000"/>
              </a:lnSpc>
              <a:buFont typeface="Wingdings" panose="05000000000000000000" pitchFamily="2" charset="2"/>
              <a:buChar char="v"/>
            </a:pPr>
            <a:r>
              <a:rPr lang="en-US" sz="1700">
                <a:solidFill>
                  <a:srgbClr val="FFFFFF"/>
                </a:solidFill>
              </a:rPr>
              <a:t>explicit constants (including strings, sets, etc)</a:t>
            </a:r>
          </a:p>
          <a:p>
            <a:pPr lvl="1">
              <a:lnSpc>
                <a:spcPct val="90000"/>
              </a:lnSpc>
              <a:buFont typeface="Wingdings" panose="05000000000000000000" pitchFamily="2" charset="2"/>
              <a:buChar char="v"/>
            </a:pPr>
            <a:r>
              <a:rPr lang="en-US" sz="1700">
                <a:solidFill>
                  <a:srgbClr val="FFFFFF"/>
                </a:solidFill>
              </a:rPr>
              <a:t>scalars may be stored in the instructions</a:t>
            </a: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22</a:t>
            </a:fld>
            <a:endParaRPr lang="en-US">
              <a:solidFill>
                <a:srgbClr val="FFFFFF"/>
              </a:solidFill>
            </a:endParaRPr>
          </a:p>
        </p:txBody>
      </p:sp>
      <p:pic>
        <p:nvPicPr>
          <p:cNvPr id="6"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85824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Static Allocation</a:t>
            </a:r>
          </a:p>
        </p:txBody>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a:solidFill>
                  <a:srgbClr val="FFFFFF"/>
                </a:solidFill>
              </a:rPr>
              <a:t>Objects whose value do not change   during Program execution</a:t>
            </a:r>
          </a:p>
          <a:p>
            <a:r>
              <a:rPr lang="en-US">
                <a:solidFill>
                  <a:srgbClr val="FFFFFF"/>
                </a:solidFill>
              </a:rPr>
              <a:t>Statically allocated objects</a:t>
            </a:r>
          </a:p>
          <a:p>
            <a:pPr lvl="1">
              <a:buFont typeface="Wingdings" panose="05000000000000000000" pitchFamily="2" charset="2"/>
              <a:buChar char="v"/>
            </a:pPr>
            <a:r>
              <a:rPr lang="en-US">
                <a:solidFill>
                  <a:srgbClr val="FFFFFF"/>
                </a:solidFill>
              </a:rPr>
              <a:t>Global variables</a:t>
            </a:r>
          </a:p>
          <a:p>
            <a:pPr lvl="1">
              <a:buFont typeface="Wingdings" panose="05000000000000000000" pitchFamily="2" charset="2"/>
              <a:buChar char="v"/>
            </a:pPr>
            <a:r>
              <a:rPr lang="en-US">
                <a:solidFill>
                  <a:srgbClr val="FFFFFF"/>
                </a:solidFill>
              </a:rPr>
              <a:t>Instruction for machine language translation</a:t>
            </a:r>
          </a:p>
          <a:p>
            <a:pPr lvl="1">
              <a:buFont typeface="Wingdings" panose="05000000000000000000" pitchFamily="2" charset="2"/>
              <a:buChar char="v"/>
            </a:pPr>
            <a:r>
              <a:rPr lang="en-US">
                <a:solidFill>
                  <a:srgbClr val="FFFFFF"/>
                </a:solidFill>
              </a:rPr>
              <a:t>Local variables that retain values b/w invocation</a:t>
            </a:r>
          </a:p>
          <a:p>
            <a:pPr lvl="1">
              <a:buFont typeface="Wingdings" panose="05000000000000000000" pitchFamily="2" charset="2"/>
              <a:buChar char="v"/>
            </a:pPr>
            <a:r>
              <a:rPr lang="en-US">
                <a:solidFill>
                  <a:srgbClr val="FFFFFF"/>
                </a:solidFill>
              </a:rPr>
              <a:t>Numeric and string valued constants literals</a:t>
            </a:r>
          </a:p>
          <a:p>
            <a:pPr lvl="1">
              <a:buFont typeface="Wingdings" panose="05000000000000000000" pitchFamily="2" charset="2"/>
              <a:buChar char="v"/>
            </a:pPr>
            <a:r>
              <a:rPr lang="en-US">
                <a:solidFill>
                  <a:srgbClr val="FFFFFF"/>
                </a:solidFill>
              </a:rPr>
              <a:t>A=B/14-7</a:t>
            </a:r>
          </a:p>
          <a:p>
            <a:pPr lvl="1">
              <a:buFont typeface="Wingdings" panose="05000000000000000000" pitchFamily="2" charset="2"/>
              <a:buChar char="v"/>
            </a:pPr>
            <a:r>
              <a:rPr lang="en-US">
                <a:solidFill>
                  <a:srgbClr val="FFFFFF"/>
                </a:solidFill>
              </a:rPr>
              <a:t>Printf(“hello, world\n”)</a:t>
            </a:r>
          </a:p>
          <a:p>
            <a:r>
              <a:rPr lang="en-US">
                <a:solidFill>
                  <a:srgbClr val="FFFFFF"/>
                </a:solidFill>
              </a:rPr>
              <a:t>Debugging,dynamictype-checkinh,garbage collection, exception handling</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a:extLst>
              <a:ext uri="{FF2B5EF4-FFF2-40B4-BE49-F238E27FC236}">
                <a16:creationId xmlns:a16="http://schemas.microsoft.com/office/drawing/2014/main" id="{85EC24A1-CE39-4ED5-8A71-7E39E89DF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83061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Static Allocation</a:t>
            </a:r>
          </a:p>
        </p:txBody>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pPr marL="0" indent="0">
              <a:buNone/>
            </a:pPr>
            <a:r>
              <a:rPr lang="en-US" b="1">
                <a:solidFill>
                  <a:srgbClr val="FFFFFF"/>
                </a:solidFill>
              </a:rPr>
              <a:t>Named constant</a:t>
            </a:r>
            <a:r>
              <a:rPr lang="en-US">
                <a:solidFill>
                  <a:srgbClr val="FFFFFF"/>
                </a:solidFill>
                <a:sym typeface="Wingdings" panose="05000000000000000000" pitchFamily="2" charset="2"/>
              </a:rPr>
              <a:t> (e.g.const keyword)</a:t>
            </a:r>
            <a:endParaRPr lang="en-US">
              <a:solidFill>
                <a:srgbClr val="FFFFFF"/>
              </a:solidFill>
            </a:endParaRPr>
          </a:p>
          <a:p>
            <a:r>
              <a:rPr lang="en-US">
                <a:solidFill>
                  <a:srgbClr val="FFFFFF"/>
                </a:solidFill>
              </a:rPr>
              <a:t>Value is determined at compile time</a:t>
            </a:r>
          </a:p>
          <a:p>
            <a:r>
              <a:rPr lang="en-US">
                <a:solidFill>
                  <a:srgbClr val="FFFFFF"/>
                </a:solidFill>
              </a:rPr>
              <a:t>Named constants with constant literals are called manifest constants or compile-time constants</a:t>
            </a:r>
          </a:p>
          <a:p>
            <a:r>
              <a:rPr lang="en-US" b="1">
                <a:solidFill>
                  <a:srgbClr val="FFFFFF"/>
                </a:solidFill>
              </a:rPr>
              <a:t>Compile time</a:t>
            </a:r>
          </a:p>
          <a:p>
            <a:pPr lvl="1">
              <a:buFont typeface="Wingdings" panose="05000000000000000000" pitchFamily="2" charset="2"/>
              <a:buChar char="v"/>
            </a:pPr>
            <a:r>
              <a:rPr lang="en-US">
                <a:solidFill>
                  <a:srgbClr val="FFFFFF"/>
                </a:solidFill>
              </a:rPr>
              <a:t>Syntax checking</a:t>
            </a:r>
          </a:p>
          <a:p>
            <a:r>
              <a:rPr lang="en-US">
                <a:solidFill>
                  <a:srgbClr val="FFFFFF"/>
                </a:solidFill>
              </a:rPr>
              <a:t>Elaboration time</a:t>
            </a:r>
          </a:p>
          <a:p>
            <a:pPr lvl="1">
              <a:buFont typeface="Wingdings" panose="05000000000000000000" pitchFamily="2" charset="2"/>
              <a:buChar char="v"/>
            </a:pPr>
            <a:r>
              <a:rPr lang="en-US">
                <a:solidFill>
                  <a:srgbClr val="FFFFFF"/>
                </a:solidFill>
              </a:rPr>
              <a:t>Translation of HLL to MLL</a:t>
            </a:r>
          </a:p>
          <a:p>
            <a:r>
              <a:rPr lang="en-US">
                <a:solidFill>
                  <a:srgbClr val="FFFFFF"/>
                </a:solidFill>
              </a:rPr>
              <a:t>Run time</a:t>
            </a:r>
          </a:p>
          <a:p>
            <a:pPr lvl="1">
              <a:buFont typeface="Wingdings" panose="05000000000000000000" pitchFamily="2" charset="2"/>
              <a:buChar char="v"/>
            </a:pPr>
            <a:r>
              <a:rPr lang="en-US">
                <a:solidFill>
                  <a:srgbClr val="FFFFFF"/>
                </a:solidFill>
              </a:rPr>
              <a:t>Execution of object code(MLL)</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a:extLst>
              <a:ext uri="{FF2B5EF4-FFF2-40B4-BE49-F238E27FC236}">
                <a16:creationId xmlns:a16="http://schemas.microsoft.com/office/drawing/2014/main" id="{8E4B8021-B73B-4A1E-BC2B-CC61F44D3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21557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Static Allocation</a:t>
            </a:r>
          </a:p>
        </p:txBody>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b="1">
                <a:solidFill>
                  <a:srgbClr val="FFFFFF"/>
                </a:solidFill>
              </a:rPr>
              <a:t>Elaboration time constant:</a:t>
            </a:r>
          </a:p>
          <a:p>
            <a:r>
              <a:rPr lang="en-US">
                <a:solidFill>
                  <a:srgbClr val="FFFFFF"/>
                </a:solidFill>
              </a:rPr>
              <a:t>Values may depend on other values not known until run time</a:t>
            </a:r>
          </a:p>
          <a:p>
            <a:r>
              <a:rPr lang="en-US">
                <a:solidFill>
                  <a:srgbClr val="FFFFFF"/>
                </a:solidFill>
              </a:rPr>
              <a:t>#define is example in c</a:t>
            </a:r>
          </a:p>
          <a:p>
            <a:r>
              <a:rPr lang="en-US">
                <a:solidFill>
                  <a:srgbClr val="FFFFFF"/>
                </a:solidFill>
              </a:rPr>
              <a:t>C# provide both option </a:t>
            </a:r>
          </a:p>
          <a:p>
            <a:pPr lvl="1">
              <a:buFont typeface="Wingdings" panose="05000000000000000000" pitchFamily="2" charset="2"/>
              <a:buChar char="v"/>
            </a:pPr>
            <a:r>
              <a:rPr lang="en-US">
                <a:solidFill>
                  <a:srgbClr val="FFFFFF"/>
                </a:solidFill>
              </a:rPr>
              <a:t>Keyword-manifest constant</a:t>
            </a:r>
          </a:p>
          <a:p>
            <a:pPr lvl="1">
              <a:buFont typeface="Wingdings" panose="05000000000000000000" pitchFamily="2" charset="2"/>
              <a:buChar char="v"/>
            </a:pPr>
            <a:r>
              <a:rPr lang="en-US">
                <a:solidFill>
                  <a:srgbClr val="FFFFFF"/>
                </a:solidFill>
              </a:rPr>
              <a:t>Read-only-elaboration constant</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a:extLst>
              <a:ext uri="{FF2B5EF4-FFF2-40B4-BE49-F238E27FC236}">
                <a16:creationId xmlns:a16="http://schemas.microsoft.com/office/drawing/2014/main" id="{C451EEAF-69D3-44BE-B985-892160978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17970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7525" name="Picture 5" descr="Fig 3"/>
          <p:cNvPicPr>
            <a:picLocks noChangeAspect="1" noChangeArrowheads="1"/>
          </p:cNvPicPr>
          <p:nvPr/>
        </p:nvPicPr>
        <p:blipFill rotWithShape="1">
          <a:blip r:embed="rId2">
            <a:duotone>
              <a:prstClr val="black"/>
              <a:prstClr val="white"/>
            </a:duotone>
          </a:blip>
          <a:srcRect l="16205" r="18044" b="5098"/>
          <a:stretch/>
        </p:blipFill>
        <p:spPr bwMode="auto">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a:noFill/>
        </p:spPr>
      </p:pic>
      <p:sp>
        <p:nvSpPr>
          <p:cNvPr id="107522" name="Rectangle 2"/>
          <p:cNvSpPr>
            <a:spLocks noGrp="1" noChangeArrowheads="1"/>
          </p:cNvSpPr>
          <p:nvPr>
            <p:ph type="title"/>
          </p:nvPr>
        </p:nvSpPr>
        <p:spPr>
          <a:xfrm>
            <a:off x="668866" y="1678666"/>
            <a:ext cx="5123515" cy="2369093"/>
          </a:xfrm>
        </p:spPr>
        <p:txBody>
          <a:bodyPr vert="horz" lIns="91440" tIns="45720" rIns="91440" bIns="45720" rtlCol="0" anchor="b">
            <a:normAutofit/>
          </a:bodyPr>
          <a:lstStyle/>
          <a:p>
            <a:pPr algn="r"/>
            <a:r>
              <a:rPr lang="en-US" sz="4800"/>
              <a:t>Lifetime and Storage Management</a:t>
            </a:r>
          </a:p>
        </p:txBody>
      </p:sp>
      <p:sp>
        <p:nvSpPr>
          <p:cNvPr id="2" name="Footer Placeholder 1"/>
          <p:cNvSpPr>
            <a:spLocks noGrp="1"/>
          </p:cNvSpPr>
          <p:nvPr>
            <p:ph type="ftr" sz="quarter" idx="11"/>
          </p:nvPr>
        </p:nvSpPr>
        <p:spPr>
          <a:xfrm>
            <a:off x="677335" y="6041362"/>
            <a:ext cx="4841344" cy="365125"/>
          </a:xfrm>
        </p:spPr>
        <p:txBody>
          <a:bodyPr vert="horz" lIns="91440" tIns="45720" rIns="91440" bIns="45720" rtlCol="0" anchor="ctr">
            <a:normAutofit/>
          </a:bodyPr>
          <a:lstStyle/>
          <a:p>
            <a:pPr defTabSz="914400">
              <a:spcAft>
                <a:spcPts val="600"/>
              </a:spcAft>
            </a:pPr>
            <a:r>
              <a:rPr lang="en-US" kern="1200">
                <a:solidFill>
                  <a:schemeClr val="tx1">
                    <a:lumMod val="50000"/>
                    <a:lumOff val="50000"/>
                  </a:schemeClr>
                </a:solidFill>
                <a:latin typeface="+mn-lt"/>
                <a:ea typeface="+mn-ea"/>
                <a:cs typeface="+mn-cs"/>
              </a:rPr>
              <a:t>Vinita Mishra</a:t>
            </a:r>
          </a:p>
        </p:txBody>
      </p:sp>
      <p:cxnSp>
        <p:nvCxnSpPr>
          <p:cNvPr id="107529" name="Straight Connector 8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530" name="Straight Connector 8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53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53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53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a:solidFill>
                  <a:srgbClr val="FFFFFF"/>
                </a:solidFill>
              </a:rPr>
              <a:pPr defTabSz="914400">
                <a:spcAft>
                  <a:spcPts val="600"/>
                </a:spcAft>
              </a:pPr>
              <a:t>26</a:t>
            </a:fld>
            <a:endParaRPr lang="en-US">
              <a:solidFill>
                <a:srgbClr val="FFFFFF"/>
              </a:solidFill>
            </a:endParaRPr>
          </a:p>
        </p:txBody>
      </p:sp>
      <p:sp>
        <p:nvSpPr>
          <p:cNvPr id="10753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53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53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5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2" descr="Institute of Technology Logo">
            <a:extLst>
              <a:ext uri="{FF2B5EF4-FFF2-40B4-BE49-F238E27FC236}">
                <a16:creationId xmlns:a16="http://schemas.microsoft.com/office/drawing/2014/main" id="{574EC284-1F1C-43D4-9551-3CB7146FC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0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Stack based allocation</a:t>
            </a:r>
          </a:p>
        </p:txBody>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a:solidFill>
                  <a:srgbClr val="FFFFFF"/>
                </a:solidFill>
              </a:rPr>
              <a:t>All subroutines are stack allocated</a:t>
            </a:r>
          </a:p>
          <a:p>
            <a:r>
              <a:rPr lang="en-US">
                <a:solidFill>
                  <a:srgbClr val="FFFFFF"/>
                </a:solidFill>
              </a:rPr>
              <a:t>When a function is called, invokes multiple invocation</a:t>
            </a:r>
          </a:p>
          <a:p>
            <a:r>
              <a:rPr lang="en-US">
                <a:solidFill>
                  <a:srgbClr val="FFFFFF"/>
                </a:solidFill>
              </a:rPr>
              <a:t>To avoid memory wasting,stack is used to allocated function</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a:extLst>
              <a:ext uri="{FF2B5EF4-FFF2-40B4-BE49-F238E27FC236}">
                <a16:creationId xmlns:a16="http://schemas.microsoft.com/office/drawing/2014/main" id="{A7A55CA3-AD6F-40FE-A59D-AF1DE48D5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48409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rPr>
              <a:t>Stack based allocation</a:t>
            </a:r>
          </a:p>
        </p:txBody>
      </p:sp>
      <p:pic>
        <p:nvPicPr>
          <p:cNvPr id="5" name="Content Placeholder 4" descr="Fig 3"/>
          <p:cNvPicPr>
            <a:picLocks noChangeAspect="1" noChangeArrowheads="1"/>
          </p:cNvPicPr>
          <p:nvPr/>
        </p:nvPicPr>
        <p:blipFill>
          <a:blip r:embed="rId2"/>
          <a:stretch>
            <a:fillRect/>
          </a:stretch>
        </p:blipFill>
        <p:spPr bwMode="auto">
          <a:xfrm>
            <a:off x="6096001" y="1281761"/>
            <a:ext cx="5143500" cy="4281963"/>
          </a:xfrm>
          <a:prstGeom prst="rect">
            <a:avLst/>
          </a:prstGeom>
          <a:noFill/>
        </p:spPr>
      </p:pic>
      <p:sp>
        <p:nvSpPr>
          <p:cNvPr id="4" name="Footer Placeholder 3"/>
          <p:cNvSpPr>
            <a:spLocks noGrp="1"/>
          </p:cNvSpPr>
          <p:nvPr>
            <p:ph type="ftr" sz="quarter" idx="11"/>
          </p:nvPr>
        </p:nvSpPr>
        <p:spPr>
          <a:xfrm>
            <a:off x="5295899" y="6182876"/>
            <a:ext cx="4598633" cy="365125"/>
          </a:xfrm>
        </p:spPr>
        <p:txBody>
          <a:bodyPr>
            <a:normAutofit/>
          </a:bodyPr>
          <a:lstStyle/>
          <a:p>
            <a:pPr>
              <a:spcAft>
                <a:spcPts val="600"/>
              </a:spcAft>
            </a:pPr>
            <a:r>
              <a:rPr lang="en-US">
                <a:solidFill>
                  <a:schemeClr val="tx1">
                    <a:lumMod val="65000"/>
                    <a:lumOff val="35000"/>
                  </a:schemeClr>
                </a:solidFill>
              </a:rPr>
              <a:t>Vinita Mishra</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descr="Institute of Technology Logo">
            <a:extLst>
              <a:ext uri="{FF2B5EF4-FFF2-40B4-BE49-F238E27FC236}">
                <a16:creationId xmlns:a16="http://schemas.microsoft.com/office/drawing/2014/main" id="{D199A2D2-751A-482C-B873-CB0CF96EC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930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546"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Lifetime and Storage Management</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547"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Central stack for subroutine</a:t>
            </a:r>
          </a:p>
          <a:p>
            <a:pPr lvl="1">
              <a:buFont typeface="Wingdings" panose="05000000000000000000" pitchFamily="2" charset="2"/>
              <a:buChar char="v"/>
            </a:pPr>
            <a:r>
              <a:rPr lang="en-US">
                <a:solidFill>
                  <a:srgbClr val="FFFFFF"/>
                </a:solidFill>
              </a:rPr>
              <a:t>Arguments to routines</a:t>
            </a:r>
          </a:p>
          <a:p>
            <a:pPr lvl="1">
              <a:buFont typeface="Wingdings" panose="05000000000000000000" pitchFamily="2" charset="2"/>
              <a:buChar char="v"/>
            </a:pPr>
            <a:r>
              <a:rPr lang="en-US">
                <a:solidFill>
                  <a:srgbClr val="FFFFFF"/>
                </a:solidFill>
              </a:rPr>
              <a:t>parameters</a:t>
            </a:r>
          </a:p>
          <a:p>
            <a:pPr lvl="1">
              <a:buFont typeface="Wingdings" panose="05000000000000000000" pitchFamily="2" charset="2"/>
              <a:buChar char="v"/>
            </a:pPr>
            <a:r>
              <a:rPr lang="en-US">
                <a:solidFill>
                  <a:srgbClr val="FFFFFF"/>
                </a:solidFill>
              </a:rPr>
              <a:t>local variables</a:t>
            </a:r>
          </a:p>
          <a:p>
            <a:pPr lvl="1">
              <a:buFont typeface="Wingdings" panose="05000000000000000000" pitchFamily="2" charset="2"/>
              <a:buChar char="v"/>
            </a:pPr>
            <a:r>
              <a:rPr lang="en-US">
                <a:solidFill>
                  <a:srgbClr val="FFFFFF"/>
                </a:solidFill>
              </a:rPr>
              <a:t>Temporaries(temporary variables)</a:t>
            </a:r>
          </a:p>
          <a:p>
            <a:pPr lvl="1">
              <a:buFont typeface="Wingdings" panose="05000000000000000000" pitchFamily="2" charset="2"/>
              <a:buChar char="v"/>
            </a:pPr>
            <a:r>
              <a:rPr lang="en-US">
                <a:solidFill>
                  <a:srgbClr val="FFFFFF"/>
                </a:solidFill>
              </a:rPr>
              <a:t>Book keeping(additional information is stored)</a:t>
            </a:r>
          </a:p>
          <a:p>
            <a:pPr lvl="1">
              <a:buFont typeface="Wingdings" panose="05000000000000000000" pitchFamily="2" charset="2"/>
              <a:buChar char="v"/>
            </a:pPr>
            <a:r>
              <a:rPr lang="en-US">
                <a:solidFill>
                  <a:srgbClr val="FFFFFF"/>
                </a:solidFill>
              </a:rPr>
              <a:t>Return address(after subroutine is done, where it goes)</a:t>
            </a: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29</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96886C2A-2CF7-4B7E-8CD3-93C0A42BC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3105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Vinita Mishra</a:t>
            </a:r>
            <a:endParaRPr lang="en-US" dirty="0"/>
          </a:p>
        </p:txBody>
      </p:sp>
      <p:pic>
        <p:nvPicPr>
          <p:cNvPr id="1026" name="Picture 2" descr="https://media.geeksforgeeks.org/wp-content/uploads/1-34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64554"/>
            <a:ext cx="8596312" cy="3664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stitute of Technolog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40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6" name="Rectangle 7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570"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Lifetime and Storage Management</a:t>
            </a:r>
          </a:p>
        </p:txBody>
      </p:sp>
      <p:sp>
        <p:nvSpPr>
          <p:cNvPr id="92" name="Freeform: Shape 9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573" name="Rectangle 5"/>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Maintenance of stack is done by subroutine calling sequence, prologue and epilogue</a:t>
            </a:r>
          </a:p>
          <a:p>
            <a:endParaRPr lang="en-US">
              <a:solidFill>
                <a:srgbClr val="FFFFFF"/>
              </a:solidFill>
            </a:endParaRPr>
          </a:p>
          <a:p>
            <a:r>
              <a:rPr lang="en-US">
                <a:solidFill>
                  <a:srgbClr val="FFFFFF"/>
                </a:solidFill>
              </a:rPr>
              <a:t>Calling sequence:</a:t>
            </a:r>
          </a:p>
          <a:p>
            <a:pPr lvl="1">
              <a:buFont typeface="Wingdings" panose="05000000000000000000" pitchFamily="2" charset="2"/>
              <a:buChar char="v"/>
            </a:pPr>
            <a:r>
              <a:rPr lang="en-US">
                <a:solidFill>
                  <a:srgbClr val="FFFFFF"/>
                </a:solidFill>
              </a:rPr>
              <a:t>Code executed by caller immediately before and after the call</a:t>
            </a:r>
          </a:p>
          <a:p>
            <a:pPr lvl="1">
              <a:buFont typeface="Wingdings" panose="05000000000000000000" pitchFamily="2" charset="2"/>
              <a:buChar char="v"/>
            </a:pPr>
            <a:r>
              <a:rPr lang="en-US">
                <a:solidFill>
                  <a:srgbClr val="FFFFFF"/>
                </a:solidFill>
              </a:rPr>
              <a:t>Combined operations of caller, prologue and epilogue</a:t>
            </a:r>
          </a:p>
          <a:p>
            <a:pPr lvl="1">
              <a:buFont typeface="Wingdings" panose="05000000000000000000" pitchFamily="2" charset="2"/>
              <a:buChar char="v"/>
            </a:pPr>
            <a:endParaRPr lang="en-US">
              <a:solidFill>
                <a:srgbClr val="FFFFFF"/>
              </a:solidFill>
            </a:endParaRPr>
          </a:p>
          <a:p>
            <a:pPr>
              <a:buFont typeface="Wingdings" panose="05000000000000000000" pitchFamily="2" charset="2"/>
              <a:buChar char="Ø"/>
            </a:pPr>
            <a:r>
              <a:rPr lang="en-US">
                <a:solidFill>
                  <a:srgbClr val="FFFFFF"/>
                </a:solidFill>
              </a:rPr>
              <a:t>Prologue</a:t>
            </a:r>
          </a:p>
          <a:p>
            <a:pPr lvl="1">
              <a:buFont typeface="Wingdings" panose="05000000000000000000" pitchFamily="2" charset="2"/>
              <a:buChar char="v"/>
            </a:pPr>
            <a:r>
              <a:rPr lang="en-US">
                <a:solidFill>
                  <a:srgbClr val="FFFFFF"/>
                </a:solidFill>
              </a:rPr>
              <a:t>Code executed at the beginning</a:t>
            </a:r>
          </a:p>
          <a:p>
            <a:pPr>
              <a:buFont typeface="Wingdings" panose="05000000000000000000" pitchFamily="2" charset="2"/>
              <a:buChar char="Ø"/>
            </a:pPr>
            <a:r>
              <a:rPr lang="en-US">
                <a:solidFill>
                  <a:srgbClr val="FFFFFF"/>
                </a:solidFill>
              </a:rPr>
              <a:t>Epilogue:</a:t>
            </a:r>
          </a:p>
          <a:p>
            <a:pPr lvl="1">
              <a:buFont typeface="Wingdings" panose="05000000000000000000" pitchFamily="2" charset="2"/>
              <a:buChar char="v"/>
            </a:pPr>
            <a:r>
              <a:rPr lang="en-US">
                <a:solidFill>
                  <a:srgbClr val="FFFFFF"/>
                </a:solidFill>
              </a:rPr>
              <a:t>Code executed at the end</a:t>
            </a: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30</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3CA80F33-C2A4-4469-AE7F-C3FD02775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133836"/>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42"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Memory Management Heap</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43"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More unstructured</a:t>
            </a:r>
          </a:p>
          <a:p>
            <a:pPr marL="342900" lvl="1" indent="-342900"/>
            <a:r>
              <a:rPr lang="en-US">
                <a:solidFill>
                  <a:srgbClr val="FFFFFF"/>
                </a:solidFill>
              </a:rPr>
              <a:t>Region of memory where sub blocks are allocated and deallocated dynamically</a:t>
            </a:r>
          </a:p>
          <a:p>
            <a:r>
              <a:rPr lang="en-US">
                <a:solidFill>
                  <a:srgbClr val="FFFFFF"/>
                </a:solidFill>
              </a:rPr>
              <a:t>Allocation and deallocation may happen in arbitrary order</a:t>
            </a:r>
          </a:p>
          <a:p>
            <a:pPr lvl="1"/>
            <a:r>
              <a:rPr lang="en-US">
                <a:solidFill>
                  <a:srgbClr val="FFFFFF"/>
                </a:solidFill>
              </a:rPr>
              <a:t>Memory may become fragmented</a:t>
            </a:r>
          </a:p>
          <a:p>
            <a:pPr lvl="1"/>
            <a:r>
              <a:rPr lang="en-US">
                <a:solidFill>
                  <a:srgbClr val="FFFFFF"/>
                </a:solidFill>
              </a:rPr>
              <a:t>Need for garbage collection</a:t>
            </a:r>
          </a:p>
          <a:p>
            <a:pPr lvl="1"/>
            <a:r>
              <a:rPr lang="en-US">
                <a:solidFill>
                  <a:srgbClr val="FFFFFF"/>
                </a:solidFill>
              </a:rPr>
              <a:t>We will describe garbage collection algorithms later</a:t>
            </a:r>
          </a:p>
          <a:p>
            <a:r>
              <a:rPr lang="en-US">
                <a:solidFill>
                  <a:srgbClr val="FFFFFF"/>
                </a:solidFill>
              </a:rPr>
              <a:t>Heap Management</a:t>
            </a:r>
          </a:p>
          <a:p>
            <a:pPr lvl="1"/>
            <a:r>
              <a:rPr lang="en-US">
                <a:solidFill>
                  <a:srgbClr val="FFFFFF"/>
                </a:solidFill>
              </a:rPr>
              <a:t>Often managed with a single linked list – the free list – of blocks not in use</a:t>
            </a:r>
          </a:p>
          <a:p>
            <a:pPr lvl="2"/>
            <a:r>
              <a:rPr lang="en-US">
                <a:solidFill>
                  <a:srgbClr val="FFFFFF"/>
                </a:solidFill>
              </a:rPr>
              <a:t>First Fit?   </a:t>
            </a:r>
          </a:p>
          <a:p>
            <a:pPr lvl="2"/>
            <a:r>
              <a:rPr lang="en-US">
                <a:solidFill>
                  <a:srgbClr val="FFFFFF"/>
                </a:solidFill>
              </a:rPr>
              <a:t>Best Fit?  (smallest block large enough to handle request) </a:t>
            </a:r>
          </a:p>
          <a:p>
            <a:endParaRPr lang="en-US">
              <a:solidFill>
                <a:srgbClr val="FFFFFF"/>
              </a:solidFill>
            </a:endParaRP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31</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0AA235D2-FC68-406F-9A09-13BB3FE6C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5907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962"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Scope Rules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63"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With STATIC (LEXICAL) SCOPE RULES, a scope is defined in terms of the physical (lexical) structure of the program</a:t>
            </a:r>
          </a:p>
          <a:p>
            <a:pPr lvl="1">
              <a:buFont typeface="Wingdings" panose="05000000000000000000" pitchFamily="2" charset="2"/>
              <a:buChar char="v"/>
            </a:pPr>
            <a:r>
              <a:rPr lang="en-US">
                <a:solidFill>
                  <a:srgbClr val="FFFFFF"/>
                </a:solidFill>
              </a:rPr>
              <a:t>The determination of scopes can be made by the compiler</a:t>
            </a:r>
          </a:p>
          <a:p>
            <a:pPr lvl="1">
              <a:buFont typeface="Wingdings" panose="05000000000000000000" pitchFamily="2" charset="2"/>
              <a:buChar char="v"/>
            </a:pPr>
            <a:r>
              <a:rPr lang="en-US">
                <a:solidFill>
                  <a:srgbClr val="FFFFFF"/>
                </a:solidFill>
              </a:rPr>
              <a:t>All bindings for identifiers can be resolved by examining the program</a:t>
            </a:r>
          </a:p>
          <a:p>
            <a:pPr lvl="1">
              <a:buFont typeface="Wingdings" panose="05000000000000000000" pitchFamily="2" charset="2"/>
              <a:buChar char="v"/>
            </a:pPr>
            <a:r>
              <a:rPr lang="en-US">
                <a:solidFill>
                  <a:srgbClr val="FFFFFF"/>
                </a:solidFill>
              </a:rPr>
              <a:t>Typically, we choose the most recent, active binding made at compile time</a:t>
            </a:r>
          </a:p>
          <a:p>
            <a:pPr lvl="1">
              <a:buFont typeface="Wingdings" panose="05000000000000000000" pitchFamily="2" charset="2"/>
              <a:buChar char="v"/>
            </a:pPr>
            <a:r>
              <a:rPr lang="en-US">
                <a:solidFill>
                  <a:srgbClr val="FFFFFF"/>
                </a:solidFill>
              </a:rPr>
              <a:t>Most compiled languages, C++ and Java included, employ static scope rules</a:t>
            </a:r>
            <a:endParaRPr lang="en-US">
              <a:solidFill>
                <a:srgbClr val="FFFFFF"/>
              </a:solidFill>
              <a:latin typeface="Courier New" pitchFamily="49" charset="0"/>
            </a:endParaRP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32</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02658025-A881-40E1-A5AE-BB890806F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26674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082"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Scope Rules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083"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Note that the bindings created in a subroutine are destroyed at subroutine exit</a:t>
            </a:r>
          </a:p>
          <a:p>
            <a:r>
              <a:rPr lang="en-US">
                <a:solidFill>
                  <a:srgbClr val="FFFFFF"/>
                </a:solidFill>
              </a:rPr>
              <a:t>Obvious consequence when you understand how stack frames are allocated and deallocated</a:t>
            </a:r>
          </a:p>
          <a:p>
            <a:r>
              <a:rPr lang="en-US">
                <a:solidFill>
                  <a:srgbClr val="FFFFFF"/>
                </a:solidFill>
              </a:rPr>
              <a:t>The modules of Modula, Ada, etc., give you closed scopes without the limited lifetime</a:t>
            </a:r>
          </a:p>
          <a:p>
            <a:pPr lvl="1">
              <a:buFont typeface="Wingdings" panose="05000000000000000000" pitchFamily="2" charset="2"/>
              <a:buChar char="v"/>
            </a:pPr>
            <a:r>
              <a:rPr lang="en-US">
                <a:solidFill>
                  <a:srgbClr val="FFFFFF"/>
                </a:solidFill>
              </a:rPr>
              <a:t>Bindings to variables declared in a module are inactive outside the module, not destroyed </a:t>
            </a:r>
          </a:p>
          <a:p>
            <a:pPr lvl="1">
              <a:buFont typeface="Wingdings" panose="05000000000000000000" pitchFamily="2" charset="2"/>
              <a:buChar char="v"/>
            </a:pPr>
            <a:r>
              <a:rPr lang="en-US">
                <a:solidFill>
                  <a:srgbClr val="FFFFFF"/>
                </a:solidFill>
              </a:rPr>
              <a:t>The same sort of effect can be achieved in many languages with </a:t>
            </a:r>
            <a:r>
              <a:rPr lang="en-US" i="1">
                <a:solidFill>
                  <a:srgbClr val="FFFFFF"/>
                </a:solidFill>
              </a:rPr>
              <a:t>own</a:t>
            </a:r>
            <a:r>
              <a:rPr lang="en-US">
                <a:solidFill>
                  <a:srgbClr val="FFFFFF"/>
                </a:solidFill>
              </a:rPr>
              <a:t> (Algol term) or </a:t>
            </a:r>
            <a:r>
              <a:rPr lang="en-US" i="1">
                <a:solidFill>
                  <a:srgbClr val="FFFFFF"/>
                </a:solidFill>
              </a:rPr>
              <a:t>static</a:t>
            </a:r>
            <a:r>
              <a:rPr lang="en-US">
                <a:solidFill>
                  <a:srgbClr val="FFFFFF"/>
                </a:solidFill>
              </a:rPr>
              <a:t> (C term) variables</a:t>
            </a: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33</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6CD8A22D-7D76-4BB3-8596-23D7865AF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969514"/>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322"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Scope Rules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323"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The key idea in </a:t>
            </a:r>
            <a:r>
              <a:rPr lang="en-US" b="1">
                <a:solidFill>
                  <a:srgbClr val="FFFFFF"/>
                </a:solidFill>
              </a:rPr>
              <a:t>static scope rules</a:t>
            </a:r>
            <a:r>
              <a:rPr lang="en-US">
                <a:solidFill>
                  <a:srgbClr val="FFFFFF"/>
                </a:solidFill>
              </a:rPr>
              <a:t> is that bindings are defined by the physical (lexical) structure of the program.</a:t>
            </a:r>
          </a:p>
          <a:p>
            <a:r>
              <a:rPr lang="en-US">
                <a:solidFill>
                  <a:srgbClr val="FFFFFF"/>
                </a:solidFill>
              </a:rPr>
              <a:t>With </a:t>
            </a:r>
            <a:r>
              <a:rPr lang="en-US" b="1">
                <a:solidFill>
                  <a:srgbClr val="FFFFFF"/>
                </a:solidFill>
              </a:rPr>
              <a:t>dynamic scope rules</a:t>
            </a:r>
            <a:r>
              <a:rPr lang="en-US">
                <a:solidFill>
                  <a:srgbClr val="FFFFFF"/>
                </a:solidFill>
              </a:rPr>
              <a:t>, bindings depend on the current state of program execution</a:t>
            </a:r>
          </a:p>
          <a:p>
            <a:pPr lvl="1">
              <a:buFont typeface="Wingdings" panose="05000000000000000000" pitchFamily="2" charset="2"/>
              <a:buChar char="v"/>
            </a:pPr>
            <a:r>
              <a:rPr lang="en-US">
                <a:solidFill>
                  <a:srgbClr val="FFFFFF"/>
                </a:solidFill>
              </a:rPr>
              <a:t>They cannot always be resolved by examining the program because they are dependent on calling sequences</a:t>
            </a:r>
          </a:p>
          <a:p>
            <a:pPr lvl="1">
              <a:buFont typeface="Wingdings" panose="05000000000000000000" pitchFamily="2" charset="2"/>
              <a:buChar char="v"/>
            </a:pPr>
            <a:r>
              <a:rPr lang="en-US">
                <a:solidFill>
                  <a:srgbClr val="FFFFFF"/>
                </a:solidFill>
              </a:rPr>
              <a:t>To resolve a reference, we use the most recent, active binding made at run time</a:t>
            </a:r>
            <a:endParaRPr lang="en-US">
              <a:solidFill>
                <a:srgbClr val="FFFFFF"/>
              </a:solidFill>
              <a:latin typeface="Courier New" pitchFamily="49" charset="0"/>
            </a:endParaRP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34</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7F683813-6A32-4970-8D32-D712C3A18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278821"/>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490"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Binding of Referencing Environments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491"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Accessing variables with dynamic scope:</a:t>
            </a:r>
          </a:p>
          <a:p>
            <a:pPr lvl="1">
              <a:buFont typeface="Wingdings" panose="05000000000000000000" pitchFamily="2" charset="2"/>
              <a:buChar char="v"/>
            </a:pPr>
            <a:r>
              <a:rPr lang="en-US">
                <a:solidFill>
                  <a:srgbClr val="FFFFFF"/>
                </a:solidFill>
              </a:rPr>
              <a:t> keep a stack (</a:t>
            </a:r>
            <a:r>
              <a:rPr lang="en-US" i="1">
                <a:solidFill>
                  <a:srgbClr val="FFFFFF"/>
                </a:solidFill>
              </a:rPr>
              <a:t>association list</a:t>
            </a:r>
            <a:r>
              <a:rPr lang="en-US">
                <a:solidFill>
                  <a:srgbClr val="FFFFFF"/>
                </a:solidFill>
              </a:rPr>
              <a:t>) of all active variables</a:t>
            </a:r>
          </a:p>
          <a:p>
            <a:pPr lvl="2">
              <a:buFont typeface="Wingdings" panose="05000000000000000000" pitchFamily="2" charset="2"/>
              <a:buChar char="§"/>
            </a:pPr>
            <a:r>
              <a:rPr lang="en-US">
                <a:solidFill>
                  <a:srgbClr val="FFFFFF"/>
                </a:solidFill>
              </a:rPr>
              <a:t>When you need to find a variable, hunt down from top of stack</a:t>
            </a:r>
          </a:p>
          <a:p>
            <a:pPr lvl="2">
              <a:buFont typeface="Wingdings" panose="05000000000000000000" pitchFamily="2" charset="2"/>
              <a:buChar char="§"/>
            </a:pPr>
            <a:r>
              <a:rPr lang="en-US">
                <a:solidFill>
                  <a:srgbClr val="FFFFFF"/>
                </a:solidFill>
              </a:rPr>
              <a:t>This is equivalent to searching the activation records on the dynamic chain</a:t>
            </a: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35</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27C3E15D-922C-4B41-87F4-F40FFC3F0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46896"/>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514" name="Rectangle 2"/>
          <p:cNvSpPr>
            <a:spLocks noGrp="1" noChangeArrowheads="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Binding of Referencing Environments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515" name="Rectangle 3"/>
          <p:cNvSpPr>
            <a:spLocks noGrp="1" noChangeArrowheads="1"/>
          </p:cNvSpPr>
          <p:nvPr>
            <p:ph type="body" idx="1"/>
          </p:nvPr>
        </p:nvSpPr>
        <p:spPr>
          <a:xfrm>
            <a:off x="6116084" y="609601"/>
            <a:ext cx="5511296" cy="5175624"/>
          </a:xfrm>
        </p:spPr>
        <p:txBody>
          <a:bodyPr anchor="ctr">
            <a:normAutofit/>
          </a:bodyPr>
          <a:lstStyle/>
          <a:p>
            <a:r>
              <a:rPr lang="en-US">
                <a:solidFill>
                  <a:srgbClr val="FFFFFF"/>
                </a:solidFill>
              </a:rPr>
              <a:t>Accessing variables with dynamic scope:</a:t>
            </a:r>
          </a:p>
          <a:p>
            <a:pPr lvl="1">
              <a:buFont typeface="Wingdings" panose="05000000000000000000" pitchFamily="2" charset="2"/>
              <a:buChar char="v"/>
            </a:pPr>
            <a:r>
              <a:rPr lang="en-US">
                <a:solidFill>
                  <a:srgbClr val="FFFFFF"/>
                </a:solidFill>
              </a:rPr>
              <a:t> keep a central table with one slot for every variable name</a:t>
            </a:r>
            <a:endParaRPr lang="en-US" u="sng">
              <a:solidFill>
                <a:srgbClr val="FFFFFF"/>
              </a:solidFill>
            </a:endParaRPr>
          </a:p>
          <a:p>
            <a:pPr lvl="2">
              <a:buFont typeface="Wingdings" panose="05000000000000000000" pitchFamily="2" charset="2"/>
              <a:buChar char="§"/>
            </a:pPr>
            <a:r>
              <a:rPr lang="en-US">
                <a:solidFill>
                  <a:srgbClr val="FFFFFF"/>
                </a:solidFill>
              </a:rPr>
              <a:t>If names cannot be created at run time, the table layout (and the location of every slot) can be fixed at compile time</a:t>
            </a:r>
          </a:p>
          <a:p>
            <a:pPr lvl="2">
              <a:buFont typeface="Wingdings" panose="05000000000000000000" pitchFamily="2" charset="2"/>
              <a:buChar char="§"/>
            </a:pPr>
            <a:r>
              <a:rPr lang="en-US">
                <a:solidFill>
                  <a:srgbClr val="FFFFFF"/>
                </a:solidFill>
              </a:rPr>
              <a:t>Otherwise, you'll need a hash function or something to do lookup</a:t>
            </a:r>
          </a:p>
          <a:p>
            <a:pPr lvl="2">
              <a:buFont typeface="Wingdings" panose="05000000000000000000" pitchFamily="2" charset="2"/>
              <a:buChar char="§"/>
            </a:pPr>
            <a:r>
              <a:rPr lang="en-US">
                <a:solidFill>
                  <a:srgbClr val="FFFFFF"/>
                </a:solidFill>
              </a:rPr>
              <a:t>Every subroutine changes the table entries for its locals at entry and exit (push / pop on a stack).</a:t>
            </a:r>
            <a:endParaRPr lang="en-US">
              <a:solidFill>
                <a:srgbClr val="FFFFFF"/>
              </a:solidFill>
              <a:latin typeface="Courier New" pitchFamily="49" charset="0"/>
            </a:endParaRPr>
          </a:p>
        </p:txBody>
      </p:sp>
      <p:sp>
        <p:nvSpPr>
          <p:cNvPr id="2" name="Footer Placeholder 1"/>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3" name="Slide Number Placeholder 2"/>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36</a:t>
            </a:fld>
            <a:endParaRPr lang="en-US">
              <a:solidFill>
                <a:srgbClr val="FFFFFF"/>
              </a:solidFill>
            </a:endParaRPr>
          </a:p>
        </p:txBody>
      </p:sp>
      <p:pic>
        <p:nvPicPr>
          <p:cNvPr id="4" name="Picture 2" descr="Institute of Technology Logo">
            <a:extLst>
              <a:ext uri="{FF2B5EF4-FFF2-40B4-BE49-F238E27FC236}">
                <a16:creationId xmlns:a16="http://schemas.microsoft.com/office/drawing/2014/main" id="{ACDADDE6-6CC2-44C7-8712-B8B5E3B1E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6205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6" name="Straight Connector 2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5" y="1282701"/>
            <a:ext cx="5096060" cy="4307148"/>
          </a:xfrm>
        </p:spPr>
        <p:txBody>
          <a:bodyPr vert="horz" lIns="91440" tIns="45720" rIns="91440" bIns="45720" rtlCol="0" anchor="ctr">
            <a:normAutofit/>
          </a:bodyPr>
          <a:lstStyle/>
          <a:p>
            <a:pPr algn="ctr">
              <a:lnSpc>
                <a:spcPct val="90000"/>
              </a:lnSpc>
            </a:pPr>
            <a:br>
              <a:rPr lang="en-US" sz="3800" dirty="0"/>
            </a:br>
            <a:br>
              <a:rPr lang="en-US" sz="3800" dirty="0"/>
            </a:br>
            <a:br>
              <a:rPr lang="en-US" sz="3800" dirty="0"/>
            </a:br>
            <a:r>
              <a:rPr lang="en-US" sz="3800" dirty="0"/>
              <a:t>Type Systems, Type Checking, </a:t>
            </a:r>
            <a:r>
              <a:rPr lang="en-US" sz="3800" dirty="0" err="1"/>
              <a:t>EqualityTesting</a:t>
            </a:r>
            <a:r>
              <a:rPr lang="en-US" sz="3800" dirty="0"/>
              <a:t> and Assignment. 	</a:t>
            </a:r>
            <a:br>
              <a:rPr lang="en-US" sz="3800" dirty="0"/>
            </a:br>
            <a:endParaRPr lang="en-US" sz="3800" dirty="0"/>
          </a:p>
        </p:txBody>
      </p:sp>
      <p:sp>
        <p:nvSpPr>
          <p:cNvPr id="4" name="Footer Placeholder 3"/>
          <p:cNvSpPr>
            <a:spLocks noGrp="1"/>
          </p:cNvSpPr>
          <p:nvPr>
            <p:ph type="ftr" sz="quarter" idx="11"/>
          </p:nvPr>
        </p:nvSpPr>
        <p:spPr>
          <a:xfrm>
            <a:off x="677334" y="6041362"/>
            <a:ext cx="6297612"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Vinita Mishra</a:t>
            </a:r>
          </a:p>
        </p:txBody>
      </p:sp>
      <p:sp>
        <p:nvSpPr>
          <p:cNvPr id="34" name="Freeform: Shape 3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57F1E4F-1CFF-5643-939E-217C01CDF565}" type="slidenum">
              <a:rPr lang="en-US" kern="1200">
                <a:solidFill>
                  <a:srgbClr val="FFFFFF"/>
                </a:solidFill>
                <a:latin typeface="+mn-lt"/>
                <a:ea typeface="+mn-ea"/>
                <a:cs typeface="+mn-cs"/>
              </a:rPr>
              <a:pPr>
                <a:spcAft>
                  <a:spcPts val="600"/>
                </a:spcAft>
              </a:pPr>
              <a:t>37</a:t>
            </a:fld>
            <a:endParaRPr lang="en-US" kern="1200">
              <a:solidFill>
                <a:srgbClr val="FFFFFF"/>
              </a:solidFill>
              <a:latin typeface="+mn-lt"/>
              <a:ea typeface="+mn-ea"/>
              <a:cs typeface="+mn-cs"/>
            </a:endParaRP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368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1F438-4515-46A2-A286-DF459A12FDD2}"/>
              </a:ext>
            </a:extLst>
          </p:cNvPr>
          <p:cNvSpPr>
            <a:spLocks noGrp="1"/>
          </p:cNvSpPr>
          <p:nvPr>
            <p:ph type="title"/>
          </p:nvPr>
        </p:nvSpPr>
        <p:spPr>
          <a:xfrm>
            <a:off x="652481" y="1382486"/>
            <a:ext cx="3547581" cy="4093028"/>
          </a:xfrm>
        </p:spPr>
        <p:txBody>
          <a:bodyPr anchor="ctr">
            <a:normAutofit/>
          </a:bodyPr>
          <a:lstStyle/>
          <a:p>
            <a:r>
              <a:rPr lang="en-US" sz="4400">
                <a:sym typeface="Arial Black" charset="0"/>
              </a:rPr>
              <a:t>Type</a:t>
            </a:r>
            <a:endParaRPr lang="en-GB" sz="4400"/>
          </a:p>
        </p:txBody>
      </p:sp>
      <p:grpSp>
        <p:nvGrpSpPr>
          <p:cNvPr id="14" name="Group 1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 name="Straight Connector 1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05958F4-A49A-4007-B09E-171D493E4073}"/>
              </a:ext>
            </a:extLst>
          </p:cNvPr>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6" name="Picture 2" descr="Institute of Technology Logo">
            <a:extLst>
              <a:ext uri="{FF2B5EF4-FFF2-40B4-BE49-F238E27FC236}">
                <a16:creationId xmlns:a16="http://schemas.microsoft.com/office/drawing/2014/main" id="{7EA8958D-1CCA-476F-8BF8-77201F1C9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2">
            <a:extLst>
              <a:ext uri="{FF2B5EF4-FFF2-40B4-BE49-F238E27FC236}">
                <a16:creationId xmlns:a16="http://schemas.microsoft.com/office/drawing/2014/main" id="{777AF53A-754B-4BA0-B1DE-84783382AA35}"/>
              </a:ext>
            </a:extLst>
          </p:cNvPr>
          <p:cNvGraphicFramePr>
            <a:graphicFrameLocks noGrp="1"/>
          </p:cNvGraphicFramePr>
          <p:nvPr>
            <p:ph idx="1"/>
            <p:extLst>
              <p:ext uri="{D42A27DB-BD31-4B8C-83A1-F6EECF244321}">
                <p14:modId xmlns:p14="http://schemas.microsoft.com/office/powerpoint/2010/main" val="145028991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66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8BA584-0186-4240-9F8F-F129A3E832A4}"/>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sym typeface="Arial Black" charset="0"/>
              </a:rPr>
              <a:t>Type</a:t>
            </a: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30C6DE2-C6D0-462B-9698-D6DDD9CAAB9A}"/>
              </a:ext>
            </a:extLst>
          </p:cNvPr>
          <p:cNvSpPr>
            <a:spLocks noGrp="1"/>
          </p:cNvSpPr>
          <p:nvPr>
            <p:ph idx="1"/>
          </p:nvPr>
        </p:nvSpPr>
        <p:spPr>
          <a:xfrm>
            <a:off x="6116084" y="609601"/>
            <a:ext cx="5511296" cy="5175624"/>
          </a:xfrm>
        </p:spPr>
        <p:txBody>
          <a:bodyPr anchor="ctr">
            <a:normAutofit/>
          </a:bodyPr>
          <a:lstStyle/>
          <a:p>
            <a:pPr>
              <a:buFont typeface="Arial" panose="020B0604020202020204" pitchFamily="34" charset="0"/>
              <a:buChar char="•"/>
            </a:pPr>
            <a:r>
              <a:rPr lang="en-GB" b="1" i="0">
                <a:solidFill>
                  <a:srgbClr val="FFFFFF"/>
                </a:solidFill>
                <a:effectLst/>
                <a:latin typeface="Open Sans"/>
              </a:rPr>
              <a:t>Primitive types</a:t>
            </a:r>
            <a:r>
              <a:rPr lang="en-GB" b="0" i="0">
                <a:solidFill>
                  <a:srgbClr val="FFFFFF"/>
                </a:solidFill>
                <a:effectLst/>
                <a:latin typeface="Open Sans"/>
              </a:rPr>
              <a:t> – these range based on language, but some common primitive types are integers, booleans, floats, and characters.</a:t>
            </a:r>
          </a:p>
          <a:p>
            <a:pPr>
              <a:buFont typeface="Arial" panose="020B0604020202020204" pitchFamily="34" charset="0"/>
              <a:buChar char="•"/>
            </a:pPr>
            <a:r>
              <a:rPr lang="en-GB" b="1" i="0">
                <a:solidFill>
                  <a:srgbClr val="FFFFFF"/>
                </a:solidFill>
                <a:effectLst/>
                <a:latin typeface="Open Sans"/>
              </a:rPr>
              <a:t>Composite types</a:t>
            </a:r>
            <a:r>
              <a:rPr lang="en-GB" b="0" i="0">
                <a:solidFill>
                  <a:srgbClr val="FFFFFF"/>
                </a:solidFill>
                <a:effectLst/>
                <a:latin typeface="Open Sans"/>
              </a:rPr>
              <a:t> – these are composed of more than one primitive type, e.g. an array or record (not a hash, however). All composite types are considered </a:t>
            </a:r>
            <a:r>
              <a:rPr lang="en-GB" b="1">
                <a:solidFill>
                  <a:srgbClr val="FFFFFF"/>
                </a:solidFill>
                <a:latin typeface="Open Sans"/>
              </a:rPr>
              <a:t>data structures</a:t>
            </a:r>
            <a:endParaRPr lang="en-GB" b="0" i="0">
              <a:solidFill>
                <a:srgbClr val="FFFFFF"/>
              </a:solidFill>
              <a:effectLst/>
              <a:latin typeface="Open Sans"/>
            </a:endParaRPr>
          </a:p>
          <a:p>
            <a:pPr>
              <a:buFont typeface="Arial" panose="020B0604020202020204" pitchFamily="34" charset="0"/>
              <a:buChar char="•"/>
            </a:pPr>
            <a:r>
              <a:rPr lang="en-GB" b="1" i="0">
                <a:solidFill>
                  <a:srgbClr val="FFFFFF"/>
                </a:solidFill>
                <a:effectLst/>
                <a:latin typeface="Open Sans"/>
              </a:rPr>
              <a:t>Abstract types</a:t>
            </a:r>
            <a:r>
              <a:rPr lang="en-GB" b="0" i="0">
                <a:solidFill>
                  <a:srgbClr val="FFFFFF"/>
                </a:solidFill>
                <a:effectLst/>
                <a:latin typeface="Open Sans"/>
              </a:rPr>
              <a:t> – types that do not have a specific implementation (and thus can be represented via multiple types), such as a hash, set, queue, and stack.</a:t>
            </a:r>
          </a:p>
          <a:p>
            <a:pPr>
              <a:buFont typeface="Arial" panose="020B0604020202020204" pitchFamily="34" charset="0"/>
              <a:buChar char="•"/>
            </a:pPr>
            <a:r>
              <a:rPr lang="en-GB" b="1" i="0">
                <a:solidFill>
                  <a:srgbClr val="FFFFFF"/>
                </a:solidFill>
                <a:effectLst/>
                <a:latin typeface="Open Sans"/>
              </a:rPr>
              <a:t>Other types</a:t>
            </a:r>
            <a:r>
              <a:rPr lang="en-GB" b="0" i="0">
                <a:solidFill>
                  <a:srgbClr val="FFFFFF"/>
                </a:solidFill>
                <a:effectLst/>
                <a:latin typeface="Open Sans"/>
              </a:rPr>
              <a:t> – such as </a:t>
            </a:r>
            <a:r>
              <a:rPr lang="en-GB" b="1">
                <a:solidFill>
                  <a:srgbClr val="FFFFFF"/>
                </a:solidFill>
                <a:latin typeface="Open Sans"/>
              </a:rPr>
              <a:t>pointers</a:t>
            </a:r>
            <a:r>
              <a:rPr lang="en-GB" b="0" i="0">
                <a:solidFill>
                  <a:srgbClr val="FFFFFF"/>
                </a:solidFill>
                <a:effectLst/>
                <a:latin typeface="Open Sans"/>
              </a:rPr>
              <a:t> (a type which holds as its value a reference to a different memory location) and functions.</a:t>
            </a:r>
          </a:p>
          <a:p>
            <a:endParaRPr lang="en-GB">
              <a:solidFill>
                <a:srgbClr val="FFFFFF"/>
              </a:solidFill>
            </a:endParaRPr>
          </a:p>
        </p:txBody>
      </p:sp>
      <p:sp>
        <p:nvSpPr>
          <p:cNvPr id="4" name="Footer Placeholder 3">
            <a:extLst>
              <a:ext uri="{FF2B5EF4-FFF2-40B4-BE49-F238E27FC236}">
                <a16:creationId xmlns:a16="http://schemas.microsoft.com/office/drawing/2014/main" id="{3BF1D4F5-89ED-49A6-859E-D3DE2758F402}"/>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B655C290-01C3-4FAD-91C7-697238D31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30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 Imperative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dirty="0">
                <a:solidFill>
                  <a:srgbClr val="FFFFFF"/>
                </a:solidFill>
              </a:rPr>
              <a:t>It is one of the oldest programming paradigm.</a:t>
            </a:r>
          </a:p>
          <a:p>
            <a:r>
              <a:rPr lang="en-US" dirty="0">
                <a:solidFill>
                  <a:srgbClr val="FFFFFF"/>
                </a:solidFill>
              </a:rPr>
              <a:t> It features close relation  to machine architecture. </a:t>
            </a:r>
          </a:p>
          <a:p>
            <a:r>
              <a:rPr lang="en-US" dirty="0">
                <a:solidFill>
                  <a:srgbClr val="FFFFFF"/>
                </a:solidFill>
              </a:rPr>
              <a:t>It is based on Von Neumann architecture. </a:t>
            </a:r>
          </a:p>
          <a:p>
            <a:r>
              <a:rPr lang="en-US" dirty="0">
                <a:solidFill>
                  <a:srgbClr val="FFFFFF"/>
                </a:solidFill>
              </a:rPr>
              <a:t>It works by changing the program state through assignment statements. It performs step by step task by changing state.</a:t>
            </a:r>
          </a:p>
          <a:p>
            <a:r>
              <a:rPr lang="en-US" dirty="0">
                <a:solidFill>
                  <a:srgbClr val="FFFFFF"/>
                </a:solidFill>
              </a:rPr>
              <a:t> The main focus is on how to achieve the goal. </a:t>
            </a:r>
          </a:p>
          <a:p>
            <a:r>
              <a:rPr lang="en-US" dirty="0">
                <a:solidFill>
                  <a:srgbClr val="FFFFFF"/>
                </a:solidFill>
              </a:rPr>
              <a:t>The paradigm consist of several statements and after execution of all the result is stored.</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5331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5F93E-D546-4599-AF58-0682099B9A4E}"/>
              </a:ext>
            </a:extLst>
          </p:cNvPr>
          <p:cNvSpPr>
            <a:spLocks noGrp="1"/>
          </p:cNvSpPr>
          <p:nvPr>
            <p:ph type="title"/>
          </p:nvPr>
        </p:nvSpPr>
        <p:spPr>
          <a:xfrm>
            <a:off x="652481" y="1382486"/>
            <a:ext cx="3547581" cy="4093028"/>
          </a:xfrm>
        </p:spPr>
        <p:txBody>
          <a:bodyPr anchor="ctr">
            <a:normAutofit/>
          </a:bodyPr>
          <a:lstStyle/>
          <a:p>
            <a:r>
              <a:rPr lang="en-GB" sz="4400" b="1">
                <a:latin typeface="Times New Roman" panose="02020603050405020304" pitchFamily="18" charset="0"/>
              </a:rPr>
              <a:t>P</a:t>
            </a:r>
            <a:r>
              <a:rPr lang="en-GB" sz="4400" b="1" i="0">
                <a:effectLst/>
                <a:latin typeface="Times New Roman" panose="02020603050405020304" pitchFamily="18" charset="0"/>
              </a:rPr>
              <a:t>urpose of types</a:t>
            </a:r>
            <a:br>
              <a:rPr lang="en-GB" sz="4400" b="1" i="0">
                <a:effectLst/>
                <a:latin typeface="Times New Roman" panose="02020603050405020304" pitchFamily="18" charset="0"/>
              </a:rPr>
            </a:br>
            <a:endParaRPr lang="en-GB" sz="4400"/>
          </a:p>
        </p:txBody>
      </p:sp>
      <p:grpSp>
        <p:nvGrpSpPr>
          <p:cNvPr id="14" name="Group 1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 name="Straight Connector 1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B3007AE-99F2-463E-AD10-B78F975364D0}"/>
              </a:ext>
            </a:extLst>
          </p:cNvPr>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6" name="Picture 2" descr="Institute of Technology Logo">
            <a:extLst>
              <a:ext uri="{FF2B5EF4-FFF2-40B4-BE49-F238E27FC236}">
                <a16:creationId xmlns:a16="http://schemas.microsoft.com/office/drawing/2014/main" id="{771C81C2-03E9-4D81-9C8B-E87A450C8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2">
            <a:extLst>
              <a:ext uri="{FF2B5EF4-FFF2-40B4-BE49-F238E27FC236}">
                <a16:creationId xmlns:a16="http://schemas.microsoft.com/office/drawing/2014/main" id="{E694EA0D-FBDA-4A9F-BEDF-AED5DC3AB837}"/>
              </a:ext>
            </a:extLst>
          </p:cNvPr>
          <p:cNvGraphicFramePr>
            <a:graphicFrameLocks noGrp="1"/>
          </p:cNvGraphicFramePr>
          <p:nvPr>
            <p:ph idx="1"/>
            <p:extLst>
              <p:ext uri="{D42A27DB-BD31-4B8C-83A1-F6EECF244321}">
                <p14:modId xmlns:p14="http://schemas.microsoft.com/office/powerpoint/2010/main" val="311221880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9011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B3EA1-73B8-4E17-84D4-320A096DD380}"/>
              </a:ext>
            </a:extLst>
          </p:cNvPr>
          <p:cNvSpPr>
            <a:spLocks noGrp="1"/>
          </p:cNvSpPr>
          <p:nvPr>
            <p:ph type="title"/>
          </p:nvPr>
        </p:nvSpPr>
        <p:spPr>
          <a:xfrm>
            <a:off x="652481" y="1382486"/>
            <a:ext cx="3547581" cy="4093028"/>
          </a:xfrm>
        </p:spPr>
        <p:txBody>
          <a:bodyPr anchor="ctr">
            <a:normAutofit/>
          </a:bodyPr>
          <a:lstStyle/>
          <a:p>
            <a:r>
              <a:rPr lang="en-US" sz="4400">
                <a:sym typeface="Arial Black" charset="0"/>
              </a:rPr>
              <a:t> Type Systems</a:t>
            </a:r>
            <a:endParaRPr lang="en-GB" sz="4400"/>
          </a:p>
        </p:txBody>
      </p:sp>
      <p:grpSp>
        <p:nvGrpSpPr>
          <p:cNvPr id="14" name="Group 1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 name="Straight Connector 1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667B7C3-FC6E-4CA6-B0DF-26CCDB9D35E0}"/>
              </a:ext>
            </a:extLst>
          </p:cNvPr>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6" name="Picture 2" descr="Institute of Technology Logo">
            <a:extLst>
              <a:ext uri="{FF2B5EF4-FFF2-40B4-BE49-F238E27FC236}">
                <a16:creationId xmlns:a16="http://schemas.microsoft.com/office/drawing/2014/main" id="{AA2EA122-B386-45E1-BDB0-736BDA60A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2">
            <a:extLst>
              <a:ext uri="{FF2B5EF4-FFF2-40B4-BE49-F238E27FC236}">
                <a16:creationId xmlns:a16="http://schemas.microsoft.com/office/drawing/2014/main" id="{E1E297AB-CC28-489D-A3A2-51183E3D904E}"/>
              </a:ext>
            </a:extLst>
          </p:cNvPr>
          <p:cNvGraphicFramePr>
            <a:graphicFrameLocks noGrp="1"/>
          </p:cNvGraphicFramePr>
          <p:nvPr>
            <p:ph idx="1"/>
            <p:extLst>
              <p:ext uri="{D42A27DB-BD31-4B8C-83A1-F6EECF244321}">
                <p14:modId xmlns:p14="http://schemas.microsoft.com/office/powerpoint/2010/main" val="225415902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8830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C1A89BC0-A3A3-4A14-A355-40E98CE94C88}"/>
              </a:ext>
            </a:extLst>
          </p:cNvPr>
          <p:cNvSpPr>
            <a:spLocks noGrp="1"/>
          </p:cNvSpPr>
          <p:nvPr>
            <p:ph idx="1"/>
          </p:nvPr>
        </p:nvSpPr>
        <p:spPr>
          <a:xfrm>
            <a:off x="1507066" y="4050833"/>
            <a:ext cx="9500567" cy="1096899"/>
          </a:xfrm>
        </p:spPr>
        <p:txBody>
          <a:bodyPr vert="horz" lIns="91440" tIns="45720" rIns="91440" bIns="45720" rtlCol="0" anchor="t">
            <a:normAutofit/>
          </a:bodyPr>
          <a:lstStyle/>
          <a:p>
            <a:pPr marL="0" indent="0" algn="r">
              <a:buNone/>
            </a:pPr>
            <a:r>
              <a:rPr lang="en-US" b="0" i="0" dirty="0">
                <a:solidFill>
                  <a:schemeClr val="tx1"/>
                </a:solidFill>
                <a:effectLst/>
              </a:rPr>
              <a:t> static type checking and dynamic type checking refer to two different </a:t>
            </a:r>
            <a:r>
              <a:rPr lang="en-US" b="1" i="0" dirty="0">
                <a:solidFill>
                  <a:schemeClr val="tx1"/>
                </a:solidFill>
                <a:effectLst/>
              </a:rPr>
              <a:t>type systems</a:t>
            </a:r>
            <a:r>
              <a:rPr lang="en-US" b="0" i="0" dirty="0">
                <a:solidFill>
                  <a:schemeClr val="tx1"/>
                </a:solidFill>
                <a:effectLst/>
              </a:rPr>
              <a:t>.</a:t>
            </a:r>
            <a:endParaRPr lang="en-US" dirty="0">
              <a:solidFill>
                <a:schemeClr val="tx1"/>
              </a:solidFill>
            </a:endParaRPr>
          </a:p>
        </p:txBody>
      </p:sp>
      <p:sp>
        <p:nvSpPr>
          <p:cNvPr id="2" name="Title 1">
            <a:extLst>
              <a:ext uri="{FF2B5EF4-FFF2-40B4-BE49-F238E27FC236}">
                <a16:creationId xmlns:a16="http://schemas.microsoft.com/office/drawing/2014/main" id="{9B0AE74F-CAB5-4649-8566-B01F9CB4EC27}"/>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sym typeface="Arial Black" charset="0"/>
              </a:rPr>
              <a:t>Type Systems</a:t>
            </a:r>
            <a:endParaRPr lang="en-US" sz="5400"/>
          </a:p>
        </p:txBody>
      </p:sp>
      <p:sp>
        <p:nvSpPr>
          <p:cNvPr id="4" name="Footer Placeholder 3">
            <a:extLst>
              <a:ext uri="{FF2B5EF4-FFF2-40B4-BE49-F238E27FC236}">
                <a16:creationId xmlns:a16="http://schemas.microsoft.com/office/drawing/2014/main" id="{2DEAC65E-70D0-46B4-92E1-02634F200C4B}"/>
              </a:ext>
            </a:extLst>
          </p:cNvPr>
          <p:cNvSpPr>
            <a:spLocks noGrp="1"/>
          </p:cNvSpPr>
          <p:nvPr>
            <p:ph type="ftr" sz="quarter" idx="11"/>
          </p:nvPr>
        </p:nvSpPr>
        <p:spPr>
          <a:xfrm>
            <a:off x="677334" y="6041362"/>
            <a:ext cx="6297612"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Vinita Mishra</a:t>
            </a:r>
          </a:p>
        </p:txBody>
      </p:sp>
      <p:pic>
        <p:nvPicPr>
          <p:cNvPr id="6" name="Picture 2" descr="Institute of Technology Logo">
            <a:extLst>
              <a:ext uri="{FF2B5EF4-FFF2-40B4-BE49-F238E27FC236}">
                <a16:creationId xmlns:a16="http://schemas.microsoft.com/office/drawing/2014/main" id="{FEC5AE6A-9BB0-4D91-A0B2-9701B6472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409783"/>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B724D-87A5-4B83-ACC7-1CC83EE954CD}"/>
              </a:ext>
            </a:extLst>
          </p:cNvPr>
          <p:cNvSpPr>
            <a:spLocks noGrp="1"/>
          </p:cNvSpPr>
          <p:nvPr>
            <p:ph type="title"/>
          </p:nvPr>
        </p:nvSpPr>
        <p:spPr>
          <a:xfrm>
            <a:off x="652481" y="1382486"/>
            <a:ext cx="3547581" cy="4093028"/>
          </a:xfrm>
        </p:spPr>
        <p:txBody>
          <a:bodyPr anchor="ctr">
            <a:normAutofit/>
          </a:bodyPr>
          <a:lstStyle/>
          <a:p>
            <a:r>
              <a:rPr lang="en-US" sz="4400">
                <a:sym typeface="Arial Black" charset="0"/>
              </a:rPr>
              <a:t>Type Checking</a:t>
            </a:r>
            <a:endParaRPr lang="en-GB" sz="4400"/>
          </a:p>
        </p:txBody>
      </p:sp>
      <p:grpSp>
        <p:nvGrpSpPr>
          <p:cNvPr id="14" name="Group 1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5" name="Straight Connector 1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2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5BF2D69-9F72-4432-BCCD-13886DBF5FFA}"/>
              </a:ext>
            </a:extLst>
          </p:cNvPr>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6" name="Picture 2" descr="Institute of Technology Logo">
            <a:extLst>
              <a:ext uri="{FF2B5EF4-FFF2-40B4-BE49-F238E27FC236}">
                <a16:creationId xmlns:a16="http://schemas.microsoft.com/office/drawing/2014/main" id="{D508A5D6-6D6C-4917-836B-017B3C2E7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2">
            <a:extLst>
              <a:ext uri="{FF2B5EF4-FFF2-40B4-BE49-F238E27FC236}">
                <a16:creationId xmlns:a16="http://schemas.microsoft.com/office/drawing/2014/main" id="{06785AE8-C755-44B5-B38C-F7A5BB16053C}"/>
              </a:ext>
            </a:extLst>
          </p:cNvPr>
          <p:cNvGraphicFramePr>
            <a:graphicFrameLocks noGrp="1"/>
          </p:cNvGraphicFramePr>
          <p:nvPr>
            <p:ph idx="1"/>
            <p:extLst>
              <p:ext uri="{D42A27DB-BD31-4B8C-83A1-F6EECF244321}">
                <p14:modId xmlns:p14="http://schemas.microsoft.com/office/powerpoint/2010/main" val="18826901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06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EED71A-16C8-42E6-A9D6-64C04CCD9B14}"/>
              </a:ext>
            </a:extLst>
          </p:cNvPr>
          <p:cNvSpPr>
            <a:spLocks noGrp="1"/>
          </p:cNvSpPr>
          <p:nvPr>
            <p:ph type="title"/>
          </p:nvPr>
        </p:nvSpPr>
        <p:spPr>
          <a:xfrm>
            <a:off x="677334" y="609600"/>
            <a:ext cx="3843375" cy="5175624"/>
          </a:xfrm>
        </p:spPr>
        <p:txBody>
          <a:bodyPr anchor="ctr">
            <a:normAutofit/>
          </a:bodyPr>
          <a:lstStyle/>
          <a:p>
            <a:r>
              <a:rPr lang="en-GB" b="1" i="0">
                <a:solidFill>
                  <a:schemeClr val="tx1">
                    <a:lumMod val="85000"/>
                    <a:lumOff val="15000"/>
                  </a:schemeClr>
                </a:solidFill>
                <a:effectLst/>
                <a:latin typeface="Times New Roman" panose="02020603050405020304" pitchFamily="18" charset="0"/>
              </a:rPr>
              <a:t>What belongs to type checking</a:t>
            </a: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5F7407-2F66-4FA9-8BEF-2B3B0E10B480}"/>
              </a:ext>
            </a:extLst>
          </p:cNvPr>
          <p:cNvSpPr>
            <a:spLocks noGrp="1"/>
          </p:cNvSpPr>
          <p:nvPr>
            <p:ph idx="1"/>
          </p:nvPr>
        </p:nvSpPr>
        <p:spPr>
          <a:xfrm>
            <a:off x="6116084" y="609601"/>
            <a:ext cx="5511296" cy="5175624"/>
          </a:xfrm>
        </p:spPr>
        <p:txBody>
          <a:bodyPr anchor="ctr">
            <a:normAutofit/>
          </a:bodyPr>
          <a:lstStyle/>
          <a:p>
            <a:endParaRPr lang="en-GB" b="1" i="0">
              <a:solidFill>
                <a:srgbClr val="FFFFFF"/>
              </a:solidFill>
              <a:effectLst/>
              <a:latin typeface="Times New Roman" panose="02020603050405020304" pitchFamily="18" charset="0"/>
            </a:endParaRPr>
          </a:p>
          <a:p>
            <a:r>
              <a:rPr lang="en-GB" b="0" i="0">
                <a:solidFill>
                  <a:srgbClr val="FFFFFF"/>
                </a:solidFill>
                <a:effectLst/>
                <a:latin typeface="Times New Roman" panose="02020603050405020304" pitchFamily="18" charset="0"/>
              </a:rPr>
              <a:t>Depending on language, the type checker can prevent</a:t>
            </a:r>
          </a:p>
          <a:p>
            <a:pPr lvl="1">
              <a:buFont typeface="Arial" panose="020B0604020202020204" pitchFamily="34" charset="0"/>
              <a:buChar char="•"/>
            </a:pPr>
            <a:r>
              <a:rPr lang="en-GB" b="0" i="0">
                <a:solidFill>
                  <a:srgbClr val="FFFFFF"/>
                </a:solidFill>
                <a:effectLst/>
                <a:latin typeface="Times New Roman" panose="02020603050405020304" pitchFamily="18" charset="0"/>
              </a:rPr>
              <a:t>application of a function to wrong number of arguments,</a:t>
            </a:r>
          </a:p>
          <a:p>
            <a:pPr lvl="1">
              <a:buFont typeface="Arial" panose="020B0604020202020204" pitchFamily="34" charset="0"/>
              <a:buChar char="•"/>
            </a:pPr>
            <a:r>
              <a:rPr lang="en-GB" b="0" i="0">
                <a:solidFill>
                  <a:srgbClr val="FFFFFF"/>
                </a:solidFill>
                <a:effectLst/>
                <a:latin typeface="Times New Roman" panose="02020603050405020304" pitchFamily="18" charset="0"/>
              </a:rPr>
              <a:t>application of integer functions to floats,</a:t>
            </a:r>
          </a:p>
          <a:p>
            <a:pPr lvl="1">
              <a:buFont typeface="Arial" panose="020B0604020202020204" pitchFamily="34" charset="0"/>
              <a:buChar char="•"/>
            </a:pPr>
            <a:r>
              <a:rPr lang="en-GB" b="0" i="0">
                <a:solidFill>
                  <a:srgbClr val="FFFFFF"/>
                </a:solidFill>
                <a:effectLst/>
                <a:latin typeface="Times New Roman" panose="02020603050405020304" pitchFamily="18" charset="0"/>
              </a:rPr>
              <a:t>use of undeclared variables in expressions,</a:t>
            </a:r>
          </a:p>
          <a:p>
            <a:pPr lvl="1">
              <a:buFont typeface="Arial" panose="020B0604020202020204" pitchFamily="34" charset="0"/>
              <a:buChar char="•"/>
            </a:pPr>
            <a:r>
              <a:rPr lang="en-GB" b="0" i="0">
                <a:solidFill>
                  <a:srgbClr val="FFFFFF"/>
                </a:solidFill>
                <a:effectLst/>
                <a:latin typeface="Times New Roman" panose="02020603050405020304" pitchFamily="18" charset="0"/>
              </a:rPr>
              <a:t>functions that do not return values,</a:t>
            </a:r>
          </a:p>
          <a:p>
            <a:pPr lvl="1">
              <a:buFont typeface="Arial" panose="020B0604020202020204" pitchFamily="34" charset="0"/>
              <a:buChar char="•"/>
            </a:pPr>
            <a:r>
              <a:rPr lang="en-GB" b="0" i="0">
                <a:solidFill>
                  <a:srgbClr val="FFFFFF"/>
                </a:solidFill>
                <a:effectLst/>
                <a:latin typeface="Times New Roman" panose="02020603050405020304" pitchFamily="18" charset="0"/>
              </a:rPr>
              <a:t>division by zero</a:t>
            </a:r>
          </a:p>
          <a:p>
            <a:pPr lvl="1">
              <a:buFont typeface="Arial" panose="020B0604020202020204" pitchFamily="34" charset="0"/>
              <a:buChar char="•"/>
            </a:pPr>
            <a:r>
              <a:rPr lang="en-GB" b="0" i="0">
                <a:solidFill>
                  <a:srgbClr val="FFFFFF"/>
                </a:solidFill>
                <a:effectLst/>
                <a:latin typeface="Times New Roman" panose="02020603050405020304" pitchFamily="18" charset="0"/>
              </a:rPr>
              <a:t>array indices out of bounds,</a:t>
            </a:r>
          </a:p>
          <a:p>
            <a:pPr lvl="1">
              <a:buFont typeface="Arial" panose="020B0604020202020204" pitchFamily="34" charset="0"/>
              <a:buChar char="•"/>
            </a:pPr>
            <a:r>
              <a:rPr lang="en-GB" b="0" i="0">
                <a:solidFill>
                  <a:srgbClr val="FFFFFF"/>
                </a:solidFill>
                <a:effectLst/>
                <a:latin typeface="Times New Roman" panose="02020603050405020304" pitchFamily="18" charset="0"/>
              </a:rPr>
              <a:t>nonterminating recursion,</a:t>
            </a:r>
          </a:p>
          <a:p>
            <a:pPr lvl="1">
              <a:buFont typeface="Arial" panose="020B0604020202020204" pitchFamily="34" charset="0"/>
              <a:buChar char="•"/>
            </a:pPr>
            <a:r>
              <a:rPr lang="en-GB" b="0" i="0">
                <a:solidFill>
                  <a:srgbClr val="FFFFFF"/>
                </a:solidFill>
                <a:effectLst/>
                <a:latin typeface="Times New Roman" panose="02020603050405020304" pitchFamily="18" charset="0"/>
              </a:rPr>
              <a:t>sorting algorithms that don't sort...</a:t>
            </a:r>
          </a:p>
          <a:p>
            <a:endParaRPr lang="en-GB">
              <a:solidFill>
                <a:srgbClr val="FFFFFF"/>
              </a:solidFill>
            </a:endParaRPr>
          </a:p>
        </p:txBody>
      </p:sp>
      <p:sp>
        <p:nvSpPr>
          <p:cNvPr id="4" name="Footer Placeholder 3">
            <a:extLst>
              <a:ext uri="{FF2B5EF4-FFF2-40B4-BE49-F238E27FC236}">
                <a16:creationId xmlns:a16="http://schemas.microsoft.com/office/drawing/2014/main" id="{5031F012-4BAF-408F-B0CD-F0E6611A32F0}"/>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0FE54AA1-651D-4421-8BBD-83A79BE9E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77428"/>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DDAC5-36BD-40DB-AAEA-20CEAF556BB3}"/>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sym typeface="Arial Black" charset="0"/>
              </a:rPr>
              <a:t>Static type Checking</a:t>
            </a: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7972612-23C1-45D2-A60C-4555A7E37540}"/>
              </a:ext>
            </a:extLst>
          </p:cNvPr>
          <p:cNvSpPr>
            <a:spLocks noGrp="1"/>
          </p:cNvSpPr>
          <p:nvPr>
            <p:ph idx="1"/>
          </p:nvPr>
        </p:nvSpPr>
        <p:spPr>
          <a:xfrm>
            <a:off x="6116084" y="609601"/>
            <a:ext cx="5511296" cy="5175624"/>
          </a:xfrm>
        </p:spPr>
        <p:txBody>
          <a:bodyPr anchor="ctr">
            <a:normAutofit/>
          </a:bodyPr>
          <a:lstStyle/>
          <a:p>
            <a:r>
              <a:rPr lang="en-GB" b="0" i="0">
                <a:solidFill>
                  <a:srgbClr val="FFFFFF"/>
                </a:solidFill>
                <a:effectLst/>
                <a:latin typeface="Open Sans"/>
              </a:rPr>
              <a:t>A language is statically-typed if the type of a variable is known at </a:t>
            </a:r>
            <a:r>
              <a:rPr lang="en-GB" b="1" i="0">
                <a:solidFill>
                  <a:srgbClr val="FFFFFF"/>
                </a:solidFill>
                <a:effectLst/>
                <a:latin typeface="Open Sans"/>
              </a:rPr>
              <a:t>compile time</a:t>
            </a:r>
            <a:r>
              <a:rPr lang="en-GB" b="0" i="0">
                <a:solidFill>
                  <a:srgbClr val="FFFFFF"/>
                </a:solidFill>
                <a:effectLst/>
                <a:latin typeface="Open Sans"/>
              </a:rPr>
              <a:t> instead of at runtime. </a:t>
            </a:r>
          </a:p>
          <a:p>
            <a:r>
              <a:rPr lang="en-GB" b="0" i="0">
                <a:solidFill>
                  <a:srgbClr val="FFFFFF"/>
                </a:solidFill>
                <a:effectLst/>
                <a:latin typeface="Open Sans"/>
              </a:rPr>
              <a:t>Common examples of statically-typed languages include Ada, C, C++, C#, JADE, Java, Fortran, Haskell, ML, Pascal, and Scala.</a:t>
            </a:r>
            <a:endParaRPr lang="en-GB">
              <a:solidFill>
                <a:srgbClr val="FFFFFF"/>
              </a:solidFill>
            </a:endParaRPr>
          </a:p>
        </p:txBody>
      </p:sp>
      <p:sp>
        <p:nvSpPr>
          <p:cNvPr id="4" name="Footer Placeholder 3">
            <a:extLst>
              <a:ext uri="{FF2B5EF4-FFF2-40B4-BE49-F238E27FC236}">
                <a16:creationId xmlns:a16="http://schemas.microsoft.com/office/drawing/2014/main" id="{20BFD2FF-281B-48A4-AC3B-B4ADBB171A6F}"/>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C47E2D3B-98A4-4C9B-84CE-D561B48D3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96418"/>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744B5F-0749-471B-9435-21106A48729A}"/>
              </a:ext>
            </a:extLst>
          </p:cNvPr>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sym typeface="Arial Black" charset="0"/>
              </a:rPr>
              <a:t>Static type Checking</a:t>
            </a: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1E7175-CACF-4C99-96D9-751E63A2A263}"/>
              </a:ext>
            </a:extLst>
          </p:cNvPr>
          <p:cNvSpPr>
            <a:spLocks noGrp="1"/>
          </p:cNvSpPr>
          <p:nvPr>
            <p:ph idx="1"/>
          </p:nvPr>
        </p:nvSpPr>
        <p:spPr>
          <a:xfrm>
            <a:off x="6116084" y="609601"/>
            <a:ext cx="5511296" cy="5175624"/>
          </a:xfrm>
        </p:spPr>
        <p:txBody>
          <a:bodyPr anchor="ctr">
            <a:normAutofit/>
          </a:bodyPr>
          <a:lstStyle/>
          <a:p>
            <a:r>
              <a:rPr lang="en-GB" b="1" i="0">
                <a:solidFill>
                  <a:srgbClr val="FFFFFF"/>
                </a:solidFill>
                <a:effectLst/>
              </a:rPr>
              <a:t>Advantages of Static Type Checking:</a:t>
            </a:r>
          </a:p>
          <a:p>
            <a:pPr lvl="1">
              <a:buFont typeface="Wingdings" panose="05000000000000000000" pitchFamily="2" charset="2"/>
              <a:buChar char="v"/>
            </a:pPr>
            <a:r>
              <a:rPr lang="en-GB" b="1" i="0">
                <a:solidFill>
                  <a:srgbClr val="FFFFFF"/>
                </a:solidFill>
                <a:effectLst/>
              </a:rPr>
              <a:t>1) compiler saves information:-</a:t>
            </a:r>
            <a:r>
              <a:rPr lang="en-GB" b="0" i="0">
                <a:solidFill>
                  <a:srgbClr val="FFFFFF"/>
                </a:solidFill>
                <a:effectLst/>
              </a:rPr>
              <a:t> if that type of data is according to the operation then compiler saves that information for checking later operations which further no need of compilation.</a:t>
            </a:r>
          </a:p>
          <a:p>
            <a:pPr lvl="1">
              <a:buFont typeface="Wingdings" panose="05000000000000000000" pitchFamily="2" charset="2"/>
              <a:buChar char="v"/>
            </a:pPr>
            <a:r>
              <a:rPr lang="en-GB" b="1" i="0">
                <a:solidFill>
                  <a:srgbClr val="FFFFFF"/>
                </a:solidFill>
                <a:effectLst/>
              </a:rPr>
              <a:t>2) checked execution paths:</a:t>
            </a:r>
            <a:r>
              <a:rPr lang="en-GB" b="0" i="0">
                <a:solidFill>
                  <a:srgbClr val="FFFFFF"/>
                </a:solidFill>
                <a:effectLst/>
              </a:rPr>
              <a:t> As static type checking includes all operations that appear in any program statement, all possible execution paths are checked, and further testing for type error is not needed. So no type tag on data objects at run-time are not required, and no dynamic checking is needed.</a:t>
            </a:r>
          </a:p>
          <a:p>
            <a:endParaRPr lang="en-GB">
              <a:solidFill>
                <a:srgbClr val="FFFFFF"/>
              </a:solidFill>
            </a:endParaRPr>
          </a:p>
        </p:txBody>
      </p:sp>
      <p:sp>
        <p:nvSpPr>
          <p:cNvPr id="4" name="Footer Placeholder 3">
            <a:extLst>
              <a:ext uri="{FF2B5EF4-FFF2-40B4-BE49-F238E27FC236}">
                <a16:creationId xmlns:a16="http://schemas.microsoft.com/office/drawing/2014/main" id="{25AC4028-7E4E-43D7-A7BB-3D8692259B75}"/>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0ED6FF68-8C43-4FF1-A0D6-B829CFB9D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521746"/>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B03243-C9CF-4CF7-AE0C-64480A77A5B1}"/>
              </a:ext>
            </a:extLst>
          </p:cNvPr>
          <p:cNvSpPr>
            <a:spLocks noGrp="1"/>
          </p:cNvSpPr>
          <p:nvPr>
            <p:ph type="title"/>
          </p:nvPr>
        </p:nvSpPr>
        <p:spPr>
          <a:xfrm>
            <a:off x="677334" y="609600"/>
            <a:ext cx="3843375" cy="5175624"/>
          </a:xfrm>
        </p:spPr>
        <p:txBody>
          <a:bodyPr anchor="ctr">
            <a:normAutofit/>
          </a:bodyPr>
          <a:lstStyle/>
          <a:p>
            <a:r>
              <a:rPr lang="en-GB" b="1" i="0">
                <a:solidFill>
                  <a:schemeClr val="tx1">
                    <a:lumMod val="85000"/>
                    <a:lumOff val="15000"/>
                  </a:schemeClr>
                </a:solidFill>
                <a:effectLst/>
                <a:latin typeface="Open Sans"/>
              </a:rPr>
              <a:t>Dynamic Type Checking</a:t>
            </a:r>
            <a:br>
              <a:rPr lang="en-GB" b="1" i="0">
                <a:solidFill>
                  <a:schemeClr val="tx1">
                    <a:lumMod val="85000"/>
                    <a:lumOff val="15000"/>
                  </a:schemeClr>
                </a:solidFill>
                <a:effectLst/>
                <a:latin typeface="Open Sans"/>
              </a:rPr>
            </a:b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28A461-3A14-4400-A1BB-5B90C1D5002E}"/>
              </a:ext>
            </a:extLst>
          </p:cNvPr>
          <p:cNvSpPr>
            <a:spLocks noGrp="1"/>
          </p:cNvSpPr>
          <p:nvPr>
            <p:ph idx="1"/>
          </p:nvPr>
        </p:nvSpPr>
        <p:spPr>
          <a:xfrm>
            <a:off x="6116084" y="609601"/>
            <a:ext cx="5511296" cy="5175624"/>
          </a:xfrm>
        </p:spPr>
        <p:txBody>
          <a:bodyPr anchor="ctr">
            <a:normAutofit/>
          </a:bodyPr>
          <a:lstStyle/>
          <a:p>
            <a:r>
              <a:rPr lang="en-GB" b="0" i="0">
                <a:solidFill>
                  <a:srgbClr val="FFFFFF"/>
                </a:solidFill>
                <a:effectLst/>
                <a:latin typeface="Open Sans"/>
              </a:rPr>
              <a:t>Dynamic type checking is the process of verifying the type safety of a program at </a:t>
            </a:r>
            <a:r>
              <a:rPr lang="en-GB" b="1" i="0">
                <a:solidFill>
                  <a:srgbClr val="FFFFFF"/>
                </a:solidFill>
                <a:effectLst/>
                <a:latin typeface="Open Sans"/>
              </a:rPr>
              <a:t>runtime</a:t>
            </a:r>
            <a:r>
              <a:rPr lang="en-GB" b="0" i="0">
                <a:solidFill>
                  <a:srgbClr val="FFFFFF"/>
                </a:solidFill>
                <a:effectLst/>
                <a:latin typeface="Open Sans"/>
              </a:rPr>
              <a:t>. </a:t>
            </a:r>
          </a:p>
          <a:p>
            <a:r>
              <a:rPr lang="en-GB" b="0" i="0">
                <a:solidFill>
                  <a:srgbClr val="FFFFFF"/>
                </a:solidFill>
                <a:effectLst/>
                <a:latin typeface="Open Sans"/>
              </a:rPr>
              <a:t>Common dynamically-typed languages include Groovy, JavaScript, Lisp, Lua, Objective-C, PHP, Prolog, Python, Ruby, Smalltalk and Tcl.</a:t>
            </a:r>
            <a:endParaRPr lang="en-GB">
              <a:solidFill>
                <a:srgbClr val="FFFFFF"/>
              </a:solidFill>
            </a:endParaRPr>
          </a:p>
        </p:txBody>
      </p:sp>
      <p:sp>
        <p:nvSpPr>
          <p:cNvPr id="4" name="Footer Placeholder 3">
            <a:extLst>
              <a:ext uri="{FF2B5EF4-FFF2-40B4-BE49-F238E27FC236}">
                <a16:creationId xmlns:a16="http://schemas.microsoft.com/office/drawing/2014/main" id="{7DE716BE-3911-4DB6-93E4-44C92DC4B987}"/>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A9B8B8EF-1015-4355-9E23-A7254EE7F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878004"/>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2453A6F-B666-4688-9AB3-8306133BA5BA}"/>
              </a:ext>
            </a:extLst>
          </p:cNvPr>
          <p:cNvSpPr>
            <a:spLocks noGrp="1"/>
          </p:cNvSpPr>
          <p:nvPr>
            <p:ph type="title"/>
          </p:nvPr>
        </p:nvSpPr>
        <p:spPr>
          <a:xfrm>
            <a:off x="677334" y="609600"/>
            <a:ext cx="3843375" cy="5175624"/>
          </a:xfrm>
        </p:spPr>
        <p:txBody>
          <a:bodyPr anchor="ctr">
            <a:normAutofit/>
          </a:bodyPr>
          <a:lstStyle/>
          <a:p>
            <a:r>
              <a:rPr lang="en-GB" b="1" i="0">
                <a:solidFill>
                  <a:schemeClr val="tx1">
                    <a:lumMod val="85000"/>
                    <a:lumOff val="15000"/>
                  </a:schemeClr>
                </a:solidFill>
                <a:effectLst/>
                <a:latin typeface="Open Sans"/>
              </a:rPr>
              <a:t>Dynamic Type Checking</a:t>
            </a:r>
            <a:br>
              <a:rPr lang="en-GB" b="1" i="0">
                <a:solidFill>
                  <a:schemeClr val="tx1">
                    <a:lumMod val="85000"/>
                    <a:lumOff val="15000"/>
                  </a:schemeClr>
                </a:solidFill>
                <a:effectLst/>
                <a:latin typeface="Open Sans"/>
              </a:rPr>
            </a:b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89DE78D-DD15-4C1F-920D-52E1C310E18B}"/>
              </a:ext>
            </a:extLst>
          </p:cNvPr>
          <p:cNvSpPr>
            <a:spLocks noGrp="1"/>
          </p:cNvSpPr>
          <p:nvPr>
            <p:ph idx="1"/>
          </p:nvPr>
        </p:nvSpPr>
        <p:spPr>
          <a:xfrm>
            <a:off x="6116084" y="609601"/>
            <a:ext cx="5511296" cy="5175624"/>
          </a:xfrm>
        </p:spPr>
        <p:txBody>
          <a:bodyPr anchor="ctr">
            <a:normAutofit/>
          </a:bodyPr>
          <a:lstStyle/>
          <a:p>
            <a:r>
              <a:rPr lang="en-GB" b="0" i="0">
                <a:solidFill>
                  <a:srgbClr val="FFFFFF"/>
                </a:solidFill>
                <a:effectLst/>
                <a:latin typeface="Open Sans"/>
              </a:rPr>
              <a:t>Most type-safe languages include some form of dynamic type checking, even if they also have a static type checker.</a:t>
            </a:r>
          </a:p>
          <a:p>
            <a:r>
              <a:rPr lang="en-GB" b="0" i="0">
                <a:solidFill>
                  <a:srgbClr val="FFFFFF"/>
                </a:solidFill>
                <a:effectLst/>
                <a:latin typeface="Open Sans"/>
              </a:rPr>
              <a:t> The reason for this is that many useful features or properties are difficult or impossible to verify statically. </a:t>
            </a:r>
          </a:p>
          <a:p>
            <a:r>
              <a:rPr lang="en-GB" b="0" i="0">
                <a:solidFill>
                  <a:srgbClr val="FFFFFF"/>
                </a:solidFill>
                <a:effectLst/>
                <a:latin typeface="Open Sans"/>
              </a:rPr>
              <a:t>For example, suppose that a program defines two types, A and B, where B is a subtype of A. If the program tries to convert a value of type A to type B, which is known as </a:t>
            </a:r>
            <a:r>
              <a:rPr lang="en-GB" b="1">
                <a:solidFill>
                  <a:srgbClr val="FFFFFF"/>
                </a:solidFill>
                <a:latin typeface="Open Sans"/>
              </a:rPr>
              <a:t>downcasting</a:t>
            </a:r>
            <a:r>
              <a:rPr lang="en-GB" b="0" i="0">
                <a:solidFill>
                  <a:srgbClr val="FFFFFF"/>
                </a:solidFill>
                <a:effectLst/>
                <a:latin typeface="Open Sans"/>
              </a:rPr>
              <a:t>, then the operation is legal only if the value being converted is actually a value of type B. Therefore, a dynamic check is needed to verify that the operation is safe..</a:t>
            </a:r>
            <a:endParaRPr lang="en-GB">
              <a:solidFill>
                <a:srgbClr val="FFFFFF"/>
              </a:solidFill>
            </a:endParaRPr>
          </a:p>
        </p:txBody>
      </p:sp>
      <p:sp>
        <p:nvSpPr>
          <p:cNvPr id="4" name="Footer Placeholder 3">
            <a:extLst>
              <a:ext uri="{FF2B5EF4-FFF2-40B4-BE49-F238E27FC236}">
                <a16:creationId xmlns:a16="http://schemas.microsoft.com/office/drawing/2014/main" id="{DB3F02EA-BACA-4215-8F17-EB4EAF5FE5C7}"/>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9E1E3C49-95D2-4B58-B44C-1D743030A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06695"/>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7E1DAA-35DC-4800-83BB-4AE00BC8DEE8}"/>
              </a:ext>
            </a:extLst>
          </p:cNvPr>
          <p:cNvSpPr>
            <a:spLocks noGrp="1"/>
          </p:cNvSpPr>
          <p:nvPr>
            <p:ph type="title"/>
          </p:nvPr>
        </p:nvSpPr>
        <p:spPr>
          <a:xfrm>
            <a:off x="677334" y="609600"/>
            <a:ext cx="3843375" cy="5175624"/>
          </a:xfrm>
        </p:spPr>
        <p:txBody>
          <a:bodyPr anchor="ctr">
            <a:normAutofit/>
          </a:bodyPr>
          <a:lstStyle/>
          <a:p>
            <a:r>
              <a:rPr lang="en-GB" b="1" i="0">
                <a:solidFill>
                  <a:schemeClr val="tx1">
                    <a:lumMod val="85000"/>
                    <a:lumOff val="15000"/>
                  </a:schemeClr>
                </a:solidFill>
                <a:effectLst/>
              </a:rPr>
              <a:t>Advantages of Dynamic Type</a:t>
            </a: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86A2CA-2170-4F67-85AC-328D04BE9883}"/>
              </a:ext>
            </a:extLst>
          </p:cNvPr>
          <p:cNvSpPr>
            <a:spLocks noGrp="1"/>
          </p:cNvSpPr>
          <p:nvPr>
            <p:ph idx="1"/>
          </p:nvPr>
        </p:nvSpPr>
        <p:spPr>
          <a:xfrm>
            <a:off x="6116084" y="609601"/>
            <a:ext cx="5511296" cy="5175624"/>
          </a:xfrm>
        </p:spPr>
        <p:txBody>
          <a:bodyPr anchor="ctr">
            <a:normAutofit/>
          </a:bodyPr>
          <a:lstStyle/>
          <a:p>
            <a:pPr marL="0" indent="0">
              <a:buNone/>
            </a:pPr>
            <a:endParaRPr lang="en-GB" b="1" i="0">
              <a:solidFill>
                <a:srgbClr val="FFFFFF"/>
              </a:solidFill>
              <a:effectLst/>
              <a:latin typeface="+mj-lt"/>
            </a:endParaRPr>
          </a:p>
          <a:p>
            <a:r>
              <a:rPr lang="en-GB" b="0" i="0">
                <a:solidFill>
                  <a:srgbClr val="FFFFFF"/>
                </a:solidFill>
                <a:effectLst/>
                <a:latin typeface="+mj-lt"/>
              </a:rPr>
              <a:t>It is much flexible in designing programs or we can say that the flexibility in program design.</a:t>
            </a:r>
          </a:p>
          <a:p>
            <a:r>
              <a:rPr lang="en-GB" b="0" i="0">
                <a:solidFill>
                  <a:srgbClr val="FFFFFF"/>
                </a:solidFill>
                <a:effectLst/>
                <a:latin typeface="+mj-lt"/>
              </a:rPr>
              <a:t> In this no declarations are required.</a:t>
            </a:r>
          </a:p>
          <a:p>
            <a:r>
              <a:rPr lang="en-GB" b="0" i="0">
                <a:solidFill>
                  <a:srgbClr val="FFFFFF"/>
                </a:solidFill>
                <a:effectLst/>
                <a:latin typeface="+mj-lt"/>
              </a:rPr>
              <a:t> In this type may be changed during execution.</a:t>
            </a:r>
          </a:p>
          <a:p>
            <a:r>
              <a:rPr lang="en-GB" b="0" i="0">
                <a:solidFill>
                  <a:srgbClr val="FFFFFF"/>
                </a:solidFill>
                <a:effectLst/>
                <a:latin typeface="+mj-lt"/>
              </a:rPr>
              <a:t> In this programmer are free from most concern about data type.</a:t>
            </a:r>
          </a:p>
          <a:p>
            <a:endParaRPr lang="en-GB">
              <a:solidFill>
                <a:srgbClr val="FFFFFF"/>
              </a:solidFill>
            </a:endParaRPr>
          </a:p>
        </p:txBody>
      </p:sp>
      <p:sp>
        <p:nvSpPr>
          <p:cNvPr id="4" name="Footer Placeholder 3">
            <a:extLst>
              <a:ext uri="{FF2B5EF4-FFF2-40B4-BE49-F238E27FC236}">
                <a16:creationId xmlns:a16="http://schemas.microsoft.com/office/drawing/2014/main" id="{60178606-BD1D-4FC7-BFF7-4EF5DA030814}"/>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264FFAA3-DC5D-4CF2-896E-59CE68C1D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340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100" b="1"/>
              <a:t>Imperative programming paradigm</a:t>
            </a:r>
            <a:endParaRPr lang="en-US" sz="4100"/>
          </a:p>
        </p:txBody>
      </p:sp>
      <p:grpSp>
        <p:nvGrpSpPr>
          <p:cNvPr id="13" name="Group 1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4" name="Straight Connector 1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4916554" y="6041362"/>
            <a:ext cx="5490190" cy="365125"/>
          </a:xfrm>
        </p:spPr>
        <p:txBody>
          <a:bodyPr>
            <a:normAutofit/>
          </a:bodyPr>
          <a:lstStyle/>
          <a:p>
            <a:pPr>
              <a:spcAft>
                <a:spcPts val="600"/>
              </a:spcAft>
            </a:pPr>
            <a:r>
              <a:rPr lang="en-US">
                <a:solidFill>
                  <a:srgbClr val="FFFFFF"/>
                </a:solidFill>
              </a:rPr>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2">
            <a:extLst>
              <a:ext uri="{FF2B5EF4-FFF2-40B4-BE49-F238E27FC236}">
                <a16:creationId xmlns:a16="http://schemas.microsoft.com/office/drawing/2014/main" id="{726CDB44-5589-4A5F-955A-09BA234049AB}"/>
              </a:ext>
            </a:extLst>
          </p:cNvPr>
          <p:cNvGraphicFramePr>
            <a:graphicFrameLocks noGrp="1"/>
          </p:cNvGraphicFramePr>
          <p:nvPr>
            <p:ph idx="1"/>
            <p:extLst>
              <p:ext uri="{D42A27DB-BD31-4B8C-83A1-F6EECF244321}">
                <p14:modId xmlns:p14="http://schemas.microsoft.com/office/powerpoint/2010/main" val="31810305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5648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6B428C-7546-4F56-902C-6A53153AF097}"/>
              </a:ext>
            </a:extLst>
          </p:cNvPr>
          <p:cNvSpPr>
            <a:spLocks noGrp="1"/>
          </p:cNvSpPr>
          <p:nvPr>
            <p:ph type="title"/>
          </p:nvPr>
        </p:nvSpPr>
        <p:spPr>
          <a:xfrm>
            <a:off x="677334" y="609600"/>
            <a:ext cx="3843375" cy="5175624"/>
          </a:xfrm>
        </p:spPr>
        <p:txBody>
          <a:bodyPr anchor="ctr">
            <a:normAutofit/>
          </a:bodyPr>
          <a:lstStyle/>
          <a:p>
            <a:r>
              <a:rPr lang="en-GB" b="1" i="0">
                <a:solidFill>
                  <a:schemeClr val="tx1">
                    <a:lumMod val="85000"/>
                    <a:lumOff val="15000"/>
                  </a:schemeClr>
                </a:solidFill>
                <a:effectLst/>
              </a:rPr>
              <a:t>Disadvantage of Dynamic Type</a:t>
            </a:r>
            <a:endParaRPr lang="en-GB">
              <a:solidFill>
                <a:schemeClr val="tx1">
                  <a:lumMod val="85000"/>
                  <a:lumOff val="15000"/>
                </a:schemeClr>
              </a:solidFill>
            </a:endParaRPr>
          </a:p>
        </p:txBody>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B619E6-2014-4BB9-B0DD-AF356B2B13FB}"/>
              </a:ext>
            </a:extLst>
          </p:cNvPr>
          <p:cNvSpPr>
            <a:spLocks noGrp="1"/>
          </p:cNvSpPr>
          <p:nvPr>
            <p:ph idx="1"/>
          </p:nvPr>
        </p:nvSpPr>
        <p:spPr>
          <a:xfrm>
            <a:off x="6116084" y="609601"/>
            <a:ext cx="5511296" cy="5175624"/>
          </a:xfrm>
        </p:spPr>
        <p:txBody>
          <a:bodyPr anchor="ctr">
            <a:normAutofit/>
          </a:bodyPr>
          <a:lstStyle/>
          <a:p>
            <a:pPr marL="0" indent="0">
              <a:buNone/>
            </a:pPr>
            <a:endParaRPr lang="en-GB" b="1" i="0">
              <a:solidFill>
                <a:srgbClr val="FFFFFF"/>
              </a:solidFill>
              <a:effectLst/>
              <a:latin typeface="+mj-lt"/>
            </a:endParaRPr>
          </a:p>
          <a:p>
            <a:r>
              <a:rPr lang="en-GB" b="1" i="0">
                <a:solidFill>
                  <a:srgbClr val="FFFFFF"/>
                </a:solidFill>
                <a:effectLst/>
                <a:latin typeface="+mj-lt"/>
              </a:rPr>
              <a:t>1) difficult to debug:</a:t>
            </a:r>
            <a:r>
              <a:rPr lang="en-GB" b="0" i="0">
                <a:solidFill>
                  <a:srgbClr val="FFFFFF"/>
                </a:solidFill>
                <a:effectLst/>
                <a:latin typeface="+mj-lt"/>
              </a:rPr>
              <a:t> We need to check program execution paths for testing and in dynamic type checking, program execution path for an operation is never checked.</a:t>
            </a:r>
          </a:p>
          <a:p>
            <a:r>
              <a:rPr lang="en-GB" b="0" i="0">
                <a:solidFill>
                  <a:srgbClr val="FFFFFF"/>
                </a:solidFill>
                <a:effectLst/>
                <a:latin typeface="+mj-lt"/>
              </a:rPr>
              <a:t> </a:t>
            </a:r>
            <a:r>
              <a:rPr lang="en-GB" b="1" i="0">
                <a:solidFill>
                  <a:srgbClr val="FFFFFF"/>
                </a:solidFill>
                <a:effectLst/>
                <a:latin typeface="+mj-lt"/>
              </a:rPr>
              <a:t>2) extra storage: </a:t>
            </a:r>
            <a:r>
              <a:rPr lang="en-GB" b="0" i="0">
                <a:solidFill>
                  <a:srgbClr val="FFFFFF"/>
                </a:solidFill>
                <a:effectLst/>
                <a:latin typeface="+mj-lt"/>
              </a:rPr>
              <a:t>Dynamic type checking need extra storage to keep type information during execution.</a:t>
            </a:r>
          </a:p>
          <a:p>
            <a:r>
              <a:rPr lang="en-GB" b="0" i="0">
                <a:solidFill>
                  <a:srgbClr val="FFFFFF"/>
                </a:solidFill>
                <a:effectLst/>
                <a:latin typeface="+mj-lt"/>
              </a:rPr>
              <a:t> </a:t>
            </a:r>
            <a:r>
              <a:rPr lang="en-GB" b="1" i="0">
                <a:solidFill>
                  <a:srgbClr val="FFFFFF"/>
                </a:solidFill>
                <a:effectLst/>
                <a:latin typeface="+mj-lt"/>
              </a:rPr>
              <a:t>3) Seldom hardware support : </a:t>
            </a:r>
            <a:r>
              <a:rPr lang="en-GB" b="0" i="0">
                <a:solidFill>
                  <a:srgbClr val="FFFFFF"/>
                </a:solidFill>
                <a:effectLst/>
                <a:latin typeface="+mj-lt"/>
              </a:rPr>
              <a:t>As hardware seldom support the dynamic type checking so we have to implement in software which reduces execution speed.</a:t>
            </a:r>
          </a:p>
          <a:p>
            <a:endParaRPr lang="en-GB">
              <a:solidFill>
                <a:srgbClr val="FFFFFF"/>
              </a:solidFill>
            </a:endParaRPr>
          </a:p>
        </p:txBody>
      </p:sp>
      <p:sp>
        <p:nvSpPr>
          <p:cNvPr id="4" name="Footer Placeholder 3">
            <a:extLst>
              <a:ext uri="{FF2B5EF4-FFF2-40B4-BE49-F238E27FC236}">
                <a16:creationId xmlns:a16="http://schemas.microsoft.com/office/drawing/2014/main" id="{E28317CB-22A3-4EB9-AB7D-DD72FEA771A2}"/>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6" name="Picture 2" descr="Institute of Technology Logo">
            <a:extLst>
              <a:ext uri="{FF2B5EF4-FFF2-40B4-BE49-F238E27FC236}">
                <a16:creationId xmlns:a16="http://schemas.microsoft.com/office/drawing/2014/main" id="{58902D4E-EAA6-40C9-ABC5-23D2BCE24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290344"/>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4B4AC4F-435D-4F04-8BE8-7F75FDF7467B}"/>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2" name="Title 1">
            <a:extLst>
              <a:ext uri="{FF2B5EF4-FFF2-40B4-BE49-F238E27FC236}">
                <a16:creationId xmlns:a16="http://schemas.microsoft.com/office/drawing/2014/main" id="{E8DC94C0-805A-4FF5-9524-6DB198F5F866}"/>
              </a:ext>
            </a:extLst>
          </p:cNvPr>
          <p:cNvSpPr>
            <a:spLocks noGrp="1"/>
          </p:cNvSpPr>
          <p:nvPr>
            <p:ph type="title"/>
          </p:nvPr>
        </p:nvSpPr>
        <p:spPr>
          <a:xfrm>
            <a:off x="643467" y="816638"/>
            <a:ext cx="3367359" cy="5224724"/>
          </a:xfrm>
        </p:spPr>
        <p:txBody>
          <a:bodyPr anchor="ctr">
            <a:normAutofit/>
          </a:bodyPr>
          <a:lstStyle/>
          <a:p>
            <a:r>
              <a:rPr lang="en-GB" dirty="0"/>
              <a:t>Equality Testing and Assignment </a:t>
            </a:r>
            <a:br>
              <a:rPr lang="en-GB" dirty="0"/>
            </a:br>
            <a:r>
              <a:rPr lang="en-GB" dirty="0"/>
              <a:t> </a:t>
            </a:r>
            <a:br>
              <a:rPr lang="en-GB" dirty="0"/>
            </a:br>
            <a:endParaRPr lang="en-GB" dirty="0"/>
          </a:p>
        </p:txBody>
      </p:sp>
      <p:sp>
        <p:nvSpPr>
          <p:cNvPr id="3" name="Content Placeholder 2">
            <a:extLst>
              <a:ext uri="{FF2B5EF4-FFF2-40B4-BE49-F238E27FC236}">
                <a16:creationId xmlns:a16="http://schemas.microsoft.com/office/drawing/2014/main" id="{0DB69A18-926F-4CE8-9464-808E685B4DB3}"/>
              </a:ext>
            </a:extLst>
          </p:cNvPr>
          <p:cNvSpPr>
            <a:spLocks noGrp="1"/>
          </p:cNvSpPr>
          <p:nvPr>
            <p:ph idx="1"/>
          </p:nvPr>
        </p:nvSpPr>
        <p:spPr>
          <a:xfrm>
            <a:off x="4654295" y="816638"/>
            <a:ext cx="4619706" cy="5224724"/>
          </a:xfrm>
        </p:spPr>
        <p:txBody>
          <a:bodyPr anchor="ctr">
            <a:normAutofit/>
          </a:bodyPr>
          <a:lstStyle/>
          <a:p>
            <a:r>
              <a:rPr lang="en-GB">
                <a:latin typeface="Roboto"/>
              </a:rPr>
              <a:t>The “</a:t>
            </a:r>
            <a:r>
              <a:rPr lang="en-GB" b="1">
                <a:latin typeface="Roboto"/>
              </a:rPr>
              <a:t>=</a:t>
            </a:r>
            <a:r>
              <a:rPr lang="en-GB">
                <a:latin typeface="Roboto"/>
              </a:rPr>
              <a:t>” is an assignment operator </a:t>
            </a:r>
            <a:r>
              <a:rPr lang="en-GB" b="0" i="0" dirty="0">
                <a:effectLst/>
                <a:latin typeface="Roboto"/>
              </a:rPr>
              <a:t>is used to assign the value on the right to the variable on the left.</a:t>
            </a:r>
          </a:p>
          <a:p>
            <a:pPr marL="0" indent="0">
              <a:buNone/>
            </a:pPr>
            <a:endParaRPr lang="en-GB" b="0" i="0" dirty="0">
              <a:effectLst/>
              <a:latin typeface="Roboto"/>
            </a:endParaRPr>
          </a:p>
          <a:p>
            <a:r>
              <a:rPr lang="en-GB" dirty="0"/>
              <a:t>E.g.</a:t>
            </a:r>
          </a:p>
          <a:p>
            <a:pPr lvl="1">
              <a:buFont typeface="Wingdings" panose="05000000000000000000" pitchFamily="2" charset="2"/>
              <a:buChar char="v"/>
            </a:pPr>
            <a:r>
              <a:rPr lang="en-GB" dirty="0"/>
              <a:t>a=10;</a:t>
            </a:r>
          </a:p>
          <a:p>
            <a:pPr lvl="1">
              <a:buFont typeface="Wingdings" panose="05000000000000000000" pitchFamily="2" charset="2"/>
              <a:buChar char="v"/>
            </a:pPr>
            <a:r>
              <a:rPr lang="en-GB" dirty="0"/>
              <a:t>b=20;</a:t>
            </a:r>
          </a:p>
          <a:p>
            <a:pPr lvl="1">
              <a:buFont typeface="Wingdings" panose="05000000000000000000" pitchFamily="2" charset="2"/>
              <a:buChar char="v"/>
            </a:pPr>
            <a:r>
              <a:rPr lang="en-GB" dirty="0"/>
              <a:t>c=‘y’;</a:t>
            </a:r>
          </a:p>
        </p:txBody>
      </p:sp>
      <p:pic>
        <p:nvPicPr>
          <p:cNvPr id="5" name="Picture 2" descr="Institute of Technology Logo">
            <a:extLst>
              <a:ext uri="{FF2B5EF4-FFF2-40B4-BE49-F238E27FC236}">
                <a16:creationId xmlns:a16="http://schemas.microsoft.com/office/drawing/2014/main" id="{7EF595DF-4C7B-4ADA-939C-4091B67B2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53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320319-856E-4024-B273-A70CF56B8F90}"/>
              </a:ext>
            </a:extLst>
          </p:cNvPr>
          <p:cNvSpPr>
            <a:spLocks noGrp="1"/>
          </p:cNvSpPr>
          <p:nvPr>
            <p:ph idx="1"/>
          </p:nvPr>
        </p:nvSpPr>
        <p:spPr>
          <a:xfrm>
            <a:off x="6116084" y="609601"/>
            <a:ext cx="5511296" cy="5175624"/>
          </a:xfrm>
        </p:spPr>
        <p:txBody>
          <a:bodyPr anchor="ctr">
            <a:normAutofit/>
          </a:bodyPr>
          <a:lstStyle/>
          <a:p>
            <a:pPr marL="0" indent="0">
              <a:buNone/>
            </a:pPr>
            <a:r>
              <a:rPr lang="en-GB" b="0" i="0">
                <a:solidFill>
                  <a:srgbClr val="FFFFFF"/>
                </a:solidFill>
                <a:effectLst/>
                <a:latin typeface="Consolas" panose="020B0609020204030204" pitchFamily="49" charset="0"/>
              </a:rPr>
              <a:t>// C program to demonstrate </a:t>
            </a:r>
          </a:p>
          <a:p>
            <a:pPr marL="0" indent="0">
              <a:buNone/>
            </a:pPr>
            <a:r>
              <a:rPr lang="en-GB" b="0" i="0">
                <a:solidFill>
                  <a:srgbClr val="FFFFFF"/>
                </a:solidFill>
                <a:effectLst/>
                <a:latin typeface="Consolas" panose="020B0609020204030204" pitchFamily="49" charset="0"/>
              </a:rPr>
              <a:t>// working of Assignment operators </a:t>
            </a:r>
            <a:endParaRPr lang="en-GB">
              <a:solidFill>
                <a:srgbClr val="FFFFFF"/>
              </a:solidFill>
              <a:latin typeface="Consolas" panose="020B0609020204030204" pitchFamily="49" charset="0"/>
            </a:endParaRPr>
          </a:p>
          <a:p>
            <a:pPr marL="0" indent="0">
              <a:buNone/>
            </a:pPr>
            <a:r>
              <a:rPr lang="en-GB" b="0" i="0">
                <a:solidFill>
                  <a:srgbClr val="FFFFFF"/>
                </a:solidFill>
                <a:effectLst/>
              </a:rPr>
              <a:t>#include &lt;stdio.h&gt; </a:t>
            </a:r>
          </a:p>
          <a:p>
            <a:pPr marL="0" indent="0">
              <a:buNone/>
            </a:pPr>
            <a:r>
              <a:rPr lang="en-GB">
                <a:solidFill>
                  <a:srgbClr val="FFFFFF"/>
                </a:solidFill>
              </a:rPr>
              <a:t>Int main()</a:t>
            </a:r>
          </a:p>
          <a:p>
            <a:pPr marL="0" indent="0">
              <a:buNone/>
            </a:pPr>
            <a:r>
              <a:rPr lang="en-GB">
                <a:solidFill>
                  <a:srgbClr val="FFFFFF"/>
                </a:solidFill>
              </a:rPr>
              <a:t>{</a:t>
            </a:r>
          </a:p>
          <a:p>
            <a:pPr marL="0" indent="0">
              <a:buNone/>
            </a:pPr>
            <a:r>
              <a:rPr lang="en-GB" b="0" i="0">
                <a:solidFill>
                  <a:srgbClr val="FFFFFF"/>
                </a:solidFill>
                <a:effectLst/>
                <a:latin typeface="Consolas" panose="020B0609020204030204" pitchFamily="49" charset="0"/>
              </a:rPr>
              <a:t>// Assigning value 10 to a </a:t>
            </a:r>
          </a:p>
          <a:p>
            <a:pPr marL="0" indent="0">
              <a:buNone/>
            </a:pPr>
            <a:r>
              <a:rPr lang="en-GB" b="0" i="0">
                <a:solidFill>
                  <a:srgbClr val="FFFFFF"/>
                </a:solidFill>
                <a:effectLst/>
                <a:latin typeface="Consolas" panose="020B0609020204030204" pitchFamily="49" charset="0"/>
              </a:rPr>
              <a:t>// using "=" operator </a:t>
            </a:r>
            <a:endParaRPr lang="en-GB">
              <a:solidFill>
                <a:srgbClr val="FFFFFF"/>
              </a:solidFill>
              <a:latin typeface="Consolas" panose="020B0609020204030204" pitchFamily="49" charset="0"/>
            </a:endParaRPr>
          </a:p>
          <a:p>
            <a:pPr marL="0" indent="0">
              <a:buNone/>
            </a:pPr>
            <a:r>
              <a:rPr lang="en-GB">
                <a:solidFill>
                  <a:srgbClr val="FFFFFF"/>
                </a:solidFill>
              </a:rPr>
              <a:t>Int a=10;</a:t>
            </a:r>
          </a:p>
          <a:p>
            <a:pPr marL="0" indent="0">
              <a:buNone/>
            </a:pPr>
            <a:r>
              <a:rPr lang="en-GB">
                <a:solidFill>
                  <a:srgbClr val="FFFFFF"/>
                </a:solidFill>
              </a:rPr>
              <a:t>Printf(“value of a is %d\n”,a);</a:t>
            </a:r>
          </a:p>
          <a:p>
            <a:pPr marL="0" indent="0">
              <a:buNone/>
            </a:pPr>
            <a:r>
              <a:rPr lang="en-GB">
                <a:solidFill>
                  <a:srgbClr val="FFFFFF"/>
                </a:solidFill>
              </a:rPr>
              <a:t>return 0;</a:t>
            </a:r>
          </a:p>
          <a:p>
            <a:pPr marL="0" indent="0">
              <a:buNone/>
            </a:pPr>
            <a:r>
              <a:rPr lang="en-GB">
                <a:solidFill>
                  <a:srgbClr val="FFFFFF"/>
                </a:solidFill>
              </a:rPr>
              <a:t>}</a:t>
            </a:r>
          </a:p>
        </p:txBody>
      </p:sp>
      <p:sp>
        <p:nvSpPr>
          <p:cNvPr id="4" name="Footer Placeholder 3">
            <a:extLst>
              <a:ext uri="{FF2B5EF4-FFF2-40B4-BE49-F238E27FC236}">
                <a16:creationId xmlns:a16="http://schemas.microsoft.com/office/drawing/2014/main" id="{2AFA0EDD-617F-4CD4-9A59-2E7585D38235}"/>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2" name="Picture 2" descr="Institute of Technology Logo">
            <a:extLst>
              <a:ext uri="{FF2B5EF4-FFF2-40B4-BE49-F238E27FC236}">
                <a16:creationId xmlns:a16="http://schemas.microsoft.com/office/drawing/2014/main" id="{125B1424-4FF5-434D-885C-910DFF1BF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674347"/>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40B4393-3B0C-4E99-A866-DD16553D7B31}"/>
              </a:ext>
            </a:extLst>
          </p:cNvPr>
          <p:cNvSpPr>
            <a:spLocks noGrp="1"/>
          </p:cNvSpPr>
          <p:nvPr>
            <p:ph idx="1"/>
          </p:nvPr>
        </p:nvSpPr>
        <p:spPr>
          <a:xfrm>
            <a:off x="6116084" y="609601"/>
            <a:ext cx="5511296" cy="5175624"/>
          </a:xfrm>
        </p:spPr>
        <p:txBody>
          <a:bodyPr anchor="ctr">
            <a:normAutofit/>
          </a:bodyPr>
          <a:lstStyle/>
          <a:p>
            <a:r>
              <a:rPr lang="en-GB" b="0" i="0">
                <a:solidFill>
                  <a:srgbClr val="FFFFFF"/>
                </a:solidFill>
                <a:effectLst/>
                <a:latin typeface="Roboto"/>
              </a:rPr>
              <a:t>The ‘==’ operator checks whether the two given operands are equal or not. If so, it returns true. Otherwise it returns false.</a:t>
            </a:r>
          </a:p>
          <a:p>
            <a:r>
              <a:rPr kumimoji="0" lang="en-US" altLang="en-US" b="0" i="0" u="none" strike="noStrike" cap="none" normalizeH="0" baseline="0">
                <a:ln>
                  <a:noFill/>
                </a:ln>
                <a:solidFill>
                  <a:srgbClr val="FFFFFF"/>
                </a:solidFill>
                <a:effectLst/>
                <a:latin typeface="Consolas" panose="020B0609020204030204" pitchFamily="49" charset="0"/>
              </a:rPr>
              <a:t>5==5 This will return true.</a:t>
            </a:r>
            <a:r>
              <a:rPr kumimoji="0" lang="en-US" altLang="en-US" b="0" i="0" u="none" strike="noStrike" cap="none" normalizeH="0" baseline="0">
                <a:ln>
                  <a:noFill/>
                </a:ln>
                <a:solidFill>
                  <a:srgbClr val="FFFFFF"/>
                </a:solidFill>
                <a:effectLst/>
              </a:rPr>
              <a:t> </a:t>
            </a:r>
            <a:endParaRPr kumimoji="0" lang="en-US" altLang="en-US" b="0" i="0" u="none" strike="noStrike" cap="none" normalizeH="0" baseline="0">
              <a:ln>
                <a:noFill/>
              </a:ln>
              <a:solidFill>
                <a:srgbClr val="FFFFFF"/>
              </a:solidFill>
              <a:effectLst/>
              <a:latin typeface="Arial" panose="020B0604020202020204" pitchFamily="34" charset="0"/>
            </a:endParaRPr>
          </a:p>
          <a:p>
            <a:endParaRPr lang="en-GB">
              <a:solidFill>
                <a:srgbClr val="FFFFFF"/>
              </a:solidFill>
            </a:endParaRPr>
          </a:p>
        </p:txBody>
      </p:sp>
      <p:sp>
        <p:nvSpPr>
          <p:cNvPr id="4" name="Footer Placeholder 3">
            <a:extLst>
              <a:ext uri="{FF2B5EF4-FFF2-40B4-BE49-F238E27FC236}">
                <a16:creationId xmlns:a16="http://schemas.microsoft.com/office/drawing/2014/main" id="{D1CF824B-806C-4065-8011-0E1D6841FDED}"/>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5" name="Rectangle 1">
            <a:extLst>
              <a:ext uri="{FF2B5EF4-FFF2-40B4-BE49-F238E27FC236}">
                <a16:creationId xmlns:a16="http://schemas.microsoft.com/office/drawing/2014/main" id="{531CDE76-2594-4615-8353-E5C0994B7BCA}"/>
              </a:ext>
            </a:extLst>
          </p:cNvPr>
          <p:cNvSpPr>
            <a:spLocks noChangeArrowheads="1"/>
          </p:cNvSpPr>
          <p:nvPr/>
        </p:nvSpPr>
        <p:spPr bwMode="auto">
          <a:xfrm>
            <a:off x="0" y="66864"/>
            <a:ext cx="65" cy="32347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4602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Institute of Technology Logo">
            <a:extLst>
              <a:ext uri="{FF2B5EF4-FFF2-40B4-BE49-F238E27FC236}">
                <a16:creationId xmlns:a16="http://schemas.microsoft.com/office/drawing/2014/main" id="{312EC9B4-C270-4EAC-8603-6957AD306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10292"/>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9134E95-63A7-4746-9019-49AFF2CB0836}"/>
              </a:ext>
            </a:extLst>
          </p:cNvPr>
          <p:cNvSpPr>
            <a:spLocks noGrp="1"/>
          </p:cNvSpPr>
          <p:nvPr>
            <p:ph idx="1"/>
          </p:nvPr>
        </p:nvSpPr>
        <p:spPr>
          <a:xfrm>
            <a:off x="6116084" y="609601"/>
            <a:ext cx="5511296" cy="5175624"/>
          </a:xfrm>
        </p:spPr>
        <p:txBody>
          <a:bodyPr anchor="ctr">
            <a:normAutofit/>
          </a:bodyPr>
          <a:lstStyle/>
          <a:p>
            <a:pPr marL="0" indent="0">
              <a:buNone/>
            </a:pPr>
            <a:r>
              <a:rPr lang="en-GB" b="0" i="0">
                <a:solidFill>
                  <a:srgbClr val="FFFFFF"/>
                </a:solidFill>
                <a:effectLst/>
                <a:latin typeface="Consolas" panose="020B0609020204030204" pitchFamily="49" charset="0"/>
              </a:rPr>
              <a:t>// C program to demonstrate </a:t>
            </a:r>
          </a:p>
          <a:p>
            <a:pPr marL="0" indent="0">
              <a:buNone/>
            </a:pPr>
            <a:r>
              <a:rPr lang="en-GB" b="0" i="0">
                <a:solidFill>
                  <a:srgbClr val="FFFFFF"/>
                </a:solidFill>
                <a:effectLst/>
                <a:latin typeface="Consolas" panose="020B0609020204030204" pitchFamily="49" charset="0"/>
              </a:rPr>
              <a:t>// working of relational operators </a:t>
            </a:r>
            <a:endParaRPr lang="en-GB">
              <a:solidFill>
                <a:srgbClr val="FFFFFF"/>
              </a:solidFill>
              <a:latin typeface="Consolas" panose="020B0609020204030204" pitchFamily="49" charset="0"/>
            </a:endParaRPr>
          </a:p>
          <a:p>
            <a:pPr marL="0" indent="0">
              <a:buNone/>
            </a:pPr>
            <a:r>
              <a:rPr lang="en-GB">
                <a:solidFill>
                  <a:srgbClr val="FFFFFF"/>
                </a:solidFill>
              </a:rPr>
              <a:t>#include &lt;stdio.h&gt; </a:t>
            </a:r>
          </a:p>
          <a:p>
            <a:pPr marL="0" indent="0">
              <a:buNone/>
            </a:pPr>
            <a:r>
              <a:rPr lang="en-GB">
                <a:solidFill>
                  <a:srgbClr val="FFFFFF"/>
                </a:solidFill>
              </a:rPr>
              <a:t>int main() </a:t>
            </a:r>
          </a:p>
          <a:p>
            <a:pPr marL="0" indent="0">
              <a:buNone/>
            </a:pPr>
            <a:r>
              <a:rPr lang="en-GB">
                <a:solidFill>
                  <a:srgbClr val="FFFFFF"/>
                </a:solidFill>
              </a:rPr>
              <a:t>{ 	int a = 10, b = 4; </a:t>
            </a:r>
          </a:p>
          <a:p>
            <a:pPr marL="0" indent="0">
              <a:buNone/>
            </a:pPr>
            <a:r>
              <a:rPr lang="en-GB">
                <a:solidFill>
                  <a:srgbClr val="FFFFFF"/>
                </a:solidFill>
              </a:rPr>
              <a:t>	// equal to </a:t>
            </a:r>
          </a:p>
          <a:p>
            <a:pPr marL="0" indent="0">
              <a:buNone/>
            </a:pPr>
            <a:r>
              <a:rPr lang="en-GB">
                <a:solidFill>
                  <a:srgbClr val="FFFFFF"/>
                </a:solidFill>
              </a:rPr>
              <a:t>	if (a == b) </a:t>
            </a:r>
          </a:p>
          <a:p>
            <a:pPr marL="0" indent="0">
              <a:buNone/>
            </a:pPr>
            <a:r>
              <a:rPr lang="en-GB">
                <a:solidFill>
                  <a:srgbClr val="FFFFFF"/>
                </a:solidFill>
              </a:rPr>
              <a:t>		printf("a is equal to b\n"); </a:t>
            </a:r>
          </a:p>
          <a:p>
            <a:pPr marL="0" indent="0">
              <a:buNone/>
            </a:pPr>
            <a:r>
              <a:rPr lang="en-GB">
                <a:solidFill>
                  <a:srgbClr val="FFFFFF"/>
                </a:solidFill>
              </a:rPr>
              <a:t>	else</a:t>
            </a:r>
          </a:p>
          <a:p>
            <a:pPr marL="0" indent="0">
              <a:buNone/>
            </a:pPr>
            <a:r>
              <a:rPr lang="en-GB">
                <a:solidFill>
                  <a:srgbClr val="FFFFFF"/>
                </a:solidFill>
              </a:rPr>
              <a:t>		printf("a and b are not equal\n"); </a:t>
            </a:r>
          </a:p>
          <a:p>
            <a:pPr marL="0" indent="0">
              <a:buNone/>
            </a:pPr>
            <a:r>
              <a:rPr lang="en-GB">
                <a:solidFill>
                  <a:srgbClr val="FFFFFF"/>
                </a:solidFill>
              </a:rPr>
              <a:t>	return 0; } </a:t>
            </a:r>
          </a:p>
          <a:p>
            <a:endParaRPr lang="en-GB">
              <a:solidFill>
                <a:srgbClr val="FFFFFF"/>
              </a:solidFill>
            </a:endParaRPr>
          </a:p>
        </p:txBody>
      </p:sp>
      <p:sp>
        <p:nvSpPr>
          <p:cNvPr id="4" name="Footer Placeholder 3">
            <a:extLst>
              <a:ext uri="{FF2B5EF4-FFF2-40B4-BE49-F238E27FC236}">
                <a16:creationId xmlns:a16="http://schemas.microsoft.com/office/drawing/2014/main" id="{61A1E473-5813-4387-A0A0-0DE67E20395E}"/>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2" name="Picture 2" descr="Institute of Technology Logo">
            <a:extLst>
              <a:ext uri="{FF2B5EF4-FFF2-40B4-BE49-F238E27FC236}">
                <a16:creationId xmlns:a16="http://schemas.microsoft.com/office/drawing/2014/main" id="{EB399ACC-88FA-4C1B-91A9-7E27AD0B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89653"/>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2C1BC02-E80F-4F46-ACE9-3F0E1348390D}"/>
              </a:ext>
            </a:extLst>
          </p:cNvPr>
          <p:cNvSpPr>
            <a:spLocks noGrp="1"/>
          </p:cNvSpPr>
          <p:nvPr>
            <p:ph type="title"/>
          </p:nvPr>
        </p:nvSpPr>
        <p:spPr>
          <a:xfrm>
            <a:off x="677334" y="4765972"/>
            <a:ext cx="8596668" cy="1320800"/>
          </a:xfrm>
        </p:spPr>
        <p:txBody>
          <a:bodyPr anchor="ctr">
            <a:normAutofit/>
          </a:bodyPr>
          <a:lstStyle/>
          <a:p>
            <a:pPr marL="0" marR="0" lvl="0" indent="0" defTabSz="914400" rtl="0" eaLnBrk="0" fontAlgn="base" latinLnBrk="0" hangingPunct="0">
              <a:lnSpc>
                <a:spcPct val="90000"/>
              </a:lnSpc>
              <a:spcBef>
                <a:spcPct val="0"/>
              </a:spcBef>
              <a:spcAft>
                <a:spcPct val="0"/>
              </a:spcAft>
              <a:tabLst/>
            </a:pPr>
            <a:r>
              <a:rPr kumimoji="0" lang="en-US" altLang="en-US" sz="2100" b="0" i="0" u="none" strike="noStrike" cap="none" normalizeH="0" baseline="0">
                <a:ln>
                  <a:noFill/>
                </a:ln>
                <a:solidFill>
                  <a:schemeClr val="bg1"/>
                </a:solidFill>
                <a:effectLst/>
                <a:latin typeface="Roboto"/>
              </a:rPr>
              <a:t>  The differences can be shown in tabular form as follows:</a:t>
            </a:r>
            <a:br>
              <a:rPr kumimoji="0" lang="en-US" altLang="en-US" sz="2100" b="0" i="0" u="none" strike="noStrike" cap="none" normalizeH="0" baseline="0">
                <a:ln>
                  <a:noFill/>
                </a:ln>
                <a:solidFill>
                  <a:schemeClr val="bg1"/>
                </a:solidFill>
                <a:effectLst/>
              </a:rPr>
            </a:br>
            <a:br>
              <a:rPr kumimoji="0" lang="en-US" altLang="en-US" sz="2100" b="0" i="0" u="none" strike="noStrike" cap="none" normalizeH="0" baseline="0">
                <a:ln>
                  <a:noFill/>
                </a:ln>
                <a:solidFill>
                  <a:schemeClr val="bg1"/>
                </a:solidFill>
                <a:effectLst/>
                <a:latin typeface="Arial" panose="020B0604020202020204" pitchFamily="34" charset="0"/>
              </a:rPr>
            </a:br>
            <a:br>
              <a:rPr kumimoji="0" lang="en-US" altLang="en-US" sz="2100" b="0" i="0" u="none" strike="noStrike" cap="none" normalizeH="0" baseline="0">
                <a:ln>
                  <a:noFill/>
                </a:ln>
                <a:solidFill>
                  <a:schemeClr val="bg1"/>
                </a:solidFill>
                <a:effectLst/>
                <a:latin typeface="Arial" panose="020B0604020202020204" pitchFamily="34" charset="0"/>
              </a:rPr>
            </a:br>
            <a:endParaRPr lang="en-GB" sz="2100">
              <a:solidFill>
                <a:schemeClr val="bg1"/>
              </a:solidFill>
            </a:endParaRPr>
          </a:p>
        </p:txBody>
      </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EE58CC8-3382-4E9F-96D5-D543F439351B}"/>
              </a:ext>
            </a:extLst>
          </p:cNvPr>
          <p:cNvSpPr>
            <a:spLocks noGrp="1"/>
          </p:cNvSpPr>
          <p:nvPr>
            <p:ph type="ftr" sz="quarter" idx="11"/>
          </p:nvPr>
        </p:nvSpPr>
        <p:spPr>
          <a:xfrm>
            <a:off x="677334" y="6041362"/>
            <a:ext cx="6297612" cy="365125"/>
          </a:xfrm>
        </p:spPr>
        <p:txBody>
          <a:bodyPr>
            <a:normAutofit/>
          </a:bodyPr>
          <a:lstStyle/>
          <a:p>
            <a:pPr>
              <a:spcAft>
                <a:spcPts val="600"/>
              </a:spcAft>
            </a:pPr>
            <a:r>
              <a:rPr lang="en-US">
                <a:solidFill>
                  <a:schemeClr val="bg1"/>
                </a:solidFill>
              </a:rPr>
              <a:t>Vinita Mishra</a:t>
            </a:r>
          </a:p>
        </p:txBody>
      </p:sp>
      <p:graphicFrame>
        <p:nvGraphicFramePr>
          <p:cNvPr id="5" name="Content Placeholder 4">
            <a:extLst>
              <a:ext uri="{FF2B5EF4-FFF2-40B4-BE49-F238E27FC236}">
                <a16:creationId xmlns:a16="http://schemas.microsoft.com/office/drawing/2014/main" id="{F2302275-9CD0-4C62-8551-E1D44095E57C}"/>
              </a:ext>
            </a:extLst>
          </p:cNvPr>
          <p:cNvGraphicFramePr>
            <a:graphicFrameLocks noGrp="1"/>
          </p:cNvGraphicFramePr>
          <p:nvPr>
            <p:ph idx="1"/>
            <p:extLst>
              <p:ext uri="{D42A27DB-BD31-4B8C-83A1-F6EECF244321}">
                <p14:modId xmlns:p14="http://schemas.microsoft.com/office/powerpoint/2010/main" val="3126082746"/>
              </p:ext>
            </p:extLst>
          </p:nvPr>
        </p:nvGraphicFramePr>
        <p:xfrm>
          <a:off x="903511" y="642938"/>
          <a:ext cx="10384979" cy="3575261"/>
        </p:xfrm>
        <a:graphic>
          <a:graphicData uri="http://schemas.openxmlformats.org/drawingml/2006/table">
            <a:tbl>
              <a:tblPr firstRow="1" bandRow="1"/>
              <a:tblGrid>
                <a:gridCol w="5130948">
                  <a:extLst>
                    <a:ext uri="{9D8B030D-6E8A-4147-A177-3AD203B41FA5}">
                      <a16:colId xmlns:a16="http://schemas.microsoft.com/office/drawing/2014/main" val="3191679413"/>
                    </a:ext>
                  </a:extLst>
                </a:gridCol>
                <a:gridCol w="5254031">
                  <a:extLst>
                    <a:ext uri="{9D8B030D-6E8A-4147-A177-3AD203B41FA5}">
                      <a16:colId xmlns:a16="http://schemas.microsoft.com/office/drawing/2014/main" val="755855750"/>
                    </a:ext>
                  </a:extLst>
                </a:gridCol>
              </a:tblGrid>
              <a:tr h="501075">
                <a:tc>
                  <a:txBody>
                    <a:bodyPr/>
                    <a:lstStyle/>
                    <a:p>
                      <a:pPr algn="ctr" fontAlgn="base"/>
                      <a:r>
                        <a:rPr lang="en-GB" sz="2200" b="1" cap="all">
                          <a:solidFill>
                            <a:srgbClr val="000000"/>
                          </a:solidFill>
                          <a:effectLst/>
                        </a:rPr>
                        <a:t>=</a:t>
                      </a:r>
                    </a:p>
                  </a:txBody>
                  <a:tcPr marL="59825" marR="59825" marT="59825" marB="59825" anchor="ctr">
                    <a:lnL>
                      <a:noFill/>
                    </a:lnL>
                    <a:lnR>
                      <a:noFill/>
                    </a:lnR>
                    <a:lnT>
                      <a:noFill/>
                    </a:lnT>
                    <a:lnB w="6350"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GB" sz="2200" b="1" cap="all">
                          <a:solidFill>
                            <a:srgbClr val="000000"/>
                          </a:solidFill>
                          <a:effectLst/>
                        </a:rPr>
                        <a:t>==</a:t>
                      </a:r>
                    </a:p>
                  </a:txBody>
                  <a:tcPr marL="59825" marR="59825" marT="59825" marB="59825" anchor="ctr">
                    <a:lnL>
                      <a:noFill/>
                    </a:lnL>
                    <a:lnR>
                      <a:noFill/>
                    </a:lnR>
                    <a:lnT>
                      <a:noFill/>
                    </a:lnT>
                    <a:lnB w="6350"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806895911"/>
                  </a:ext>
                </a:extLst>
              </a:tr>
              <a:tr h="486118">
                <a:tc>
                  <a:txBody>
                    <a:bodyPr/>
                    <a:lstStyle/>
                    <a:p>
                      <a:pPr algn="l" fontAlgn="base"/>
                      <a:r>
                        <a:rPr lang="en-GB" sz="2200" b="0">
                          <a:effectLst/>
                        </a:rPr>
                        <a:t>It is an assignment operator.</a:t>
                      </a:r>
                    </a:p>
                  </a:txBody>
                  <a:tcPr marL="104694" marR="104694" marT="52346" marB="5234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2200" b="0">
                          <a:effectLst/>
                        </a:rPr>
                        <a:t>It is a relational or comparison operator.</a:t>
                      </a:r>
                    </a:p>
                  </a:txBody>
                  <a:tcPr marL="104694" marR="104694" marT="52346" marB="5234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93153942"/>
                  </a:ext>
                </a:extLst>
              </a:tr>
              <a:tr h="1149467">
                <a:tc>
                  <a:txBody>
                    <a:bodyPr/>
                    <a:lstStyle/>
                    <a:p>
                      <a:pPr algn="l" fontAlgn="base"/>
                      <a:r>
                        <a:rPr lang="en-GB" sz="2200" b="0">
                          <a:effectLst/>
                        </a:rPr>
                        <a:t>It is used for assigning the value to a variable.</a:t>
                      </a:r>
                    </a:p>
                  </a:txBody>
                  <a:tcPr marL="104694" marR="104694" marT="52346" marB="5234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2200" b="0">
                          <a:effectLst/>
                        </a:rPr>
                        <a:t>It is used for comparing two values. It returns 1 if both the values are equal otherwise returns 0.</a:t>
                      </a:r>
                    </a:p>
                  </a:txBody>
                  <a:tcPr marL="104694" marR="104694" marT="52346" marB="52346"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37970570"/>
                  </a:ext>
                </a:extLst>
              </a:tr>
              <a:tr h="1149467">
                <a:tc>
                  <a:txBody>
                    <a:bodyPr/>
                    <a:lstStyle/>
                    <a:p>
                      <a:pPr algn="l" fontAlgn="base"/>
                      <a:r>
                        <a:rPr lang="en-GB" sz="2200" b="0">
                          <a:effectLst/>
                        </a:rPr>
                        <a:t>Constant term cannot be placed on left hand side.</a:t>
                      </a:r>
                      <a:br>
                        <a:rPr lang="en-GB" sz="2200" b="0">
                          <a:effectLst/>
                        </a:rPr>
                      </a:br>
                      <a:r>
                        <a:rPr lang="en-GB" sz="2200" b="0">
                          <a:effectLst/>
                        </a:rPr>
                        <a:t>Example: 1=x; is invalid.</a:t>
                      </a:r>
                    </a:p>
                  </a:txBody>
                  <a:tcPr marL="104694" marR="104694" marT="52346" marB="52346"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GB" sz="2200" b="0">
                          <a:effectLst/>
                        </a:rPr>
                        <a:t>Constant term can be placed in the left hand side.</a:t>
                      </a:r>
                      <a:br>
                        <a:rPr lang="en-GB" sz="2200" b="0">
                          <a:effectLst/>
                        </a:rPr>
                      </a:br>
                      <a:r>
                        <a:rPr lang="en-GB" sz="2200" b="0">
                          <a:effectLst/>
                        </a:rPr>
                        <a:t>Example: 1==1 is valid and returns 1.</a:t>
                      </a:r>
                    </a:p>
                  </a:txBody>
                  <a:tcPr marL="104694" marR="104694" marT="52346" marB="52346"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38973031"/>
                  </a:ext>
                </a:extLst>
              </a:tr>
            </a:tbl>
          </a:graphicData>
        </a:graphic>
      </p:graphicFrame>
      <p:pic>
        <p:nvPicPr>
          <p:cNvPr id="3" name="Picture 2" descr="Institute of Technology Logo">
            <a:extLst>
              <a:ext uri="{FF2B5EF4-FFF2-40B4-BE49-F238E27FC236}">
                <a16:creationId xmlns:a16="http://schemas.microsoft.com/office/drawing/2014/main" id="{EE66FE3B-FB26-4277-9E01-3A5D35F95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36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74" name="Straight Connector 73">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50" name="Rectangle 2"/>
          <p:cNvSpPr>
            <a:spLocks noGrp="1" noChangeArrowheads="1"/>
          </p:cNvSpPr>
          <p:nvPr>
            <p:ph type="ctrTitle"/>
            <p:custDataLst>
              <p:tags r:id="rId1"/>
            </p:custDataLst>
          </p:nvPr>
        </p:nvSpPr>
        <p:spPr>
          <a:xfrm>
            <a:off x="677335" y="1282701"/>
            <a:ext cx="5096060" cy="4307148"/>
          </a:xfrm>
        </p:spPr>
        <p:txBody>
          <a:bodyPr anchor="ctr">
            <a:normAutofit/>
          </a:bodyPr>
          <a:lstStyle/>
          <a:p>
            <a:r>
              <a:rPr lang="en-US"/>
              <a:t>Subroutines and Control Abstraction</a:t>
            </a:r>
          </a:p>
        </p:txBody>
      </p:sp>
      <p:sp>
        <p:nvSpPr>
          <p:cNvPr id="82" name="Freeform: Shape 81">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ADF0CE50-1343-45DF-BE7B-2D8C0AF5E303}" type="slidenum">
              <a:rPr lang="en-US">
                <a:solidFill>
                  <a:srgbClr val="FFFFFF"/>
                </a:solidFill>
              </a:rPr>
              <a:pPr>
                <a:spcAft>
                  <a:spcPts val="600"/>
                </a:spcAft>
              </a:pPr>
              <a:t>56</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06D82136-C6B7-407E-BD24-16F07897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512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370"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Definitions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371"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endParaRPr lang="en-US" b="1">
              <a:solidFill>
                <a:srgbClr val="FFFFFF"/>
              </a:solidFill>
            </a:endParaRPr>
          </a:p>
          <a:p>
            <a:r>
              <a:rPr lang="en-US" b="1">
                <a:solidFill>
                  <a:srgbClr val="FFFFFF"/>
                </a:solidFill>
              </a:rPr>
              <a:t>Function</a:t>
            </a:r>
            <a:r>
              <a:rPr lang="en-US">
                <a:solidFill>
                  <a:srgbClr val="FFFFFF"/>
                </a:solidFill>
              </a:rPr>
              <a:t>: subroutine that returns a value</a:t>
            </a:r>
          </a:p>
          <a:p>
            <a:endParaRPr lang="en-US">
              <a:solidFill>
                <a:srgbClr val="FFFFFF"/>
              </a:solidFill>
            </a:endParaRPr>
          </a:p>
          <a:p>
            <a:r>
              <a:rPr lang="en-US" b="1">
                <a:solidFill>
                  <a:srgbClr val="FFFFFF"/>
                </a:solidFill>
              </a:rPr>
              <a:t>Procedure</a:t>
            </a:r>
            <a:r>
              <a:rPr lang="en-US">
                <a:solidFill>
                  <a:srgbClr val="FFFFFF"/>
                </a:solidFill>
              </a:rPr>
              <a:t>: subroutine that does not return a value</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9548D101-F11B-4EAE-A896-6134D9B29212}" type="slidenum">
              <a:rPr lang="en-US">
                <a:solidFill>
                  <a:srgbClr val="FFFFFF"/>
                </a:solidFill>
              </a:rPr>
              <a:pPr>
                <a:spcAft>
                  <a:spcPts val="600"/>
                </a:spcAft>
              </a:pPr>
              <a:t>57</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D8AF833C-5CBB-4BE4-A927-E552015370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21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5122" name="Rectangle 2"/>
          <p:cNvSpPr>
            <a:spLocks noGrp="1" noChangeArrowheads="1"/>
          </p:cNvSpPr>
          <p:nvPr>
            <p:ph type="title"/>
            <p:custDataLst>
              <p:tags r:id="rId1"/>
            </p:custDataLst>
          </p:nvPr>
        </p:nvSpPr>
        <p:spPr>
          <a:xfrm>
            <a:off x="643467" y="816638"/>
            <a:ext cx="3367359" cy="5224724"/>
          </a:xfrm>
        </p:spPr>
        <p:txBody>
          <a:bodyPr anchor="ctr">
            <a:normAutofit/>
          </a:bodyPr>
          <a:lstStyle/>
          <a:p>
            <a:r>
              <a:rPr lang="en-US"/>
              <a:t>Review of Stack Layout</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3729A684-D5C7-4347-AC18-EC58FECA12CC}" type="slidenum">
              <a:rPr lang="en-US"/>
              <a:pPr>
                <a:spcAft>
                  <a:spcPts val="600"/>
                </a:spcAft>
              </a:pPr>
              <a:t>58</a:t>
            </a:fld>
            <a:endParaRPr lang="en-US"/>
          </a:p>
        </p:txBody>
      </p:sp>
      <p:sp>
        <p:nvSpPr>
          <p:cNvPr id="5123" name="Rectangle 3"/>
          <p:cNvSpPr>
            <a:spLocks noGrp="1" noChangeArrowheads="1"/>
          </p:cNvSpPr>
          <p:nvPr>
            <p:ph type="body" idx="1"/>
            <p:custDataLst>
              <p:tags r:id="rId2"/>
            </p:custDataLst>
          </p:nvPr>
        </p:nvSpPr>
        <p:spPr>
          <a:xfrm>
            <a:off x="4654295" y="816638"/>
            <a:ext cx="4619706" cy="5224724"/>
          </a:xfrm>
        </p:spPr>
        <p:txBody>
          <a:bodyPr anchor="ctr">
            <a:normAutofit/>
          </a:bodyPr>
          <a:lstStyle/>
          <a:p>
            <a:r>
              <a:rPr lang="en-US"/>
              <a:t>Storage consumed by parameters and local variables can be allocated on a stack</a:t>
            </a:r>
          </a:p>
          <a:p>
            <a:r>
              <a:rPr lang="en-US"/>
              <a:t>Activation record contains arguments and/or return values, bookkeeping info, local variables, and/or temporaries</a:t>
            </a:r>
          </a:p>
          <a:p>
            <a:r>
              <a:rPr lang="en-US"/>
              <a:t>On return, stack frame is popped from stack</a:t>
            </a:r>
          </a:p>
          <a:p>
            <a:endParaRPr lang="en-US"/>
          </a:p>
        </p:txBody>
      </p:sp>
      <p:pic>
        <p:nvPicPr>
          <p:cNvPr id="2" name="Picture 2" descr="Institute of Technology Logo">
            <a:extLst>
              <a:ext uri="{FF2B5EF4-FFF2-40B4-BE49-F238E27FC236}">
                <a16:creationId xmlns:a16="http://schemas.microsoft.com/office/drawing/2014/main" id="{7A11EA80-FA39-4636-B562-8115AB406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63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46"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Review of Stack Layout (cont’d)</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47"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Stack pointer: contains address of the first unused location at the top of the stack</a:t>
            </a:r>
          </a:p>
          <a:p>
            <a:r>
              <a:rPr lang="en-US">
                <a:solidFill>
                  <a:srgbClr val="FFFFFF"/>
                </a:solidFill>
              </a:rPr>
              <a:t>Frame pointer: contains address within frame</a:t>
            </a:r>
          </a:p>
          <a:p>
            <a:r>
              <a:rPr lang="en-US">
                <a:solidFill>
                  <a:srgbClr val="FFFFFF"/>
                </a:solidFill>
              </a:rPr>
              <a:t>Displacement addressing</a:t>
            </a:r>
          </a:p>
          <a:p>
            <a:r>
              <a:rPr lang="en-US">
                <a:solidFill>
                  <a:srgbClr val="FFFFFF"/>
                </a:solidFill>
              </a:rPr>
              <a:t>Objects with unknown size placed in variable-size area at top of frame</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48EBAF80-5A04-415D-A9E3-6C6B94F0ACFB}" type="slidenum">
              <a:rPr lang="en-US">
                <a:solidFill>
                  <a:srgbClr val="FFFFFF"/>
                </a:solidFill>
              </a:rPr>
              <a:pPr>
                <a:spcAft>
                  <a:spcPts val="600"/>
                </a:spcAft>
              </a:pPr>
              <a:t>59</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6626DFFD-4893-4193-800D-710DB752B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6268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Imperative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dirty="0">
                <a:solidFill>
                  <a:srgbClr val="FFFFFF"/>
                </a:solidFill>
              </a:rPr>
              <a:t>Imperative programming is divided into three broad categories: Procedural, OOP and parallel processing</a:t>
            </a:r>
          </a:p>
          <a:p>
            <a:r>
              <a:rPr lang="en-US" sz="2000" b="1" u="sng" dirty="0">
                <a:solidFill>
                  <a:srgbClr val="FFFFFF"/>
                </a:solidFill>
              </a:rPr>
              <a:t>Procedural programming paradigm –</a:t>
            </a:r>
          </a:p>
          <a:p>
            <a:pPr lvl="1">
              <a:buFont typeface="Wingdings" panose="05000000000000000000" pitchFamily="2" charset="2"/>
              <a:buChar char="v"/>
            </a:pPr>
            <a:r>
              <a:rPr lang="en-US" dirty="0">
                <a:solidFill>
                  <a:srgbClr val="FFFFFF"/>
                </a:solidFill>
              </a:rPr>
              <a:t>This paradigm emphasizes on procedure in terms of under lying machine model.</a:t>
            </a:r>
          </a:p>
          <a:p>
            <a:pPr lvl="1">
              <a:buFont typeface="Wingdings" panose="05000000000000000000" pitchFamily="2" charset="2"/>
              <a:buChar char="v"/>
            </a:pPr>
            <a:r>
              <a:rPr lang="en-US" dirty="0">
                <a:solidFill>
                  <a:srgbClr val="FFFFFF"/>
                </a:solidFill>
              </a:rPr>
              <a:t> There is no difference in between procedural and imperative approach.</a:t>
            </a:r>
          </a:p>
          <a:p>
            <a:pPr lvl="1">
              <a:buFont typeface="Wingdings" panose="05000000000000000000" pitchFamily="2" charset="2"/>
              <a:buChar char="v"/>
            </a:pPr>
            <a:r>
              <a:rPr lang="en-US" dirty="0">
                <a:solidFill>
                  <a:srgbClr val="FFFFFF"/>
                </a:solidFill>
              </a:rPr>
              <a:t> It has the ability to reuse the code and it was boon at that time when it was in use because of its reusability.</a:t>
            </a:r>
          </a:p>
          <a:p>
            <a:pPr lvl="1">
              <a:buFont typeface="Wingdings" panose="05000000000000000000" pitchFamily="2" charset="2"/>
              <a:buChar char="v"/>
            </a:pPr>
            <a:r>
              <a:rPr lang="en-US" dirty="0">
                <a:solidFill>
                  <a:srgbClr val="FFFFFF"/>
                </a:solidFill>
              </a:rPr>
              <a:t>E.g. C language</a:t>
            </a:r>
          </a:p>
          <a:p>
            <a:pPr marL="457200" lvl="1" indent="0">
              <a:buNone/>
            </a:pPr>
            <a:endParaRPr lang="en-US" dirty="0">
              <a:solidFill>
                <a:srgbClr val="FFFFFF"/>
              </a:solidFill>
            </a:endParaRP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886"/>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7" name="Straight Connector 7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170" name="Rectangle 2"/>
          <p:cNvSpPr>
            <a:spLocks noGrp="1" noChangeArrowheads="1"/>
          </p:cNvSpPr>
          <p:nvPr>
            <p:ph type="title"/>
            <p:custDataLst>
              <p:tags r:id="rId1"/>
            </p:custDataLst>
          </p:nvPr>
        </p:nvSpPr>
        <p:spPr>
          <a:xfrm>
            <a:off x="5536734" y="609600"/>
            <a:ext cx="3737268" cy="1320800"/>
          </a:xfrm>
        </p:spPr>
        <p:txBody>
          <a:bodyPr vert="horz" lIns="91440" tIns="45720" rIns="91440" bIns="45720" rtlCol="0" anchor="t">
            <a:normAutofit/>
          </a:bodyPr>
          <a:lstStyle/>
          <a:p>
            <a:r>
              <a:rPr lang="en-US"/>
              <a:t>Review of Stack Layout (cont’d)</a:t>
            </a:r>
          </a:p>
        </p:txBody>
      </p:sp>
      <p:sp>
        <p:nvSpPr>
          <p:cNvPr id="7171" name="Rectangle 3"/>
          <p:cNvSpPr>
            <a:spLocks noGrp="1" noChangeArrowheads="1"/>
          </p:cNvSpPr>
          <p:nvPr>
            <p:ph type="body" sz="half" idx="1"/>
            <p:custDataLst>
              <p:tags r:id="rId2"/>
            </p:custDataLst>
          </p:nvPr>
        </p:nvSpPr>
        <p:spPr>
          <a:xfrm>
            <a:off x="5209563" y="2160589"/>
            <a:ext cx="4064439" cy="3880773"/>
          </a:xfrm>
        </p:spPr>
        <p:txBody>
          <a:bodyPr vert="horz" lIns="91440" tIns="45720" rIns="91440" bIns="45720" rtlCol="0">
            <a:normAutofit/>
          </a:bodyPr>
          <a:lstStyle/>
          <a:p>
            <a:r>
              <a:rPr lang="en-US"/>
              <a:t>Static chain</a:t>
            </a:r>
          </a:p>
          <a:p>
            <a:r>
              <a:rPr lang="en-US"/>
              <a:t>	- Each stack frame contains a reference to the lexically surrounding subroutine</a:t>
            </a:r>
          </a:p>
        </p:txBody>
      </p:sp>
      <p:pic>
        <p:nvPicPr>
          <p:cNvPr id="7175" name="Picture 7"/>
          <p:cNvPicPr>
            <a:picLocks noGrp="1" noChangeAspect="1" noChangeArrowheads="1"/>
          </p:cNvPicPr>
          <p:nvPr>
            <p:ph sz="half" idx="2"/>
            <p:custDataLst>
              <p:tags r:id="rId3"/>
            </p:custDataLst>
          </p:nvPr>
        </p:nvPicPr>
        <p:blipFill rotWithShape="1">
          <a:blip r:embed="rId5">
            <a:extLst>
              <a:ext uri="{28A0092B-C50C-407E-A947-70E740481C1C}">
                <a14:useLocalDpi xmlns:a14="http://schemas.microsoft.com/office/drawing/2010/main" val="0"/>
              </a:ext>
            </a:extLst>
          </a:blip>
          <a:srcRect l="2884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 name="Isosceles Triangle 8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8841996" y="6041362"/>
            <a:ext cx="432006" cy="365125"/>
          </a:xfrm>
        </p:spPr>
        <p:txBody>
          <a:bodyPr vert="horz" lIns="91440" tIns="45720" rIns="91440" bIns="45720" rtlCol="0" anchor="ctr">
            <a:normAutofit/>
          </a:bodyPr>
          <a:lstStyle/>
          <a:p>
            <a:pPr defTabSz="914400">
              <a:spcAft>
                <a:spcPts val="600"/>
              </a:spcAft>
            </a:pPr>
            <a:fld id="{90FF794D-3D29-48FD-83E5-A1D817C721AE}" type="slidenum">
              <a:rPr lang="en-US"/>
              <a:pPr defTabSz="914400">
                <a:spcAft>
                  <a:spcPts val="600"/>
                </a:spcAft>
              </a:pPr>
              <a:t>60</a:t>
            </a:fld>
            <a:endParaRPr lang="en-US"/>
          </a:p>
        </p:txBody>
      </p:sp>
      <p:pic>
        <p:nvPicPr>
          <p:cNvPr id="2" name="Picture 2" descr="Institute of Technology Logo">
            <a:extLst>
              <a:ext uri="{FF2B5EF4-FFF2-40B4-BE49-F238E27FC236}">
                <a16:creationId xmlns:a16="http://schemas.microsoft.com/office/drawing/2014/main" id="{8021F87A-E7AF-4203-8D3F-C657BDC93A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7491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9218" name="Rectangle 2"/>
          <p:cNvSpPr>
            <a:spLocks noGrp="1" noChangeArrowheads="1"/>
          </p:cNvSpPr>
          <p:nvPr>
            <p:ph type="title"/>
            <p:custDataLst>
              <p:tags r:id="rId1"/>
            </p:custDataLst>
          </p:nvPr>
        </p:nvSpPr>
        <p:spPr>
          <a:xfrm>
            <a:off x="643467" y="816638"/>
            <a:ext cx="3367359" cy="5224724"/>
          </a:xfrm>
        </p:spPr>
        <p:txBody>
          <a:bodyPr anchor="ctr">
            <a:normAutofit/>
          </a:bodyPr>
          <a:lstStyle/>
          <a:p>
            <a:r>
              <a:rPr lang="en-US"/>
              <a:t>Calling Sequences</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53210B7E-A96E-4C64-BF97-0BCEF446EA6C}" type="slidenum">
              <a:rPr lang="en-US"/>
              <a:pPr>
                <a:spcAft>
                  <a:spcPts val="600"/>
                </a:spcAft>
              </a:pPr>
              <a:t>61</a:t>
            </a:fld>
            <a:endParaRPr lang="en-US"/>
          </a:p>
        </p:txBody>
      </p:sp>
      <p:sp>
        <p:nvSpPr>
          <p:cNvPr id="9219" name="Rectangle 3"/>
          <p:cNvSpPr>
            <a:spLocks noGrp="1" noChangeArrowheads="1"/>
          </p:cNvSpPr>
          <p:nvPr>
            <p:ph type="body" idx="1"/>
            <p:custDataLst>
              <p:tags r:id="rId2"/>
            </p:custDataLst>
          </p:nvPr>
        </p:nvSpPr>
        <p:spPr>
          <a:xfrm>
            <a:off x="4654295" y="816638"/>
            <a:ext cx="4619706" cy="5224724"/>
          </a:xfrm>
        </p:spPr>
        <p:txBody>
          <a:bodyPr anchor="ctr">
            <a:normAutofit/>
          </a:bodyPr>
          <a:lstStyle/>
          <a:p>
            <a:r>
              <a:rPr lang="en-US"/>
              <a:t>Calling sequence: code executed by the caller immediately before and after a subroutine call</a:t>
            </a:r>
          </a:p>
          <a:p>
            <a:r>
              <a:rPr lang="en-US"/>
              <a:t>Prologue</a:t>
            </a:r>
          </a:p>
          <a:p>
            <a:r>
              <a:rPr lang="en-US"/>
              <a:t>Epilogue</a:t>
            </a:r>
          </a:p>
        </p:txBody>
      </p:sp>
      <p:pic>
        <p:nvPicPr>
          <p:cNvPr id="2" name="Picture 2" descr="Institute of Technology Logo">
            <a:extLst>
              <a:ext uri="{FF2B5EF4-FFF2-40B4-BE49-F238E27FC236}">
                <a16:creationId xmlns:a16="http://schemas.microsoft.com/office/drawing/2014/main" id="{3523E9A8-A562-4FEB-9830-8A074BB01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5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66"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Calling Sequences (cont’d)</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67"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Tasks on the way in (prologue)</a:t>
            </a:r>
          </a:p>
          <a:p>
            <a:pPr lvl="1"/>
            <a:r>
              <a:rPr lang="en-US">
                <a:solidFill>
                  <a:srgbClr val="FFFFFF"/>
                </a:solidFill>
              </a:rPr>
              <a:t>Passing parameters, saving return address, changing program counter, changing stack pointer, saving registers, changing frame pointer</a:t>
            </a:r>
          </a:p>
          <a:p>
            <a:r>
              <a:rPr lang="en-US">
                <a:solidFill>
                  <a:srgbClr val="FFFFFF"/>
                </a:solidFill>
              </a:rPr>
              <a:t>Tasks on the way out (epilogue)</a:t>
            </a:r>
          </a:p>
          <a:p>
            <a:pPr lvl="1"/>
            <a:r>
              <a:rPr lang="en-US">
                <a:solidFill>
                  <a:srgbClr val="FFFFFF"/>
                </a:solidFill>
              </a:rPr>
              <a:t>Passing return parameters, executing finalization code, deallocating stack frame, restoring saved registers and pc</a:t>
            </a:r>
          </a:p>
          <a:p>
            <a:pPr lvl="1">
              <a:buFontTx/>
              <a:buNone/>
            </a:pPr>
            <a:endParaRPr lang="en-US">
              <a:solidFill>
                <a:srgbClr val="FFFFFF"/>
              </a:solidFill>
            </a:endParaRPr>
          </a:p>
          <a:p>
            <a:pPr lvl="1"/>
            <a:endParaRPr lang="en-US">
              <a:solidFill>
                <a:srgbClr val="FFFFFF"/>
              </a:solidFill>
            </a:endParaRP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70F29395-8629-4DC4-873A-2D343DB6A366}" type="slidenum">
              <a:rPr lang="en-US">
                <a:solidFill>
                  <a:srgbClr val="FFFFFF"/>
                </a:solidFill>
              </a:rPr>
              <a:pPr>
                <a:spcAft>
                  <a:spcPts val="600"/>
                </a:spcAft>
              </a:pPr>
              <a:t>62</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6EE51C69-2F91-4352-B822-555515806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319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62"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In-Line Expansion</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63"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Allows certain subroutines to be expanded in-line at the point of call</a:t>
            </a:r>
          </a:p>
          <a:p>
            <a:r>
              <a:rPr lang="en-US">
                <a:solidFill>
                  <a:srgbClr val="FFFFFF"/>
                </a:solidFill>
              </a:rPr>
              <a:t>Avoids several overheads (space allocation, branch delays, maintaining static chain or display, saving and restoring registers)</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F93E0B1C-78E1-4483-9D8D-0A1E69F94853}" type="slidenum">
              <a:rPr lang="en-US">
                <a:solidFill>
                  <a:srgbClr val="FFFFFF"/>
                </a:solidFill>
              </a:rPr>
              <a:pPr>
                <a:spcAft>
                  <a:spcPts val="600"/>
                </a:spcAft>
              </a:pPr>
              <a:t>63</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5A5E3ED1-804C-4C7B-89B0-7BB43260A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011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6" name="Rectangle 7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88" name="Rectangle 4"/>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Implementations of In-line Expansion</a:t>
            </a:r>
          </a:p>
        </p:txBody>
      </p:sp>
      <p:sp>
        <p:nvSpPr>
          <p:cNvPr id="92" name="Freeform: Shape 9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89" name="Rectangle 5"/>
          <p:cNvSpPr>
            <a:spLocks noGrp="1" noChangeArrowheads="1"/>
          </p:cNvSpPr>
          <p:nvPr>
            <p:ph type="body" idx="1"/>
            <p:custDataLst>
              <p:tags r:id="rId2"/>
            </p:custDataLst>
          </p:nvPr>
        </p:nvSpPr>
        <p:spPr>
          <a:xfrm>
            <a:off x="6116084" y="609601"/>
            <a:ext cx="5511296" cy="5175624"/>
          </a:xfrm>
        </p:spPr>
        <p:txBody>
          <a:bodyPr anchor="ctr">
            <a:normAutofit/>
          </a:bodyPr>
          <a:lstStyle/>
          <a:p>
            <a:endParaRPr lang="en-US">
              <a:solidFill>
                <a:srgbClr val="FFFFFF"/>
              </a:solidFill>
            </a:endParaRPr>
          </a:p>
          <a:p>
            <a:r>
              <a:rPr lang="en-US">
                <a:solidFill>
                  <a:srgbClr val="FFFFFF"/>
                </a:solidFill>
              </a:rPr>
              <a:t>C++ uses keyword </a:t>
            </a:r>
            <a:r>
              <a:rPr lang="en-US" i="1">
                <a:solidFill>
                  <a:srgbClr val="FFFFFF"/>
                </a:solidFill>
              </a:rPr>
              <a:t>inline:</a:t>
            </a:r>
          </a:p>
          <a:p>
            <a:pPr>
              <a:buFontTx/>
              <a:buNone/>
            </a:pPr>
            <a:r>
              <a:rPr lang="en-US">
                <a:solidFill>
                  <a:srgbClr val="FFFFFF"/>
                </a:solidFill>
              </a:rPr>
              <a:t>	</a:t>
            </a:r>
            <a:r>
              <a:rPr lang="en-US" b="1">
                <a:solidFill>
                  <a:srgbClr val="FFFFFF"/>
                </a:solidFill>
                <a:latin typeface="Courier New" panose="02070309020205020404" pitchFamily="49" charset="0"/>
              </a:rPr>
              <a:t>inline int max( … ) { … }</a:t>
            </a:r>
          </a:p>
          <a:p>
            <a:endParaRPr lang="en-US">
              <a:solidFill>
                <a:srgbClr val="FFFFFF"/>
              </a:solidFill>
            </a:endParaRPr>
          </a:p>
          <a:p>
            <a:r>
              <a:rPr lang="en-US">
                <a:solidFill>
                  <a:srgbClr val="FFFFFF"/>
                </a:solidFill>
              </a:rPr>
              <a:t>Ada:</a:t>
            </a:r>
          </a:p>
          <a:p>
            <a:pPr>
              <a:buFontTx/>
              <a:buNone/>
            </a:pPr>
            <a:r>
              <a:rPr lang="en-US">
                <a:solidFill>
                  <a:srgbClr val="FFFFFF"/>
                </a:solidFill>
              </a:rPr>
              <a:t>	</a:t>
            </a:r>
            <a:r>
              <a:rPr lang="en-US" b="1">
                <a:solidFill>
                  <a:srgbClr val="FFFFFF"/>
                </a:solidFill>
                <a:latin typeface="Courier New" panose="02070309020205020404" pitchFamily="49" charset="0"/>
              </a:rPr>
              <a:t>pragma inline (function_name);</a:t>
            </a:r>
          </a:p>
          <a:p>
            <a:pPr>
              <a:buFontTx/>
              <a:buNone/>
            </a:pPr>
            <a:r>
              <a:rPr lang="en-US">
                <a:solidFill>
                  <a:srgbClr val="FFFFFF"/>
                </a:solidFill>
              </a:rPr>
              <a:t>	</a:t>
            </a:r>
          </a:p>
          <a:p>
            <a:r>
              <a:rPr lang="en-US">
                <a:solidFill>
                  <a:srgbClr val="FFFFFF"/>
                </a:solidFill>
              </a:rPr>
              <a:t>Pragmas make suggestions to the compiler.  Compiler can ignore suggestion.</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F0AA2140-1FAB-4959-8871-138827D7F8E0}" type="slidenum">
              <a:rPr lang="en-US">
                <a:solidFill>
                  <a:srgbClr val="FFFFFF"/>
                </a:solidFill>
              </a:rPr>
              <a:pPr>
                <a:spcAft>
                  <a:spcPts val="600"/>
                </a:spcAft>
              </a:pPr>
              <a:t>64</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54F30427-5303-457A-BD97-7D793122E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3191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1DE1CF-E073-437F-BAF2-12EDFC8380B7}" type="slidenum">
              <a:rPr lang="en-US"/>
              <a:pPr/>
              <a:t>65</a:t>
            </a:fld>
            <a:endParaRPr lang="en-US"/>
          </a:p>
        </p:txBody>
      </p:sp>
      <p:sp>
        <p:nvSpPr>
          <p:cNvPr id="17410" name="Rectangle 2"/>
          <p:cNvSpPr>
            <a:spLocks noGrp="1" noChangeArrowheads="1"/>
          </p:cNvSpPr>
          <p:nvPr>
            <p:ph type="title"/>
            <p:custDataLst>
              <p:tags r:id="rId1"/>
            </p:custDataLst>
          </p:nvPr>
        </p:nvSpPr>
        <p:spPr/>
        <p:txBody>
          <a:bodyPr/>
          <a:lstStyle/>
          <a:p>
            <a:r>
              <a:rPr lang="en-US" sz="4000"/>
              <a:t>In-line Expansion versus Macros</a:t>
            </a:r>
          </a:p>
        </p:txBody>
      </p:sp>
      <p:sp>
        <p:nvSpPr>
          <p:cNvPr id="17412" name="Rectangle 4"/>
          <p:cNvSpPr>
            <a:spLocks noGrp="1" noChangeArrowheads="1"/>
          </p:cNvSpPr>
          <p:nvPr>
            <p:ph type="body" sz="half" idx="1"/>
            <p:custDataLst>
              <p:tags r:id="rId2"/>
            </p:custDataLst>
          </p:nvPr>
        </p:nvSpPr>
        <p:spPr/>
        <p:txBody>
          <a:bodyPr/>
          <a:lstStyle/>
          <a:p>
            <a:r>
              <a:rPr lang="en-US"/>
              <a:t>in-line expansion</a:t>
            </a:r>
          </a:p>
          <a:p>
            <a:pPr lvl="1"/>
            <a:r>
              <a:rPr lang="en-US"/>
              <a:t>Semantically preferable</a:t>
            </a:r>
          </a:p>
          <a:p>
            <a:pPr lvl="1"/>
            <a:r>
              <a:rPr lang="en-US"/>
              <a:t>Disadvantages? </a:t>
            </a:r>
          </a:p>
        </p:txBody>
      </p:sp>
      <p:sp>
        <p:nvSpPr>
          <p:cNvPr id="17413" name="Rectangle 5"/>
          <p:cNvSpPr>
            <a:spLocks noGrp="1" noChangeArrowheads="1"/>
          </p:cNvSpPr>
          <p:nvPr>
            <p:ph type="body" sz="half" idx="2"/>
            <p:custDataLst>
              <p:tags r:id="rId3"/>
            </p:custDataLst>
          </p:nvPr>
        </p:nvSpPr>
        <p:spPr/>
        <p:txBody>
          <a:bodyPr/>
          <a:lstStyle/>
          <a:p>
            <a:r>
              <a:rPr lang="en-US"/>
              <a:t>macros</a:t>
            </a:r>
          </a:p>
          <a:p>
            <a:pPr lvl="1"/>
            <a:r>
              <a:rPr lang="en-US"/>
              <a:t>Semantic problems</a:t>
            </a:r>
          </a:p>
          <a:p>
            <a:pPr lvl="1"/>
            <a:r>
              <a:rPr lang="en-US"/>
              <a:t>Syntactic problems</a:t>
            </a:r>
          </a:p>
        </p:txBody>
      </p:sp>
      <p:sp>
        <p:nvSpPr>
          <p:cNvPr id="17414" name="Text Box 6" hidden="1"/>
          <p:cNvSpPr txBox="1">
            <a:spLocks noChangeArrowheads="1"/>
          </p:cNvSpPr>
          <p:nvPr>
            <p:custDataLst>
              <p:tags r:id="rId4"/>
            </p:custDataLst>
          </p:nvPr>
        </p:nvSpPr>
        <p:spPr bwMode="auto">
          <a:xfrm>
            <a:off x="2133601" y="5334001"/>
            <a:ext cx="3597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buFontTx/>
              <a:buChar char="•"/>
            </a:pPr>
            <a:r>
              <a:rPr lang="en-US">
                <a:solidFill>
                  <a:schemeClr val="folHlink"/>
                </a:solidFill>
              </a:rPr>
              <a:t>increasing code size</a:t>
            </a:r>
          </a:p>
          <a:p>
            <a:pPr lvl="1">
              <a:buFontTx/>
              <a:buChar char="•"/>
            </a:pPr>
            <a:r>
              <a:rPr lang="en-US">
                <a:solidFill>
                  <a:schemeClr val="folHlink"/>
                </a:solidFill>
              </a:rPr>
              <a:t>Generally not an option for recursive subroutines</a:t>
            </a:r>
          </a:p>
          <a:p>
            <a:pPr>
              <a:buFontTx/>
              <a:buChar char="•"/>
            </a:pPr>
            <a:endParaRPr lang="en-US">
              <a:solidFill>
                <a:schemeClr val="folHlink"/>
              </a:solidFill>
            </a:endParaRPr>
          </a:p>
        </p:txBody>
      </p:sp>
      <p:pic>
        <p:nvPicPr>
          <p:cNvPr id="2" name="Picture 2" descr="Institute of Technology Logo">
            <a:extLst>
              <a:ext uri="{FF2B5EF4-FFF2-40B4-BE49-F238E27FC236}">
                <a16:creationId xmlns:a16="http://schemas.microsoft.com/office/drawing/2014/main" id="{A671D5CE-20C3-4A7D-B7AB-B5CC1D9E0A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162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1741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842"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Parameter Passing Basics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43"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Parameters - arguments that control certain aspects of a subroutine’s behavior or specify the data on which they are to operate</a:t>
            </a:r>
          </a:p>
          <a:p>
            <a:endParaRPr lang="en-US">
              <a:solidFill>
                <a:srgbClr val="FFFFFF"/>
              </a:solidFill>
            </a:endParaRPr>
          </a:p>
          <a:p>
            <a:r>
              <a:rPr lang="en-US">
                <a:solidFill>
                  <a:srgbClr val="FFFFFF"/>
                </a:solidFill>
              </a:rPr>
              <a:t>Global Variables are other alternative</a:t>
            </a:r>
          </a:p>
          <a:p>
            <a:r>
              <a:rPr lang="en-US">
                <a:solidFill>
                  <a:srgbClr val="FFFFFF"/>
                </a:solidFill>
              </a:rPr>
              <a:t>Parameters increase the level of abstraction</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4452F37E-8777-48A8-BDD8-D6A96B0C33EE}" type="slidenum">
              <a:rPr lang="en-US">
                <a:solidFill>
                  <a:srgbClr val="FFFFFF"/>
                </a:solidFill>
              </a:rPr>
              <a:pPr>
                <a:spcAft>
                  <a:spcPts val="600"/>
                </a:spcAft>
              </a:pPr>
              <a:t>66</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9AEAE677-592D-4735-8295-EA09E0827D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210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6" name="Rectangle 8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8" name="Rectangle 8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Freeform: Shape 10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66" name="Rectangle 2"/>
          <p:cNvSpPr>
            <a:spLocks noGrp="1" noChangeArrowheads="1"/>
          </p:cNvSpPr>
          <p:nvPr>
            <p:ph type="title"/>
            <p:custDataLst>
              <p:tags r:id="rId1"/>
            </p:custDataLst>
          </p:nvPr>
        </p:nvSpPr>
        <p:spPr>
          <a:xfrm>
            <a:off x="7181723" y="609600"/>
            <a:ext cx="4512989" cy="2227730"/>
          </a:xfrm>
        </p:spPr>
        <p:txBody>
          <a:bodyPr vert="horz" lIns="91440" tIns="45720" rIns="91440" bIns="45720" rtlCol="0" anchor="ctr">
            <a:normAutofit/>
          </a:bodyPr>
          <a:lstStyle/>
          <a:p>
            <a:r>
              <a:rPr lang="en-US">
                <a:solidFill>
                  <a:srgbClr val="FFFFFF"/>
                </a:solidFill>
              </a:rPr>
              <a:t>More Basics</a:t>
            </a:r>
          </a:p>
        </p:txBody>
      </p:sp>
      <p:pic>
        <p:nvPicPr>
          <p:cNvPr id="36868" name="Picture 4" descr="code_447-8"/>
          <p:cNvPicPr>
            <a:picLocks noGrp="1" noChangeAspect="1" noChangeArrowheads="1"/>
          </p:cNvPicPr>
          <p:nvPr>
            <p:ph sz="half" idx="2"/>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57251" y="2067334"/>
            <a:ext cx="3856774" cy="2812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7" name="Rectangle 3"/>
          <p:cNvSpPr>
            <a:spLocks noGrp="1" noChangeArrowheads="1"/>
          </p:cNvSpPr>
          <p:nvPr>
            <p:ph type="body" sz="half" idx="1"/>
            <p:custDataLst>
              <p:tags r:id="rId3"/>
            </p:custDataLst>
          </p:nvPr>
        </p:nvSpPr>
        <p:spPr>
          <a:xfrm>
            <a:off x="7181725" y="2837329"/>
            <a:ext cx="4512988" cy="3317938"/>
          </a:xfrm>
        </p:spPr>
        <p:txBody>
          <a:bodyPr vert="horz" lIns="91440" tIns="45720" rIns="91440" bIns="45720" rtlCol="0" anchor="t">
            <a:normAutofit/>
          </a:bodyPr>
          <a:lstStyle/>
          <a:p>
            <a:r>
              <a:rPr lang="en-US" u="sng">
                <a:solidFill>
                  <a:srgbClr val="FFFFFF"/>
                </a:solidFill>
              </a:rPr>
              <a:t>Formal Parameters</a:t>
            </a:r>
            <a:r>
              <a:rPr lang="en-US">
                <a:solidFill>
                  <a:srgbClr val="FFFFFF"/>
                </a:solidFill>
              </a:rPr>
              <a:t> - parameter name in the subroutine declaration </a:t>
            </a:r>
          </a:p>
          <a:p>
            <a:r>
              <a:rPr lang="en-US" u="sng">
                <a:solidFill>
                  <a:srgbClr val="FFFFFF"/>
                </a:solidFill>
              </a:rPr>
              <a:t>Actual Parameters</a:t>
            </a:r>
            <a:r>
              <a:rPr lang="en-US">
                <a:solidFill>
                  <a:srgbClr val="FFFFFF"/>
                </a:solidFill>
              </a:rPr>
              <a:t> – values passed to a subroutine in a particular call</a:t>
            </a:r>
          </a:p>
        </p:txBody>
      </p:sp>
      <p:sp>
        <p:nvSpPr>
          <p:cNvPr id="6" name="Slide Number Placeholder 5"/>
          <p:cNvSpPr>
            <a:spLocks noGrp="1"/>
          </p:cNvSpPr>
          <p:nvPr>
            <p:ph type="sldNum" sz="quarter" idx="12"/>
          </p:nvPr>
        </p:nvSpPr>
        <p:spPr>
          <a:xfrm>
            <a:off x="9662553" y="6041362"/>
            <a:ext cx="566186" cy="365125"/>
          </a:xfrm>
        </p:spPr>
        <p:txBody>
          <a:bodyPr vert="horz" lIns="91440" tIns="45720" rIns="91440" bIns="45720" rtlCol="0" anchor="ctr">
            <a:normAutofit/>
          </a:bodyPr>
          <a:lstStyle/>
          <a:p>
            <a:pPr defTabSz="914400">
              <a:spcAft>
                <a:spcPts val="600"/>
              </a:spcAft>
            </a:pPr>
            <a:fld id="{A71817E9-2E35-41AB-98B1-CD83A18FF9EB}" type="slidenum">
              <a:rPr lang="en-US">
                <a:solidFill>
                  <a:srgbClr val="FFFFFF"/>
                </a:solidFill>
              </a:rPr>
              <a:pPr defTabSz="914400">
                <a:spcAft>
                  <a:spcPts val="600"/>
                </a:spcAft>
              </a:pPr>
              <a:t>67</a:t>
            </a:fld>
            <a:endParaRPr lang="en-US">
              <a:solidFill>
                <a:srgbClr val="FFFFFF"/>
              </a:solidFill>
            </a:endParaRPr>
          </a:p>
        </p:txBody>
      </p:sp>
      <p:sp>
        <p:nvSpPr>
          <p:cNvPr id="36869" name="Text Box 5" hidden="1"/>
          <p:cNvSpPr txBox="1">
            <a:spLocks noChangeArrowheads="1"/>
          </p:cNvSpPr>
          <p:nvPr>
            <p:custDataLst>
              <p:tags r:id="rId4"/>
            </p:custDataLst>
          </p:nvPr>
        </p:nvSpPr>
        <p:spPr bwMode="auto">
          <a:xfrm>
            <a:off x="6308726" y="5294313"/>
            <a:ext cx="3444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a:solidFill>
                  <a:schemeClr val="folHlink"/>
                </a:solidFill>
              </a:rPr>
              <a:t>Pascal – to prevent from assigning an out of range value</a:t>
            </a:r>
          </a:p>
        </p:txBody>
      </p:sp>
      <p:pic>
        <p:nvPicPr>
          <p:cNvPr id="2" name="Picture 2" descr="Institute of Technology Logo">
            <a:extLst>
              <a:ext uri="{FF2B5EF4-FFF2-40B4-BE49-F238E27FC236}">
                <a16:creationId xmlns:a16="http://schemas.microsoft.com/office/drawing/2014/main" id="{1A359F3B-1077-4D88-8F56-A1A9A1C21B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857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914"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Call by Value</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915"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pPr marL="609600" indent="-609600"/>
            <a:r>
              <a:rPr lang="en-US">
                <a:solidFill>
                  <a:srgbClr val="FFFFFF"/>
                </a:solidFill>
              </a:rPr>
              <a:t>For P(X), two options are possible: Call by Value and Call by Reference</a:t>
            </a:r>
          </a:p>
          <a:p>
            <a:pPr marL="609600" indent="-609600"/>
            <a:r>
              <a:rPr lang="en-US">
                <a:solidFill>
                  <a:srgbClr val="FFFFFF"/>
                </a:solidFill>
              </a:rPr>
              <a:t>Call by Value - provides P with a copy of X’s value</a:t>
            </a:r>
          </a:p>
          <a:p>
            <a:pPr marL="609600" indent="-609600"/>
            <a:r>
              <a:rPr lang="en-US">
                <a:solidFill>
                  <a:srgbClr val="FFFFFF"/>
                </a:solidFill>
              </a:rPr>
              <a:t>Actual parameter is assigned to the corresponding formal parameter when subroutine is called, and the two are independent from then on</a:t>
            </a:r>
          </a:p>
          <a:p>
            <a:pPr marL="609600" indent="-609600"/>
            <a:r>
              <a:rPr lang="en-US">
                <a:solidFill>
                  <a:srgbClr val="FFFFFF"/>
                </a:solidFill>
              </a:rPr>
              <a:t>Like creating a local or temporary variable</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16C65DE8-CE6D-4D4D-936D-06F774EF11B7}" type="slidenum">
              <a:rPr lang="en-US">
                <a:solidFill>
                  <a:srgbClr val="FFFFFF"/>
                </a:solidFill>
              </a:rPr>
              <a:pPr>
                <a:spcAft>
                  <a:spcPts val="600"/>
                </a:spcAft>
              </a:pPr>
              <a:t>68</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9F30CDC1-2E4E-4AD6-8209-65C27BCE1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542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938"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Call by Reference</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939"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Call by Reference – provide P with the address of X</a:t>
            </a:r>
          </a:p>
          <a:p>
            <a:r>
              <a:rPr lang="en-US">
                <a:solidFill>
                  <a:srgbClr val="FFFFFF"/>
                </a:solidFill>
              </a:rPr>
              <a:t>The formal parameter refers to the same object as the actual parameter, so that changes made by one can be seen by the other</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B0955B00-4E0D-45DC-A57D-C74E2AA8BE43}" type="slidenum">
              <a:rPr lang="en-US">
                <a:solidFill>
                  <a:srgbClr val="FFFFFF"/>
                </a:solidFill>
              </a:rPr>
              <a:pPr>
                <a:spcAft>
                  <a:spcPts val="600"/>
                </a:spcAft>
              </a:pPr>
              <a:t>69</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9D90EE93-8008-4DC1-B334-F9C7BA980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185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Imperative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pPr marL="0" indent="0">
              <a:lnSpc>
                <a:spcPct val="90000"/>
              </a:lnSpc>
              <a:buNone/>
            </a:pPr>
            <a:r>
              <a:rPr lang="en-US">
                <a:solidFill>
                  <a:srgbClr val="FFFFFF"/>
                </a:solidFill>
              </a:rPr>
              <a:t>#include &lt;iostream&gt; </a:t>
            </a:r>
          </a:p>
          <a:p>
            <a:pPr marL="0" indent="0">
              <a:lnSpc>
                <a:spcPct val="90000"/>
              </a:lnSpc>
              <a:buNone/>
            </a:pPr>
            <a:r>
              <a:rPr lang="en-US">
                <a:solidFill>
                  <a:srgbClr val="FFFFFF"/>
                </a:solidFill>
              </a:rPr>
              <a:t>using namespace std; </a:t>
            </a:r>
          </a:p>
          <a:p>
            <a:pPr marL="0" indent="0">
              <a:lnSpc>
                <a:spcPct val="90000"/>
              </a:lnSpc>
              <a:buNone/>
            </a:pPr>
            <a:r>
              <a:rPr lang="en-US">
                <a:solidFill>
                  <a:srgbClr val="FFFFFF"/>
                </a:solidFill>
              </a:rPr>
              <a:t>int main() </a:t>
            </a:r>
          </a:p>
          <a:p>
            <a:pPr marL="0" indent="0">
              <a:lnSpc>
                <a:spcPct val="90000"/>
              </a:lnSpc>
              <a:buNone/>
            </a:pPr>
            <a:r>
              <a:rPr lang="en-US">
                <a:solidFill>
                  <a:srgbClr val="FFFFFF"/>
                </a:solidFill>
              </a:rPr>
              <a:t>{ </a:t>
            </a:r>
          </a:p>
          <a:p>
            <a:pPr marL="0" indent="0">
              <a:lnSpc>
                <a:spcPct val="90000"/>
              </a:lnSpc>
              <a:buNone/>
            </a:pPr>
            <a:r>
              <a:rPr lang="en-US">
                <a:solidFill>
                  <a:srgbClr val="FFFFFF"/>
                </a:solidFill>
              </a:rPr>
              <a:t>	int i, fact = 1, num; </a:t>
            </a:r>
          </a:p>
          <a:p>
            <a:pPr marL="0" indent="0">
              <a:lnSpc>
                <a:spcPct val="90000"/>
              </a:lnSpc>
              <a:buNone/>
            </a:pPr>
            <a:r>
              <a:rPr lang="en-US">
                <a:solidFill>
                  <a:srgbClr val="FFFFFF"/>
                </a:solidFill>
              </a:rPr>
              <a:t>	cout &lt;&lt; "Enter any Number: "; </a:t>
            </a:r>
          </a:p>
          <a:p>
            <a:pPr marL="0" indent="0">
              <a:lnSpc>
                <a:spcPct val="90000"/>
              </a:lnSpc>
              <a:buNone/>
            </a:pPr>
            <a:r>
              <a:rPr lang="en-US">
                <a:solidFill>
                  <a:srgbClr val="FFFFFF"/>
                </a:solidFill>
              </a:rPr>
              <a:t>	cin &gt;&gt; number; </a:t>
            </a:r>
          </a:p>
          <a:p>
            <a:pPr marL="0" indent="0">
              <a:lnSpc>
                <a:spcPct val="90000"/>
              </a:lnSpc>
              <a:buNone/>
            </a:pPr>
            <a:r>
              <a:rPr lang="en-US">
                <a:solidFill>
                  <a:srgbClr val="FFFFFF"/>
                </a:solidFill>
              </a:rPr>
              <a:t>	for (i = 1; i &lt;= num; i++) { </a:t>
            </a:r>
          </a:p>
          <a:p>
            <a:pPr marL="0" indent="0">
              <a:lnSpc>
                <a:spcPct val="90000"/>
              </a:lnSpc>
              <a:buNone/>
            </a:pPr>
            <a:r>
              <a:rPr lang="en-US">
                <a:solidFill>
                  <a:srgbClr val="FFFFFF"/>
                </a:solidFill>
              </a:rPr>
              <a:t>		fact = fact * i; </a:t>
            </a:r>
          </a:p>
          <a:p>
            <a:pPr marL="0" indent="0">
              <a:lnSpc>
                <a:spcPct val="90000"/>
              </a:lnSpc>
              <a:buNone/>
            </a:pPr>
            <a:r>
              <a:rPr lang="en-US">
                <a:solidFill>
                  <a:srgbClr val="FFFFFF"/>
                </a:solidFill>
              </a:rPr>
              <a:t>	} </a:t>
            </a:r>
          </a:p>
          <a:p>
            <a:pPr marL="0" indent="0">
              <a:lnSpc>
                <a:spcPct val="90000"/>
              </a:lnSpc>
              <a:buNone/>
            </a:pPr>
            <a:r>
              <a:rPr lang="en-US">
                <a:solidFill>
                  <a:srgbClr val="FFFFFF"/>
                </a:solidFill>
              </a:rPr>
              <a:t>	cout &lt;&lt; "Factorial of " &lt;&lt; num &lt;&lt; " is: " &lt;&lt; fact &lt;&lt; endl; </a:t>
            </a:r>
          </a:p>
          <a:p>
            <a:pPr marL="0" indent="0">
              <a:lnSpc>
                <a:spcPct val="90000"/>
              </a:lnSpc>
              <a:buNone/>
            </a:pPr>
            <a:r>
              <a:rPr lang="en-US">
                <a:solidFill>
                  <a:srgbClr val="FFFFFF"/>
                </a:solidFill>
              </a:rPr>
              <a:t>	return 0; </a:t>
            </a:r>
          </a:p>
          <a:p>
            <a:pPr marL="0" indent="0">
              <a:lnSpc>
                <a:spcPct val="90000"/>
              </a:lnSpc>
              <a:buNone/>
            </a:pPr>
            <a:r>
              <a:rPr lang="en-US">
                <a:solidFill>
                  <a:srgbClr val="FFFFFF"/>
                </a:solidFill>
              </a:rPr>
              <a:t>} </a:t>
            </a:r>
          </a:p>
          <a:p>
            <a:pPr>
              <a:lnSpc>
                <a:spcPct val="90000"/>
              </a:lnSpc>
            </a:pPr>
            <a:endParaRPr lang="en-US">
              <a:solidFill>
                <a:srgbClr val="FFFFFF"/>
              </a:solidFill>
            </a:endParaRP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563688"/>
      </p:ext>
    </p:extLst>
  </p:cSld>
  <p:clrMapOvr>
    <a:overrideClrMapping bg1="dk1" tx1="lt1" bg2="dk2" tx2="lt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962"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Language Specific Variations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63"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u="sng">
                <a:solidFill>
                  <a:srgbClr val="FFFFFF"/>
                </a:solidFill>
              </a:rPr>
              <a:t>Pascal</a:t>
            </a:r>
            <a:r>
              <a:rPr lang="en-US">
                <a:solidFill>
                  <a:srgbClr val="FFFFFF"/>
                </a:solidFill>
              </a:rPr>
              <a:t>: Call by Value is the default, the keyword </a:t>
            </a:r>
            <a:r>
              <a:rPr lang="en-US">
                <a:solidFill>
                  <a:srgbClr val="FFFFFF"/>
                </a:solidFill>
                <a:latin typeface="Courier New" panose="02070309020205020404" pitchFamily="49" charset="0"/>
              </a:rPr>
              <a:t>VAR</a:t>
            </a:r>
            <a:r>
              <a:rPr lang="en-US">
                <a:solidFill>
                  <a:srgbClr val="FFFFFF"/>
                </a:solidFill>
              </a:rPr>
              <a:t> denotes Call by Reference</a:t>
            </a:r>
          </a:p>
          <a:p>
            <a:r>
              <a:rPr lang="en-US" u="sng">
                <a:solidFill>
                  <a:srgbClr val="FFFFFF"/>
                </a:solidFill>
              </a:rPr>
              <a:t>Fortran</a:t>
            </a:r>
            <a:r>
              <a:rPr lang="en-US">
                <a:solidFill>
                  <a:srgbClr val="FFFFFF"/>
                </a:solidFill>
              </a:rPr>
              <a:t>: all parameters passed by Reference</a:t>
            </a:r>
          </a:p>
          <a:p>
            <a:r>
              <a:rPr lang="en-US" u="sng">
                <a:solidFill>
                  <a:srgbClr val="FFFFFF"/>
                </a:solidFill>
              </a:rPr>
              <a:t>Smalltalk, Lisp</a:t>
            </a:r>
            <a:r>
              <a:rPr lang="en-US">
                <a:solidFill>
                  <a:srgbClr val="FFFFFF"/>
                </a:solidFill>
              </a:rPr>
              <a:t>: Actual Parameter is already a reference to the object</a:t>
            </a:r>
          </a:p>
          <a:p>
            <a:r>
              <a:rPr lang="en-US" u="sng">
                <a:solidFill>
                  <a:srgbClr val="FFFFFF"/>
                </a:solidFill>
              </a:rPr>
              <a:t>C</a:t>
            </a:r>
            <a:r>
              <a:rPr lang="en-US">
                <a:solidFill>
                  <a:srgbClr val="FFFFFF"/>
                </a:solidFill>
              </a:rPr>
              <a:t>: always passed by Value</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91C4AA05-B384-4534-9C67-0A66DAFA1222}" type="slidenum">
              <a:rPr lang="en-US">
                <a:solidFill>
                  <a:srgbClr val="FFFFFF"/>
                </a:solidFill>
              </a:rPr>
              <a:pPr>
                <a:spcAft>
                  <a:spcPts val="600"/>
                </a:spcAft>
              </a:pPr>
              <a:t>70</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BD355D02-5A28-4BF1-A1E9-A0F46E8C0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3760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6" name="Rectangle 7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986"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Value vs. Reference</a:t>
            </a:r>
          </a:p>
        </p:txBody>
      </p:sp>
      <p:sp>
        <p:nvSpPr>
          <p:cNvPr id="92" name="Freeform: Shape 9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987"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Pass by Value</a:t>
            </a:r>
          </a:p>
          <a:p>
            <a:pPr lvl="1"/>
            <a:r>
              <a:rPr lang="en-US">
                <a:solidFill>
                  <a:srgbClr val="FFFFFF"/>
                </a:solidFill>
              </a:rPr>
              <a:t>Called routine cannot modify the Actual Parameter</a:t>
            </a:r>
            <a:br>
              <a:rPr lang="en-US">
                <a:solidFill>
                  <a:srgbClr val="FFFFFF"/>
                </a:solidFill>
              </a:rPr>
            </a:br>
            <a:endParaRPr lang="en-US">
              <a:solidFill>
                <a:srgbClr val="FFFFFF"/>
              </a:solidFill>
            </a:endParaRPr>
          </a:p>
          <a:p>
            <a:r>
              <a:rPr lang="en-US">
                <a:solidFill>
                  <a:srgbClr val="FFFFFF"/>
                </a:solidFill>
              </a:rPr>
              <a:t>Pass by Reference</a:t>
            </a:r>
          </a:p>
          <a:p>
            <a:pPr lvl="1"/>
            <a:r>
              <a:rPr lang="en-US">
                <a:solidFill>
                  <a:srgbClr val="FFFFFF"/>
                </a:solidFill>
              </a:rPr>
              <a:t>Called routine can modify Actual Parameter</a:t>
            </a:r>
          </a:p>
        </p:txBody>
      </p:sp>
      <p:sp>
        <p:nvSpPr>
          <p:cNvPr id="6" name="Slide Number Placeholder 5"/>
          <p:cNvSpPr>
            <a:spLocks noGrp="1"/>
          </p:cNvSpPr>
          <p:nvPr>
            <p:ph type="sldNum" sz="quarter" idx="12"/>
          </p:nvPr>
        </p:nvSpPr>
        <p:spPr>
          <a:xfrm>
            <a:off x="8590663" y="6041362"/>
            <a:ext cx="683339" cy="365125"/>
          </a:xfrm>
        </p:spPr>
        <p:txBody>
          <a:bodyPr>
            <a:normAutofit/>
          </a:bodyPr>
          <a:lstStyle/>
          <a:p>
            <a:pPr>
              <a:spcAft>
                <a:spcPts val="600"/>
              </a:spcAft>
            </a:pPr>
            <a:fld id="{DC761313-860C-4F53-9F40-AEAC22755387}" type="slidenum">
              <a:rPr lang="en-US">
                <a:solidFill>
                  <a:srgbClr val="FFFFFF"/>
                </a:solidFill>
              </a:rPr>
              <a:pPr>
                <a:spcAft>
                  <a:spcPts val="600"/>
                </a:spcAft>
              </a:pPr>
              <a:t>71</a:t>
            </a:fld>
            <a:endParaRPr lang="en-US">
              <a:solidFill>
                <a:srgbClr val="FFFFFF"/>
              </a:solidFill>
            </a:endParaRPr>
          </a:p>
        </p:txBody>
      </p:sp>
      <p:sp>
        <p:nvSpPr>
          <p:cNvPr id="41988" name="Text Box 4" hidden="1"/>
          <p:cNvSpPr txBox="1">
            <a:spLocks noChangeArrowheads="1"/>
          </p:cNvSpPr>
          <p:nvPr>
            <p:custDataLst>
              <p:tags r:id="rId3"/>
            </p:custDataLst>
          </p:nvPr>
        </p:nvSpPr>
        <p:spPr bwMode="auto">
          <a:xfrm>
            <a:off x="5699125" y="1255713"/>
            <a:ext cx="363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Bef>
                <a:spcPct val="20000"/>
              </a:spcBef>
            </a:pPr>
            <a:r>
              <a:rPr lang="en-US">
                <a:solidFill>
                  <a:schemeClr val="folHlink"/>
                </a:solidFill>
              </a:rPr>
              <a:t>+safe</a:t>
            </a:r>
          </a:p>
          <a:p>
            <a:r>
              <a:rPr lang="en-US">
                <a:solidFill>
                  <a:schemeClr val="folHlink"/>
                </a:solidFill>
              </a:rPr>
              <a:t>- Copying may be time consuming</a:t>
            </a:r>
          </a:p>
        </p:txBody>
      </p:sp>
      <p:sp>
        <p:nvSpPr>
          <p:cNvPr id="41989" name="Text Box 5" hidden="1"/>
          <p:cNvSpPr txBox="1">
            <a:spLocks noChangeArrowheads="1"/>
          </p:cNvSpPr>
          <p:nvPr>
            <p:custDataLst>
              <p:tags r:id="rId4"/>
            </p:custDataLst>
          </p:nvPr>
        </p:nvSpPr>
        <p:spPr bwMode="auto">
          <a:xfrm>
            <a:off x="4403725" y="5141914"/>
            <a:ext cx="4785284"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spcAft>
                <a:spcPts val="600"/>
              </a:spcAft>
            </a:pPr>
            <a:r>
              <a:rPr lang="en-US">
                <a:solidFill>
                  <a:schemeClr val="folHlink"/>
                </a:solidFill>
              </a:rPr>
              <a:t>+Only have to pass an address, efficient</a:t>
            </a:r>
          </a:p>
          <a:p>
            <a:pPr lvl="1">
              <a:spcAft>
                <a:spcPts val="600"/>
              </a:spcAft>
            </a:pPr>
            <a:r>
              <a:rPr lang="en-US">
                <a:solidFill>
                  <a:schemeClr val="folHlink"/>
                </a:solidFill>
              </a:rPr>
              <a:t>-Requires an extra level of indirection</a:t>
            </a:r>
          </a:p>
        </p:txBody>
      </p:sp>
      <p:pic>
        <p:nvPicPr>
          <p:cNvPr id="2" name="Picture 2" descr="Institute of Technology Logo">
            <a:extLst>
              <a:ext uri="{FF2B5EF4-FFF2-40B4-BE49-F238E27FC236}">
                <a16:creationId xmlns:a16="http://schemas.microsoft.com/office/drawing/2014/main" id="{789C78E8-C433-4FC4-B42B-ED18756AF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584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45" name="Straight Connector 144">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Isosceles Triangle 148">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Isosceles Triangle 150">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7586" name="Rectangle 2"/>
          <p:cNvSpPr>
            <a:spLocks noGrp="1" noChangeArrowheads="1"/>
          </p:cNvSpPr>
          <p:nvPr>
            <p:ph type="ctrTitle"/>
            <p:custDataLst>
              <p:tags r:id="rId1"/>
            </p:custDataLst>
          </p:nvPr>
        </p:nvSpPr>
        <p:spPr>
          <a:xfrm>
            <a:off x="677335" y="1282701"/>
            <a:ext cx="5096060" cy="4307148"/>
          </a:xfrm>
        </p:spPr>
        <p:txBody>
          <a:bodyPr anchor="ctr">
            <a:normAutofit/>
          </a:bodyPr>
          <a:lstStyle/>
          <a:p>
            <a:r>
              <a:rPr lang="en-GB"/>
              <a:t>Generic subroutines and modules</a:t>
            </a:r>
            <a:endParaRPr lang="en-US"/>
          </a:p>
        </p:txBody>
      </p:sp>
      <p:sp>
        <p:nvSpPr>
          <p:cNvPr id="153" name="Freeform: Shape 152">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587" name="Rectangle 3"/>
          <p:cNvSpPr>
            <a:spLocks noGrp="1" noChangeArrowheads="1"/>
          </p:cNvSpPr>
          <p:nvPr>
            <p:ph type="subTitle" idx="1"/>
            <p:custDataLst>
              <p:tags r:id="rId2"/>
            </p:custDataLst>
          </p:nvPr>
        </p:nvSpPr>
        <p:spPr>
          <a:xfrm>
            <a:off x="7821120" y="2510119"/>
            <a:ext cx="3602567" cy="1829292"/>
          </a:xfrm>
        </p:spPr>
        <p:txBody>
          <a:bodyPr anchor="ctr">
            <a:normAutofit/>
          </a:bodyPr>
          <a:lstStyle/>
          <a:p>
            <a:pPr algn="l"/>
            <a:r>
              <a:rPr lang="en-GB">
                <a:solidFill>
                  <a:srgbClr val="FFFFFF"/>
                </a:solidFill>
              </a:rPr>
              <a:t>Exception handling, Co-routines and Events.</a:t>
            </a:r>
            <a:endParaRPr lang="en-US">
              <a:solidFill>
                <a:srgbClr val="FFFFFF"/>
              </a:solidFill>
            </a:endParaRP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202A3585-FA33-4C41-A9F9-BDC42699CCEE}" type="slidenum">
              <a:rPr lang="en-US">
                <a:solidFill>
                  <a:srgbClr val="FFFFFF"/>
                </a:solidFill>
              </a:rPr>
              <a:pPr>
                <a:spcAft>
                  <a:spcPts val="600"/>
                </a:spcAft>
              </a:pPr>
              <a:t>72</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EC993E19-4262-44E5-AA72-8674183C8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33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613"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61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610"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Exceptions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611"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Exceptions are an unexpected or unusual condition that arises during program execution.</a:t>
            </a:r>
          </a:p>
          <a:p>
            <a:r>
              <a:rPr lang="en-US">
                <a:solidFill>
                  <a:srgbClr val="FFFFFF"/>
                </a:solidFill>
              </a:rPr>
              <a:t>Most common are various sorts of run-time errors (ex. encountering the end of a file before reading a requested value)</a:t>
            </a:r>
          </a:p>
          <a:p>
            <a:r>
              <a:rPr lang="en-GB" b="0" i="0">
                <a:solidFill>
                  <a:srgbClr val="FFFFFF"/>
                </a:solidFill>
                <a:effectLst/>
                <a:latin typeface="Verdana" panose="020B0604030504040204" pitchFamily="34" charset="0"/>
              </a:rPr>
              <a:t>Examples include a </a:t>
            </a:r>
            <a:r>
              <a:rPr lang="en-GB">
                <a:solidFill>
                  <a:srgbClr val="FFFFFF"/>
                </a:solidFill>
                <a:latin typeface="Verdana" panose="020B0604030504040204" pitchFamily="34" charset="0"/>
              </a:rPr>
              <a:t>user</a:t>
            </a:r>
            <a:r>
              <a:rPr lang="en-GB" b="0" i="0">
                <a:solidFill>
                  <a:srgbClr val="FFFFFF"/>
                </a:solidFill>
                <a:effectLst/>
                <a:latin typeface="Verdana" panose="020B0604030504040204" pitchFamily="34" charset="0"/>
              </a:rPr>
              <a:t> providing abnormal </a:t>
            </a:r>
            <a:r>
              <a:rPr lang="en-GB">
                <a:solidFill>
                  <a:srgbClr val="FFFFFF"/>
                </a:solidFill>
                <a:latin typeface="Verdana" panose="020B0604030504040204" pitchFamily="34" charset="0"/>
              </a:rPr>
              <a:t>input</a:t>
            </a:r>
            <a:r>
              <a:rPr lang="en-GB" b="0" i="0">
                <a:solidFill>
                  <a:srgbClr val="FFFFFF"/>
                </a:solidFill>
                <a:effectLst/>
                <a:latin typeface="Verdana" panose="020B0604030504040204" pitchFamily="34" charset="0"/>
              </a:rPr>
              <a:t>, a </a:t>
            </a:r>
            <a:r>
              <a:rPr lang="en-GB">
                <a:solidFill>
                  <a:srgbClr val="FFFFFF"/>
                </a:solidFill>
                <a:latin typeface="Verdana" panose="020B0604030504040204" pitchFamily="34" charset="0"/>
              </a:rPr>
              <a:t>file system</a:t>
            </a:r>
            <a:r>
              <a:rPr lang="en-GB" b="0" i="0">
                <a:solidFill>
                  <a:srgbClr val="FFFFFF"/>
                </a:solidFill>
                <a:effectLst/>
                <a:latin typeface="Verdana" panose="020B0604030504040204" pitchFamily="34" charset="0"/>
              </a:rPr>
              <a:t> error being encountered when trying to </a:t>
            </a:r>
            <a:r>
              <a:rPr lang="en-GB">
                <a:solidFill>
                  <a:srgbClr val="FFFFFF"/>
                </a:solidFill>
                <a:latin typeface="Verdana" panose="020B0604030504040204" pitchFamily="34" charset="0"/>
              </a:rPr>
              <a:t>read </a:t>
            </a:r>
            <a:r>
              <a:rPr lang="en-GB" b="0" i="0">
                <a:solidFill>
                  <a:srgbClr val="FFFFFF"/>
                </a:solidFill>
                <a:effectLst/>
                <a:latin typeface="Verdana" panose="020B0604030504040204" pitchFamily="34" charset="0"/>
              </a:rPr>
              <a:t>or </a:t>
            </a:r>
            <a:r>
              <a:rPr lang="en-GB">
                <a:solidFill>
                  <a:srgbClr val="FFFFFF"/>
                </a:solidFill>
                <a:latin typeface="Verdana" panose="020B0604030504040204" pitchFamily="34" charset="0"/>
              </a:rPr>
              <a:t>write</a:t>
            </a:r>
            <a:r>
              <a:rPr lang="en-GB" b="0" i="0">
                <a:solidFill>
                  <a:srgbClr val="FFFFFF"/>
                </a:solidFill>
                <a:effectLst/>
                <a:latin typeface="Verdana" panose="020B0604030504040204" pitchFamily="34" charset="0"/>
              </a:rPr>
              <a:t> a </a:t>
            </a:r>
            <a:r>
              <a:rPr lang="en-GB">
                <a:solidFill>
                  <a:srgbClr val="FFFFFF"/>
                </a:solidFill>
                <a:latin typeface="Verdana" panose="020B0604030504040204" pitchFamily="34" charset="0"/>
              </a:rPr>
              <a:t>file</a:t>
            </a:r>
            <a:r>
              <a:rPr lang="en-GB" b="0" i="0">
                <a:solidFill>
                  <a:srgbClr val="FFFFFF"/>
                </a:solidFill>
                <a:effectLst/>
                <a:latin typeface="Verdana" panose="020B0604030504040204" pitchFamily="34" charset="0"/>
              </a:rPr>
              <a:t>, or a program attempting to </a:t>
            </a:r>
            <a:r>
              <a:rPr lang="en-GB">
                <a:solidFill>
                  <a:srgbClr val="FFFFFF"/>
                </a:solidFill>
                <a:latin typeface="Verdana" panose="020B0604030504040204" pitchFamily="34" charset="0"/>
              </a:rPr>
              <a:t>divide by zero</a:t>
            </a:r>
            <a:r>
              <a:rPr lang="en-GB" b="0" i="0">
                <a:solidFill>
                  <a:srgbClr val="FFFFFF"/>
                </a:solidFill>
                <a:effectLst/>
                <a:latin typeface="Verdana" panose="020B0604030504040204" pitchFamily="34" charset="0"/>
              </a:rPr>
              <a:t>.</a:t>
            </a:r>
            <a:endParaRPr lang="en-US">
              <a:solidFill>
                <a:srgbClr val="FFFFFF"/>
              </a:solidFill>
            </a:endParaRPr>
          </a:p>
          <a:p>
            <a:endParaRPr lang="en-US">
              <a:solidFill>
                <a:srgbClr val="FFFFFF"/>
              </a:solidFill>
            </a:endParaRP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9B9B5A4F-DA05-4E38-BF16-22B6066BE44C}" type="slidenum">
              <a:rPr lang="en-US">
                <a:solidFill>
                  <a:srgbClr val="FFFFFF"/>
                </a:solidFill>
              </a:rPr>
              <a:pPr>
                <a:spcAft>
                  <a:spcPts val="600"/>
                </a:spcAft>
              </a:pPr>
              <a:t>73</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4B068D78-21CA-41E2-9D52-A2196A065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63912"/>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58" name="Rectangle 2"/>
          <p:cNvSpPr>
            <a:spLocks noGrp="1" noChangeArrowheads="1"/>
          </p:cNvSpPr>
          <p:nvPr>
            <p:ph type="title"/>
            <p:custDataLst>
              <p:tags r:id="rId1"/>
            </p:custDataLst>
          </p:nvPr>
        </p:nvSpPr>
        <p:spPr>
          <a:xfrm>
            <a:off x="652481" y="1382486"/>
            <a:ext cx="3547581" cy="4093028"/>
          </a:xfrm>
        </p:spPr>
        <p:txBody>
          <a:bodyPr anchor="ctr">
            <a:normAutofit/>
          </a:bodyPr>
          <a:lstStyle/>
          <a:p>
            <a:r>
              <a:rPr lang="en-US" sz="4400"/>
              <a:t>Handling Exceptions</a:t>
            </a:r>
          </a:p>
        </p:txBody>
      </p:sp>
      <p:grpSp>
        <p:nvGrpSpPr>
          <p:cNvPr id="75" name="Group 7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76" name="Straight Connector 7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0529090" y="6041362"/>
            <a:ext cx="683339" cy="365125"/>
          </a:xfrm>
        </p:spPr>
        <p:txBody>
          <a:bodyPr>
            <a:normAutofit/>
          </a:bodyPr>
          <a:lstStyle/>
          <a:p>
            <a:pPr>
              <a:spcAft>
                <a:spcPts val="600"/>
              </a:spcAft>
            </a:pPr>
            <a:fld id="{BC040C77-EFA0-4E4A-A53C-2FD4F9630F8E}" type="slidenum">
              <a:rPr lang="en-US">
                <a:solidFill>
                  <a:srgbClr val="FFFFFF"/>
                </a:solidFill>
              </a:rPr>
              <a:pPr>
                <a:spcAft>
                  <a:spcPts val="600"/>
                </a:spcAft>
              </a:pPr>
              <a:t>74</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8D318799-B4DF-4C0A-ACC0-C917C7F50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0663" name="Rectangle 3">
            <a:extLst>
              <a:ext uri="{FF2B5EF4-FFF2-40B4-BE49-F238E27FC236}">
                <a16:creationId xmlns:a16="http://schemas.microsoft.com/office/drawing/2014/main" id="{D7448A46-C115-444B-B51E-03C7D19B28A0}"/>
              </a:ext>
            </a:extLst>
          </p:cNvPr>
          <p:cNvGraphicFramePr/>
          <p:nvPr>
            <p:extLst>
              <p:ext uri="{D42A27DB-BD31-4B8C-83A1-F6EECF244321}">
                <p14:modId xmlns:p14="http://schemas.microsoft.com/office/powerpoint/2010/main" val="109329350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5424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68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682"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Main Handler Uses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683"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1) Perform some operation that allows the program to recover from the exception and continue executing.</a:t>
            </a:r>
          </a:p>
          <a:p>
            <a:r>
              <a:rPr lang="en-US">
                <a:solidFill>
                  <a:srgbClr val="FFFFFF"/>
                </a:solidFill>
              </a:rPr>
              <a:t>2)If recovery isn’t possible, handler can print helpful message before termination</a:t>
            </a:r>
          </a:p>
          <a:p>
            <a:r>
              <a:rPr lang="en-US">
                <a:solidFill>
                  <a:srgbClr val="FFFFFF"/>
                </a:solidFill>
              </a:rPr>
              <a:t>3)When exception occurs in block of code but can’t be handled locally, it is important to declare local handler to clean up resources and then re-raise the exception to propagate back up.</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EF0199CC-D08D-4699-9774-0FC3D263EC47}" type="slidenum">
              <a:rPr lang="en-US">
                <a:solidFill>
                  <a:srgbClr val="FFFFFF"/>
                </a:solidFill>
              </a:rPr>
              <a:pPr>
                <a:spcAft>
                  <a:spcPts val="600"/>
                </a:spcAft>
              </a:pPr>
              <a:t>75</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DA3549D8-4839-4E19-89DE-9D3E7999A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885308"/>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730"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Exception Propagation</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731"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pPr>
              <a:lnSpc>
                <a:spcPct val="90000"/>
              </a:lnSpc>
              <a:buFontTx/>
              <a:buNone/>
            </a:pPr>
            <a:r>
              <a:rPr lang="en-US" sz="1400">
                <a:solidFill>
                  <a:srgbClr val="FFFFFF"/>
                </a:solidFill>
                <a:latin typeface="Courier New" panose="02070309020205020404" pitchFamily="49" charset="0"/>
              </a:rPr>
              <a:t>try{</a:t>
            </a:r>
          </a:p>
          <a:p>
            <a:pPr>
              <a:lnSpc>
                <a:spcPct val="90000"/>
              </a:lnSpc>
              <a:buFontTx/>
              <a:buNone/>
            </a:pPr>
            <a:r>
              <a:rPr lang="en-US" sz="1400">
                <a:solidFill>
                  <a:srgbClr val="FFFFFF"/>
                </a:solidFill>
                <a:latin typeface="Courier New" panose="02070309020205020404" pitchFamily="49" charset="0"/>
              </a:rPr>
              <a:t>...</a:t>
            </a:r>
          </a:p>
          <a:p>
            <a:pPr>
              <a:lnSpc>
                <a:spcPct val="90000"/>
              </a:lnSpc>
              <a:buFontTx/>
              <a:buNone/>
            </a:pPr>
            <a:r>
              <a:rPr lang="en-US" sz="1400">
                <a:solidFill>
                  <a:srgbClr val="FFFFFF"/>
                </a:solidFill>
                <a:latin typeface="Courier New" panose="02070309020205020404" pitchFamily="49" charset="0"/>
              </a:rPr>
              <a:t>//protected block of code</a:t>
            </a:r>
          </a:p>
          <a:p>
            <a:pPr>
              <a:lnSpc>
                <a:spcPct val="90000"/>
              </a:lnSpc>
              <a:buFontTx/>
              <a:buNone/>
            </a:pPr>
            <a:r>
              <a:rPr lang="en-US" sz="1400">
                <a:solidFill>
                  <a:srgbClr val="FFFFFF"/>
                </a:solidFill>
                <a:latin typeface="Courier New" panose="02070309020205020404" pitchFamily="49" charset="0"/>
              </a:rPr>
              <a:t>...</a:t>
            </a:r>
          </a:p>
          <a:p>
            <a:pPr>
              <a:lnSpc>
                <a:spcPct val="90000"/>
              </a:lnSpc>
              <a:buFontTx/>
              <a:buNone/>
            </a:pPr>
            <a:r>
              <a:rPr lang="en-US" sz="1400">
                <a:solidFill>
                  <a:srgbClr val="FFFFFF"/>
                </a:solidFill>
                <a:latin typeface="Courier New" panose="02070309020205020404" pitchFamily="49" charset="0"/>
              </a:rPr>
              <a:t>}catch(end_of_file) {</a:t>
            </a:r>
          </a:p>
          <a:p>
            <a:pPr>
              <a:lnSpc>
                <a:spcPct val="90000"/>
              </a:lnSpc>
              <a:buFontTx/>
              <a:buNone/>
            </a:pPr>
            <a:r>
              <a:rPr lang="en-US" sz="1400">
                <a:solidFill>
                  <a:srgbClr val="FFFFFF"/>
                </a:solidFill>
                <a:latin typeface="Courier New" panose="02070309020205020404" pitchFamily="49" charset="0"/>
              </a:rPr>
              <a:t>...</a:t>
            </a:r>
          </a:p>
          <a:p>
            <a:pPr>
              <a:lnSpc>
                <a:spcPct val="90000"/>
              </a:lnSpc>
              <a:buFontTx/>
              <a:buNone/>
            </a:pPr>
            <a:r>
              <a:rPr lang="en-US" sz="1400">
                <a:solidFill>
                  <a:srgbClr val="FFFFFF"/>
                </a:solidFill>
                <a:latin typeface="Courier New" panose="02070309020205020404" pitchFamily="49" charset="0"/>
              </a:rPr>
              <a:t>}catch(io_error e) {</a:t>
            </a:r>
          </a:p>
          <a:p>
            <a:pPr>
              <a:lnSpc>
                <a:spcPct val="90000"/>
              </a:lnSpc>
              <a:buFontTx/>
              <a:buNone/>
            </a:pPr>
            <a:r>
              <a:rPr lang="en-US" sz="1400">
                <a:solidFill>
                  <a:srgbClr val="FFFFFF"/>
                </a:solidFill>
                <a:latin typeface="Courier New" panose="02070309020205020404" pitchFamily="49" charset="0"/>
              </a:rPr>
              <a:t>//handler for any io_error other than end_of_file</a:t>
            </a:r>
          </a:p>
          <a:p>
            <a:pPr>
              <a:lnSpc>
                <a:spcPct val="90000"/>
              </a:lnSpc>
              <a:buFontTx/>
              <a:buNone/>
            </a:pPr>
            <a:r>
              <a:rPr lang="en-US" sz="1400">
                <a:solidFill>
                  <a:srgbClr val="FFFFFF"/>
                </a:solidFill>
                <a:latin typeface="Courier New" panose="02070309020205020404" pitchFamily="49" charset="0"/>
              </a:rPr>
              <a:t>...</a:t>
            </a:r>
          </a:p>
          <a:p>
            <a:pPr>
              <a:lnSpc>
                <a:spcPct val="90000"/>
              </a:lnSpc>
              <a:buFontTx/>
              <a:buNone/>
            </a:pPr>
            <a:r>
              <a:rPr lang="en-US" sz="1400">
                <a:solidFill>
                  <a:srgbClr val="FFFFFF"/>
                </a:solidFill>
                <a:latin typeface="Courier New" panose="02070309020205020404" pitchFamily="49" charset="0"/>
              </a:rPr>
              <a:t>}catch(…) {</a:t>
            </a:r>
          </a:p>
          <a:p>
            <a:pPr>
              <a:lnSpc>
                <a:spcPct val="90000"/>
              </a:lnSpc>
              <a:buFontTx/>
              <a:buNone/>
            </a:pPr>
            <a:r>
              <a:rPr lang="en-US" sz="1400">
                <a:solidFill>
                  <a:srgbClr val="FFFFFF"/>
                </a:solidFill>
                <a:latin typeface="Courier New" panose="02070309020205020404" pitchFamily="49" charset="0"/>
              </a:rPr>
              <a:t>//handler for any exception not previously named</a:t>
            </a:r>
          </a:p>
          <a:p>
            <a:pPr>
              <a:lnSpc>
                <a:spcPct val="90000"/>
              </a:lnSpc>
              <a:buFontTx/>
              <a:buNone/>
            </a:pPr>
            <a:r>
              <a:rPr lang="en-US" sz="1400">
                <a:solidFill>
                  <a:srgbClr val="FFFFFF"/>
                </a:solidFill>
                <a:latin typeface="Courier New" panose="02070309020205020404" pitchFamily="49" charset="0"/>
              </a:rPr>
              <a:t>//… is a valid token in the case in C++, doesn’t </a:t>
            </a:r>
          </a:p>
          <a:p>
            <a:pPr>
              <a:lnSpc>
                <a:spcPct val="90000"/>
              </a:lnSpc>
              <a:buFontTx/>
              <a:buNone/>
            </a:pPr>
            <a:r>
              <a:rPr lang="en-US" sz="1400">
                <a:solidFill>
                  <a:srgbClr val="FFFFFF"/>
                </a:solidFill>
                <a:latin typeface="Courier New" panose="02070309020205020404" pitchFamily="49" charset="0"/>
              </a:rPr>
              <a:t>//mean code has been left out.</a:t>
            </a:r>
          </a:p>
          <a:p>
            <a:pPr>
              <a:lnSpc>
                <a:spcPct val="90000"/>
              </a:lnSpc>
              <a:buFontTx/>
              <a:buNone/>
            </a:pPr>
            <a:r>
              <a:rPr lang="en-US" sz="1400">
                <a:solidFill>
                  <a:srgbClr val="FFFFFF"/>
                </a:solidFill>
                <a:latin typeface="Courier New" panose="02070309020205020404" pitchFamily="49" charset="0"/>
              </a:rPr>
              <a:t>}</a:t>
            </a:r>
          </a:p>
          <a:p>
            <a:pPr>
              <a:lnSpc>
                <a:spcPct val="90000"/>
              </a:lnSpc>
            </a:pPr>
            <a:endParaRPr lang="en-US" sz="1400">
              <a:solidFill>
                <a:srgbClr val="FFFFFF"/>
              </a:solidFill>
            </a:endParaRP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9DE4610C-0992-451A-84C1-C1777057C9E6}" type="slidenum">
              <a:rPr lang="en-US">
                <a:solidFill>
                  <a:srgbClr val="FFFFFF"/>
                </a:solidFill>
              </a:rPr>
              <a:pPr>
                <a:spcAft>
                  <a:spcPts val="600"/>
                </a:spcAft>
              </a:pPr>
              <a:t>76</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3A97E602-59DC-4CF0-B70A-83ADE380B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116222"/>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85" name="Straight Connector 84">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8850" name="Rectangle 2"/>
          <p:cNvSpPr>
            <a:spLocks noGrp="1" noChangeArrowheads="1"/>
          </p:cNvSpPr>
          <p:nvPr>
            <p:ph type="ctrTitle"/>
            <p:custDataLst>
              <p:tags r:id="rId1"/>
            </p:custDataLst>
          </p:nvPr>
        </p:nvSpPr>
        <p:spPr>
          <a:xfrm>
            <a:off x="677335" y="1282701"/>
            <a:ext cx="5096060" cy="4307148"/>
          </a:xfrm>
        </p:spPr>
        <p:txBody>
          <a:bodyPr anchor="ctr">
            <a:normAutofit/>
          </a:bodyPr>
          <a:lstStyle/>
          <a:p>
            <a:r>
              <a:rPr lang="en-US"/>
              <a:t>Coroutines</a:t>
            </a:r>
          </a:p>
        </p:txBody>
      </p:sp>
      <p:sp>
        <p:nvSpPr>
          <p:cNvPr id="93" name="Freeform: Shape 92">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D1F2331D-70D5-4431-839F-99E27B0F988F}" type="slidenum">
              <a:rPr lang="en-US">
                <a:solidFill>
                  <a:srgbClr val="FFFFFF"/>
                </a:solidFill>
              </a:rPr>
              <a:pPr>
                <a:spcAft>
                  <a:spcPts val="600"/>
                </a:spcAft>
              </a:pPr>
              <a:t>77</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55EB4E22-88B5-4DB8-9D33-8A3DE7043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19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874" name="Rectangle 2"/>
          <p:cNvSpPr>
            <a:spLocks noGrp="1" noChangeArrowheads="1"/>
          </p:cNvSpPr>
          <p:nvPr>
            <p:ph type="title"/>
            <p:custDataLst>
              <p:tags r:id="rId1"/>
            </p:custDataLst>
          </p:nvPr>
        </p:nvSpPr>
        <p:spPr>
          <a:xfrm>
            <a:off x="677334" y="609600"/>
            <a:ext cx="3843375" cy="5175624"/>
          </a:xfrm>
        </p:spPr>
        <p:txBody>
          <a:bodyPr anchor="ctr">
            <a:normAutofit/>
          </a:bodyPr>
          <a:lstStyle/>
          <a:p>
            <a:r>
              <a:rPr lang="en-US">
                <a:solidFill>
                  <a:schemeClr val="tx1">
                    <a:lumMod val="85000"/>
                    <a:lumOff val="15000"/>
                  </a:schemeClr>
                </a:solidFill>
              </a:rPr>
              <a:t>Coroutines</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875" name="Rectangle 3"/>
          <p:cNvSpPr>
            <a:spLocks noGrp="1" noChangeArrowheads="1"/>
          </p:cNvSpPr>
          <p:nvPr>
            <p:ph type="body" idx="1"/>
            <p:custDataLst>
              <p:tags r:id="rId2"/>
            </p:custDataLst>
          </p:nvPr>
        </p:nvSpPr>
        <p:spPr>
          <a:xfrm>
            <a:off x="6116084" y="609601"/>
            <a:ext cx="5511296" cy="5175624"/>
          </a:xfrm>
        </p:spPr>
        <p:txBody>
          <a:bodyPr anchor="ctr">
            <a:normAutofit/>
          </a:bodyPr>
          <a:lstStyle/>
          <a:p>
            <a:r>
              <a:rPr lang="en-US">
                <a:solidFill>
                  <a:srgbClr val="FFFFFF"/>
                </a:solidFill>
              </a:rPr>
              <a:t>Coroutines are execution contexts that exist concurrently, but execute one at a time, and transfer control to each other explicitly, by name.</a:t>
            </a:r>
          </a:p>
          <a:p>
            <a:r>
              <a:rPr lang="en-US">
                <a:solidFill>
                  <a:srgbClr val="FFFFFF"/>
                </a:solidFill>
              </a:rPr>
              <a:t>They can implement iterators and threads.</a:t>
            </a:r>
          </a:p>
        </p:txBody>
      </p:sp>
      <p:sp>
        <p:nvSpPr>
          <p:cNvPr id="4" name="Slide Number Placeholder 3"/>
          <p:cNvSpPr>
            <a:spLocks noGrp="1"/>
          </p:cNvSpPr>
          <p:nvPr>
            <p:ph type="sldNum" sz="quarter" idx="12"/>
          </p:nvPr>
        </p:nvSpPr>
        <p:spPr>
          <a:xfrm>
            <a:off x="8590663" y="6041362"/>
            <a:ext cx="683339" cy="365125"/>
          </a:xfrm>
        </p:spPr>
        <p:txBody>
          <a:bodyPr>
            <a:normAutofit/>
          </a:bodyPr>
          <a:lstStyle/>
          <a:p>
            <a:pPr>
              <a:spcAft>
                <a:spcPts val="600"/>
              </a:spcAft>
            </a:pPr>
            <a:fld id="{DAD50F0F-F100-4C5E-810E-4EB273AA6F9A}" type="slidenum">
              <a:rPr lang="en-US">
                <a:solidFill>
                  <a:srgbClr val="FFFFFF"/>
                </a:solidFill>
              </a:rPr>
              <a:pPr>
                <a:spcAft>
                  <a:spcPts val="600"/>
                </a:spcAft>
              </a:pPr>
              <a:t>78</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1B6567EB-7EE2-4A33-AF45-A3B23AAE0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589559"/>
      </p:ext>
    </p:extLst>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0898" name="Rectangle 2"/>
          <p:cNvSpPr>
            <a:spLocks noGrp="1" noChangeArrowheads="1"/>
          </p:cNvSpPr>
          <p:nvPr>
            <p:ph type="title"/>
            <p:custDataLst>
              <p:tags r:id="rId1"/>
            </p:custDataLst>
          </p:nvPr>
        </p:nvSpPr>
        <p:spPr>
          <a:xfrm>
            <a:off x="673754" y="643467"/>
            <a:ext cx="4203045" cy="1375608"/>
          </a:xfrm>
        </p:spPr>
        <p:txBody>
          <a:bodyPr anchor="ctr">
            <a:normAutofit/>
          </a:bodyPr>
          <a:lstStyle/>
          <a:p>
            <a:r>
              <a:rPr lang="en-US">
                <a:solidFill>
                  <a:schemeClr val="bg1"/>
                </a:solidFill>
              </a:rPr>
              <a:t>Stack Allocation</a:t>
            </a:r>
          </a:p>
        </p:txBody>
      </p:sp>
      <p:sp>
        <p:nvSpPr>
          <p:cNvPr id="80899" name="Rectangle 3"/>
          <p:cNvSpPr>
            <a:spLocks noGrp="1" noChangeArrowheads="1"/>
          </p:cNvSpPr>
          <p:nvPr>
            <p:ph type="body" idx="1"/>
            <p:custDataLst>
              <p:tags r:id="rId2"/>
            </p:custDataLst>
          </p:nvPr>
        </p:nvSpPr>
        <p:spPr>
          <a:xfrm>
            <a:off x="673754" y="2160590"/>
            <a:ext cx="3973943" cy="3440110"/>
          </a:xfrm>
        </p:spPr>
        <p:txBody>
          <a:bodyPr>
            <a:normAutofit/>
          </a:bodyPr>
          <a:lstStyle/>
          <a:p>
            <a:r>
              <a:rPr lang="en-US" dirty="0">
                <a:solidFill>
                  <a:schemeClr val="bg1"/>
                </a:solidFill>
              </a:rPr>
              <a:t>Since they are concurrent, they can’t share a single stack because subroutine calls, and returns aren’t LIFO</a:t>
            </a:r>
          </a:p>
          <a:p>
            <a:r>
              <a:rPr lang="en-US" dirty="0">
                <a:solidFill>
                  <a:schemeClr val="bg1"/>
                </a:solidFill>
              </a:rPr>
              <a:t>Instead the run-time system uses a </a:t>
            </a:r>
            <a:r>
              <a:rPr lang="en-US" i="1" dirty="0">
                <a:solidFill>
                  <a:schemeClr val="bg1"/>
                </a:solidFill>
              </a:rPr>
              <a:t>cactus stack</a:t>
            </a:r>
            <a:r>
              <a:rPr lang="en-US" dirty="0">
                <a:solidFill>
                  <a:schemeClr val="bg1"/>
                </a:solidFill>
              </a:rPr>
              <a:t> to allow sharing. </a:t>
            </a:r>
          </a:p>
          <a:p>
            <a:endParaRPr lang="en-US" dirty="0">
              <a:solidFill>
                <a:schemeClr val="bg1"/>
              </a:solidFill>
            </a:endParaRPr>
          </a:p>
        </p:txBody>
      </p:sp>
      <p:pic>
        <p:nvPicPr>
          <p:cNvPr id="80900" name="Picture 4" descr="stack"/>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bwMode="auto">
          <a:xfrm>
            <a:off x="6096001" y="1495558"/>
            <a:ext cx="5143500" cy="385436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a:xfrm>
            <a:off x="10556161" y="6182876"/>
            <a:ext cx="683339" cy="365125"/>
          </a:xfrm>
        </p:spPr>
        <p:txBody>
          <a:bodyPr>
            <a:normAutofit/>
          </a:bodyPr>
          <a:lstStyle/>
          <a:p>
            <a:pPr>
              <a:spcAft>
                <a:spcPts val="600"/>
              </a:spcAft>
            </a:pPr>
            <a:fld id="{77F6E086-87DE-43A8-8082-8F962806DF3F}" type="slidenum">
              <a:rPr lang="en-US">
                <a:solidFill>
                  <a:schemeClr val="tx1">
                    <a:lumMod val="65000"/>
                    <a:lumOff val="35000"/>
                  </a:schemeClr>
                </a:solidFill>
              </a:rPr>
              <a:pPr>
                <a:spcAft>
                  <a:spcPts val="600"/>
                </a:spcAft>
              </a:pPr>
              <a:t>79</a:t>
            </a:fld>
            <a:endParaRPr lang="en-US">
              <a:solidFill>
                <a:schemeClr val="tx1">
                  <a:lumMod val="65000"/>
                  <a:lumOff val="35000"/>
                </a:schemeClr>
              </a:solidFill>
            </a:endParaRPr>
          </a:p>
        </p:txBody>
      </p:sp>
      <p:sp>
        <p:nvSpPr>
          <p:cNvPr id="79" name="Isosceles Triangle 7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 name="Picture 2" descr="Institute of Technology Logo">
            <a:extLst>
              <a:ext uri="{FF2B5EF4-FFF2-40B4-BE49-F238E27FC236}">
                <a16:creationId xmlns:a16="http://schemas.microsoft.com/office/drawing/2014/main" id="{BC920AE0-A977-45F8-987D-FDDBF4F6C0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4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Imperative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pPr fontAlgn="base"/>
            <a:r>
              <a:rPr lang="en-US" b="1" dirty="0">
                <a:solidFill>
                  <a:srgbClr val="FFFFFF"/>
                </a:solidFill>
              </a:rPr>
              <a:t>Object oriented programming –</a:t>
            </a:r>
          </a:p>
          <a:p>
            <a:pPr lvl="1" fontAlgn="base">
              <a:buFont typeface="Wingdings" panose="05000000000000000000" pitchFamily="2" charset="2"/>
              <a:buChar char="v"/>
            </a:pPr>
            <a:r>
              <a:rPr lang="en-US" dirty="0">
                <a:solidFill>
                  <a:srgbClr val="FFFFFF"/>
                </a:solidFill>
              </a:rPr>
              <a:t>The program is written as a collection of classes and object which are meant for communication. </a:t>
            </a:r>
          </a:p>
          <a:p>
            <a:pPr lvl="1" fontAlgn="base">
              <a:buFont typeface="Wingdings" panose="05000000000000000000" pitchFamily="2" charset="2"/>
              <a:buChar char="v"/>
            </a:pPr>
            <a:r>
              <a:rPr lang="en-US" dirty="0">
                <a:solidFill>
                  <a:srgbClr val="FFFFFF"/>
                </a:solidFill>
              </a:rPr>
              <a:t>The smallest and basic entity is object and all kind of computation is performed on the objects only. </a:t>
            </a:r>
          </a:p>
          <a:p>
            <a:pPr lvl="1" fontAlgn="base">
              <a:buFont typeface="Wingdings" panose="05000000000000000000" pitchFamily="2" charset="2"/>
              <a:buChar char="v"/>
            </a:pPr>
            <a:r>
              <a:rPr lang="en-US" dirty="0">
                <a:solidFill>
                  <a:srgbClr val="FFFFFF"/>
                </a:solidFill>
              </a:rPr>
              <a:t>More emphasis is on data rather procedure. </a:t>
            </a:r>
          </a:p>
          <a:p>
            <a:pPr lvl="1" fontAlgn="base">
              <a:buFont typeface="Wingdings" panose="05000000000000000000" pitchFamily="2" charset="2"/>
              <a:buChar char="v"/>
            </a:pPr>
            <a:r>
              <a:rPr lang="en-US" dirty="0">
                <a:solidFill>
                  <a:srgbClr val="FFFFFF"/>
                </a:solidFill>
              </a:rPr>
              <a:t>It can handle almost all kind of real life problems which are today in scenario.</a:t>
            </a:r>
          </a:p>
          <a:p>
            <a:pPr fontAlgn="base"/>
            <a:r>
              <a:rPr lang="en-US" b="1" dirty="0">
                <a:solidFill>
                  <a:srgbClr val="FFFFFF"/>
                </a:solidFill>
              </a:rPr>
              <a:t>Advantages:</a:t>
            </a:r>
            <a:endParaRPr lang="en-US" dirty="0">
              <a:solidFill>
                <a:srgbClr val="FFFFFF"/>
              </a:solidFill>
            </a:endParaRPr>
          </a:p>
          <a:p>
            <a:pPr lvl="1" fontAlgn="base">
              <a:buFont typeface="Wingdings" panose="05000000000000000000" pitchFamily="2" charset="2"/>
              <a:buChar char="v"/>
            </a:pPr>
            <a:r>
              <a:rPr lang="en-US" dirty="0">
                <a:solidFill>
                  <a:srgbClr val="FFFFFF"/>
                </a:solidFill>
              </a:rPr>
              <a:t>Data security</a:t>
            </a:r>
          </a:p>
          <a:p>
            <a:pPr lvl="1" fontAlgn="base">
              <a:buFont typeface="Wingdings" panose="05000000000000000000" pitchFamily="2" charset="2"/>
              <a:buChar char="v"/>
            </a:pPr>
            <a:r>
              <a:rPr lang="en-US" dirty="0">
                <a:solidFill>
                  <a:srgbClr val="FFFFFF"/>
                </a:solidFill>
              </a:rPr>
              <a:t>Inheritance</a:t>
            </a:r>
          </a:p>
          <a:p>
            <a:pPr lvl="1" fontAlgn="base">
              <a:buFont typeface="Wingdings" panose="05000000000000000000" pitchFamily="2" charset="2"/>
              <a:buChar char="v"/>
            </a:pPr>
            <a:r>
              <a:rPr lang="en-US" dirty="0">
                <a:solidFill>
                  <a:srgbClr val="FFFFFF"/>
                </a:solidFill>
              </a:rPr>
              <a:t>Code reusability</a:t>
            </a:r>
          </a:p>
          <a:p>
            <a:pPr lvl="1" fontAlgn="base">
              <a:buFont typeface="Wingdings" panose="05000000000000000000" pitchFamily="2" charset="2"/>
              <a:buChar char="v"/>
            </a:pPr>
            <a:r>
              <a:rPr lang="en-US" dirty="0">
                <a:solidFill>
                  <a:srgbClr val="FFFFFF"/>
                </a:solidFill>
              </a:rPr>
              <a:t>Flexible and abstraction is also present</a:t>
            </a:r>
          </a:p>
          <a:p>
            <a:endParaRPr lang="en-US" dirty="0">
              <a:solidFill>
                <a:srgbClr val="FFFFFF"/>
              </a:solidFill>
            </a:endParaRP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118177"/>
      </p:ext>
    </p:extLst>
  </p:cSld>
  <p:clrMapOvr>
    <a:overrideClrMapping bg1="dk1" tx1="lt1" bg2="dk2" tx2="lt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5" name="Rectangle 7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Shape 9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922" name="Rectangle 2"/>
          <p:cNvSpPr>
            <a:spLocks noGrp="1" noChangeArrowheads="1"/>
          </p:cNvSpPr>
          <p:nvPr>
            <p:ph type="title"/>
            <p:custDataLst>
              <p:tags r:id="rId1"/>
            </p:custDataLst>
          </p:nvPr>
        </p:nvSpPr>
        <p:spPr>
          <a:xfrm>
            <a:off x="7181723" y="609600"/>
            <a:ext cx="4512989" cy="2227730"/>
          </a:xfrm>
        </p:spPr>
        <p:txBody>
          <a:bodyPr anchor="ctr">
            <a:normAutofit/>
          </a:bodyPr>
          <a:lstStyle/>
          <a:p>
            <a:r>
              <a:rPr lang="en-US">
                <a:solidFill>
                  <a:srgbClr val="FFFFFF"/>
                </a:solidFill>
              </a:rPr>
              <a:t>Transfer</a:t>
            </a:r>
          </a:p>
        </p:txBody>
      </p:sp>
      <p:pic>
        <p:nvPicPr>
          <p:cNvPr id="81924" name="Picture 4" descr="transfe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bwMode="auto">
          <a:xfrm>
            <a:off x="757251" y="2805762"/>
            <a:ext cx="3856774" cy="1335375"/>
          </a:xfrm>
          <a:prstGeom prst="rect">
            <a:avLst/>
          </a:prstGeom>
          <a:noFill/>
          <a:extLst>
            <a:ext uri="{909E8E84-426E-40DD-AFC4-6F175D3DCCD1}">
              <a14:hiddenFill xmlns:a14="http://schemas.microsoft.com/office/drawing/2010/main">
                <a:solidFill>
                  <a:srgbClr val="FFFFFF"/>
                </a:solidFill>
              </a14:hiddenFill>
            </a:ext>
          </a:extLst>
        </p:spPr>
      </p:pic>
      <p:sp>
        <p:nvSpPr>
          <p:cNvPr id="81923" name="Rectangle 3"/>
          <p:cNvSpPr>
            <a:spLocks noGrp="1" noChangeArrowheads="1"/>
          </p:cNvSpPr>
          <p:nvPr>
            <p:ph type="body" idx="1"/>
            <p:custDataLst>
              <p:tags r:id="rId3"/>
            </p:custDataLst>
          </p:nvPr>
        </p:nvSpPr>
        <p:spPr>
          <a:xfrm>
            <a:off x="7181725" y="2837329"/>
            <a:ext cx="4512988" cy="3317938"/>
          </a:xfrm>
        </p:spPr>
        <p:txBody>
          <a:bodyPr anchor="t">
            <a:normAutofit/>
          </a:bodyPr>
          <a:lstStyle/>
          <a:p>
            <a:r>
              <a:rPr lang="en-US">
                <a:solidFill>
                  <a:srgbClr val="FFFFFF"/>
                </a:solidFill>
              </a:rPr>
              <a:t>To go from one coroutine to another the run-time system must change the PC, stack, and register contents.  This is handled in the transfer operation.</a:t>
            </a:r>
          </a:p>
        </p:txBody>
      </p:sp>
      <p:sp>
        <p:nvSpPr>
          <p:cNvPr id="5" name="Slide Number Placeholder 4"/>
          <p:cNvSpPr>
            <a:spLocks noGrp="1"/>
          </p:cNvSpPr>
          <p:nvPr>
            <p:ph type="sldNum" sz="quarter" idx="12"/>
          </p:nvPr>
        </p:nvSpPr>
        <p:spPr>
          <a:xfrm>
            <a:off x="9662553" y="6041362"/>
            <a:ext cx="566186" cy="365125"/>
          </a:xfrm>
        </p:spPr>
        <p:txBody>
          <a:bodyPr>
            <a:normAutofit/>
          </a:bodyPr>
          <a:lstStyle/>
          <a:p>
            <a:pPr>
              <a:spcAft>
                <a:spcPts val="600"/>
              </a:spcAft>
            </a:pPr>
            <a:fld id="{035FFF52-B040-4CE0-9A96-26DBC7AA2E23}" type="slidenum">
              <a:rPr lang="en-US">
                <a:solidFill>
                  <a:srgbClr val="FFFFFF"/>
                </a:solidFill>
              </a:rPr>
              <a:pPr>
                <a:spcAft>
                  <a:spcPts val="600"/>
                </a:spcAft>
              </a:pPr>
              <a:t>80</a:t>
            </a:fld>
            <a:endParaRPr lang="en-US">
              <a:solidFill>
                <a:srgbClr val="FFFFFF"/>
              </a:solidFill>
            </a:endParaRPr>
          </a:p>
        </p:txBody>
      </p:sp>
      <p:pic>
        <p:nvPicPr>
          <p:cNvPr id="2" name="Picture 2" descr="Institute of Technology Logo">
            <a:extLst>
              <a:ext uri="{FF2B5EF4-FFF2-40B4-BE49-F238E27FC236}">
                <a16:creationId xmlns:a16="http://schemas.microsoft.com/office/drawing/2014/main" id="{1DC56034-66A0-478F-8CA6-7985BE86F8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082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2" name="Title 1"/>
          <p:cNvSpPr>
            <a:spLocks noGrp="1"/>
          </p:cNvSpPr>
          <p:nvPr>
            <p:ph type="title"/>
          </p:nvPr>
        </p:nvSpPr>
        <p:spPr>
          <a:xfrm>
            <a:off x="643467" y="816638"/>
            <a:ext cx="3367359" cy="5224724"/>
          </a:xfrm>
        </p:spPr>
        <p:txBody>
          <a:bodyPr anchor="ctr">
            <a:normAutofit/>
          </a:bodyPr>
          <a:lstStyle/>
          <a:p>
            <a:r>
              <a:rPr lang="en-US" dirty="0"/>
              <a:t>Events</a:t>
            </a:r>
            <a:endParaRPr lang="en-US"/>
          </a:p>
        </p:txBody>
      </p:sp>
      <p:sp>
        <p:nvSpPr>
          <p:cNvPr id="6" name="Slide Number Placeholder 5"/>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smtClean="0"/>
              <a:pPr>
                <a:spcAft>
                  <a:spcPts val="600"/>
                </a:spcAft>
              </a:pPr>
              <a:t>81</a:t>
            </a:fld>
            <a:endParaRPr lang="en-US"/>
          </a:p>
        </p:txBody>
      </p:sp>
      <p:sp>
        <p:nvSpPr>
          <p:cNvPr id="3" name="Content Placeholder 2"/>
          <p:cNvSpPr>
            <a:spLocks noGrp="1"/>
          </p:cNvSpPr>
          <p:nvPr>
            <p:ph idx="1"/>
          </p:nvPr>
        </p:nvSpPr>
        <p:spPr>
          <a:xfrm>
            <a:off x="4654295" y="816638"/>
            <a:ext cx="4619706" cy="5224724"/>
          </a:xfrm>
        </p:spPr>
        <p:txBody>
          <a:bodyPr anchor="ctr">
            <a:normAutofit/>
          </a:bodyPr>
          <a:lstStyle/>
          <a:p>
            <a:r>
              <a:rPr lang="en-GB" b="0" i="0">
                <a:effectLst/>
                <a:latin typeface="medium-content-serif-font"/>
              </a:rPr>
              <a:t>Event driven programming is the programming paradigm in the field of computer science.</a:t>
            </a:r>
          </a:p>
          <a:p>
            <a:r>
              <a:rPr lang="en-GB" b="0" i="0">
                <a:effectLst/>
                <a:latin typeface="medium-content-serif-font"/>
              </a:rPr>
              <a:t> In this type of programming paradigm, flow of execution is determined by the events like user clicks or other programming threads or query result from database.</a:t>
            </a:r>
          </a:p>
          <a:p>
            <a:r>
              <a:rPr lang="en-GB" b="0" i="0">
                <a:effectLst/>
                <a:latin typeface="medium-content-serif-font"/>
              </a:rPr>
              <a:t> Events are handled by event handlers or event </a:t>
            </a:r>
            <a:r>
              <a:rPr lang="en-GB" b="0" i="0" err="1">
                <a:effectLst/>
                <a:latin typeface="medium-content-serif-font"/>
              </a:rPr>
              <a:t>callbacks</a:t>
            </a:r>
            <a:r>
              <a:rPr lang="en-GB" b="0" i="0">
                <a:effectLst/>
                <a:latin typeface="medium-content-serif-font"/>
              </a:rPr>
              <a:t>.</a:t>
            </a:r>
            <a:endParaRPr lang="en-US" dirty="0"/>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2069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GB" b="0" i="0">
                <a:solidFill>
                  <a:srgbClr val="FFFFFF"/>
                </a:solidFill>
                <a:effectLst/>
                <a:latin typeface="Arial" panose="020B0604020202020204" pitchFamily="34" charset="0"/>
              </a:rPr>
              <a:t>Event-driven programming focuses on events. </a:t>
            </a:r>
          </a:p>
          <a:p>
            <a:r>
              <a:rPr lang="en-GB" b="0" i="0">
                <a:solidFill>
                  <a:srgbClr val="FFFFFF"/>
                </a:solidFill>
                <a:effectLst/>
                <a:latin typeface="Arial" panose="020B0604020202020204" pitchFamily="34" charset="0"/>
              </a:rPr>
              <a:t>Eventually, the flow of program depends upon events.</a:t>
            </a:r>
          </a:p>
          <a:p>
            <a:r>
              <a:rPr lang="en-GB" b="0" i="0">
                <a:solidFill>
                  <a:srgbClr val="FFFFFF"/>
                </a:solidFill>
                <a:effectLst/>
                <a:latin typeface="Arial" panose="020B0604020202020204" pitchFamily="34" charset="0"/>
              </a:rPr>
              <a:t> Event-driven programming depends upon an event loop that is always listening for the new incoming events. </a:t>
            </a:r>
          </a:p>
          <a:p>
            <a:r>
              <a:rPr lang="en-GB" b="0" i="0">
                <a:solidFill>
                  <a:srgbClr val="FFFFFF"/>
                </a:solidFill>
                <a:effectLst/>
                <a:latin typeface="Arial" panose="020B0604020202020204" pitchFamily="34" charset="0"/>
              </a:rPr>
              <a:t>The working of event-driven programming is dependent upon events.</a:t>
            </a:r>
          </a:p>
          <a:p>
            <a:r>
              <a:rPr lang="en-GB" b="0" i="0">
                <a:solidFill>
                  <a:srgbClr val="FFFFFF"/>
                </a:solidFill>
                <a:effectLst/>
                <a:latin typeface="Arial" panose="020B0604020202020204" pitchFamily="34" charset="0"/>
              </a:rPr>
              <a:t> Once an event loops, then events decide what to execute and in what order. Following flowchart will help you understand how this works −</a:t>
            </a:r>
            <a:endParaRPr lang="en-US">
              <a:solidFill>
                <a:srgbClr val="FFFFFF"/>
              </a:solidFill>
            </a:endParaRP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sp>
        <p:nvSpPr>
          <p:cNvPr id="6" name="Slide Number Placeholder 5"/>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82</a:t>
            </a:fld>
            <a:endParaRPr lang="en-US">
              <a:solidFill>
                <a:srgbClr val="FFFFFF"/>
              </a:solidFill>
            </a:endParaRP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84609"/>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Vinita Mishra</a:t>
            </a:r>
            <a:endParaRPr lang="en-US" dirty="0"/>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88"/>
            <a:ext cx="457200" cy="98107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D57F1E4F-1CFF-5643-939E-217C01CDF565}" type="slidenum">
              <a:rPr lang="en-US" smtClean="0"/>
              <a:pPr/>
              <a:t>83</a:t>
            </a:fld>
            <a:endParaRPr lang="en-US" dirty="0"/>
          </a:p>
        </p:txBody>
      </p:sp>
      <p:pic>
        <p:nvPicPr>
          <p:cNvPr id="6146" name="Picture 2" descr="Driven">
            <a:extLst>
              <a:ext uri="{FF2B5EF4-FFF2-40B4-BE49-F238E27FC236}">
                <a16:creationId xmlns:a16="http://schemas.microsoft.com/office/drawing/2014/main" id="{AD118589-13A9-41BA-834B-CCA7774512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5600" y="1228189"/>
            <a:ext cx="4717312" cy="4428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47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2A491-2BDC-47FA-9949-153082BFDB0B}"/>
              </a:ext>
            </a:extLst>
          </p:cNvPr>
          <p:cNvSpPr>
            <a:spLocks noGrp="1"/>
          </p:cNvSpPr>
          <p:nvPr>
            <p:ph idx="1"/>
          </p:nvPr>
        </p:nvSpPr>
        <p:spPr/>
        <p:txBody>
          <a:bodyPr>
            <a:normAutofit/>
          </a:bodyPr>
          <a:lstStyle/>
          <a:p>
            <a:pPr marL="0" indent="0" algn="ctr">
              <a:buNone/>
            </a:pPr>
            <a:r>
              <a:rPr lang="en-GB" sz="7200" dirty="0">
                <a:latin typeface="Franklin Gothic Demi" panose="020B0703020102020204" pitchFamily="34" charset="0"/>
              </a:rPr>
              <a:t>THANKYOU</a:t>
            </a:r>
          </a:p>
        </p:txBody>
      </p:sp>
      <p:sp>
        <p:nvSpPr>
          <p:cNvPr id="4" name="Footer Placeholder 3">
            <a:extLst>
              <a:ext uri="{FF2B5EF4-FFF2-40B4-BE49-F238E27FC236}">
                <a16:creationId xmlns:a16="http://schemas.microsoft.com/office/drawing/2014/main" id="{9E6758ED-2EE5-48C0-81EC-34F430DE1A4F}"/>
              </a:ext>
            </a:extLst>
          </p:cNvPr>
          <p:cNvSpPr>
            <a:spLocks noGrp="1"/>
          </p:cNvSpPr>
          <p:nvPr>
            <p:ph type="ftr" sz="quarter" idx="11"/>
          </p:nvPr>
        </p:nvSpPr>
        <p:spPr/>
        <p:txBody>
          <a:bodyPr/>
          <a:lstStyle/>
          <a:p>
            <a:r>
              <a:rPr lang="en-US"/>
              <a:t>Vinita Mishra</a:t>
            </a:r>
            <a:endParaRPr lang="en-US" dirty="0"/>
          </a:p>
        </p:txBody>
      </p:sp>
    </p:spTree>
    <p:extLst>
      <p:ext uri="{BB962C8B-B14F-4D97-AF65-F5344CB8AC3E}">
        <p14:creationId xmlns:p14="http://schemas.microsoft.com/office/powerpoint/2010/main" val="193411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Imperative programming paradigm</a:t>
            </a:r>
            <a:endParaRPr lang="en-US">
              <a:solidFill>
                <a:schemeClr val="tx1">
                  <a:lumMod val="85000"/>
                  <a:lumOff val="15000"/>
                </a:schemeClr>
              </a:solidFill>
            </a:endParaRP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b="1">
                <a:solidFill>
                  <a:srgbClr val="FFFFFF"/>
                </a:solidFill>
              </a:rPr>
              <a:t>Parallel processing approach –</a:t>
            </a:r>
          </a:p>
          <a:p>
            <a:r>
              <a:rPr lang="en-US">
                <a:solidFill>
                  <a:srgbClr val="FFFFFF"/>
                </a:solidFill>
              </a:rPr>
              <a:t>Parallel processing is the processing of program instructions by dividing them among multiple processors.</a:t>
            </a:r>
          </a:p>
          <a:p>
            <a:r>
              <a:rPr lang="en-US">
                <a:solidFill>
                  <a:srgbClr val="FFFFFF"/>
                </a:solidFill>
              </a:rPr>
              <a:t> A parallel processing system posses many numbers of processor with the objective of running a program in less time by dividing them. </a:t>
            </a:r>
          </a:p>
          <a:p>
            <a:r>
              <a:rPr lang="en-US">
                <a:solidFill>
                  <a:srgbClr val="FFFFFF"/>
                </a:solidFill>
              </a:rPr>
              <a:t>This approach seems to be like divide and conquer</a:t>
            </a:r>
          </a:p>
        </p:txBody>
      </p:sp>
      <p:sp>
        <p:nvSpPr>
          <p:cNvPr id="4" name="Footer Placeholder 3"/>
          <p:cNvSpPr>
            <a:spLocks noGrp="1"/>
          </p:cNvSpPr>
          <p:nvPr>
            <p:ph type="ftr" sz="quarter" idx="11"/>
          </p:nvPr>
        </p:nvSpPr>
        <p:spPr>
          <a:xfrm>
            <a:off x="677334" y="6041362"/>
            <a:ext cx="6297612" cy="365125"/>
          </a:xfrm>
        </p:spPr>
        <p:txBody>
          <a:bodyPr>
            <a:normAutofit/>
          </a:bodyPr>
          <a:lstStyle/>
          <a:p>
            <a:pPr>
              <a:spcAft>
                <a:spcPts val="600"/>
              </a:spcAft>
            </a:pPr>
            <a:r>
              <a:rPr lang="en-US"/>
              <a:t>Vinita Mishra</a:t>
            </a:r>
          </a:p>
        </p:txBody>
      </p:sp>
      <p:pic>
        <p:nvPicPr>
          <p:cNvPr id="5" name="Picture 2" descr="Institute of Technolog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 cy="98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16858"/>
      </p:ext>
    </p:extLst>
  </p:cSld>
  <p:clrMapOvr>
    <a:overrideClrMapping bg1="dk1" tx1="lt1" bg2="dk2" tx2="lt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4932</Words>
  <Application>Microsoft Office PowerPoint</Application>
  <PresentationFormat>Widescreen</PresentationFormat>
  <Paragraphs>615</Paragraphs>
  <Slides>84</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84</vt:i4>
      </vt:variant>
    </vt:vector>
  </HeadingPairs>
  <TitlesOfParts>
    <vt:vector size="98" baseType="lpstr">
      <vt:lpstr>Arial</vt:lpstr>
      <vt:lpstr>Calibri</vt:lpstr>
      <vt:lpstr>Consolas</vt:lpstr>
      <vt:lpstr>Courier New</vt:lpstr>
      <vt:lpstr>Franklin Gothic Demi</vt:lpstr>
      <vt:lpstr>medium-content-serif-font</vt:lpstr>
      <vt:lpstr>Open Sans</vt:lpstr>
      <vt:lpstr>Roboto</vt:lpstr>
      <vt:lpstr>Times New Roman</vt:lpstr>
      <vt:lpstr>Trebuchet MS</vt:lpstr>
      <vt:lpstr>Verdana</vt:lpstr>
      <vt:lpstr>Wingdings</vt:lpstr>
      <vt:lpstr>Wingdings 3</vt:lpstr>
      <vt:lpstr>Facet</vt:lpstr>
      <vt:lpstr>    Introduction to Programming Paradigms and Core Language Design Issues   </vt:lpstr>
      <vt:lpstr>Introduction to different programming paradigms   </vt:lpstr>
      <vt:lpstr>PowerPoint Presentation</vt:lpstr>
      <vt:lpstr> Imperative programming paradigm</vt:lpstr>
      <vt:lpstr>Imperative programming paradigm</vt:lpstr>
      <vt:lpstr>Imperative programming paradigm</vt:lpstr>
      <vt:lpstr>Imperative programming paradigm</vt:lpstr>
      <vt:lpstr>Imperative programming paradigm</vt:lpstr>
      <vt:lpstr>Imperative programming paradigm</vt:lpstr>
      <vt:lpstr>Declarative programming paradigm:</vt:lpstr>
      <vt:lpstr>Declarative programming paradigm</vt:lpstr>
      <vt:lpstr>Declarative programming paradigm</vt:lpstr>
      <vt:lpstr>Declarative programming paradigm</vt:lpstr>
      <vt:lpstr>Names, Scope, Memory, and Binding</vt:lpstr>
      <vt:lpstr>Name:</vt:lpstr>
      <vt:lpstr>Binding(association between name and object)</vt:lpstr>
      <vt:lpstr>Binding</vt:lpstr>
      <vt:lpstr>PowerPoint Presentation</vt:lpstr>
      <vt:lpstr>Object lifetime</vt:lpstr>
      <vt:lpstr>Lifetime and Storage Management</vt:lpstr>
      <vt:lpstr>Storage Management</vt:lpstr>
      <vt:lpstr>Lifetime and Storage Management</vt:lpstr>
      <vt:lpstr>Static Allocation</vt:lpstr>
      <vt:lpstr>Static Allocation</vt:lpstr>
      <vt:lpstr>Static Allocation</vt:lpstr>
      <vt:lpstr>Lifetime and Storage Management</vt:lpstr>
      <vt:lpstr>Stack based allocation</vt:lpstr>
      <vt:lpstr>Stack based allocation</vt:lpstr>
      <vt:lpstr>Lifetime and Storage Management</vt:lpstr>
      <vt:lpstr>Lifetime and Storage Management</vt:lpstr>
      <vt:lpstr>Memory Management Heap</vt:lpstr>
      <vt:lpstr>Scope Rules</vt:lpstr>
      <vt:lpstr>Scope Rules</vt:lpstr>
      <vt:lpstr>Scope Rules</vt:lpstr>
      <vt:lpstr>Binding of Referencing Environments</vt:lpstr>
      <vt:lpstr>Binding of Referencing Environments</vt:lpstr>
      <vt:lpstr>   Type Systems, Type Checking, EqualityTesting and Assignment.   </vt:lpstr>
      <vt:lpstr>Type</vt:lpstr>
      <vt:lpstr>Type</vt:lpstr>
      <vt:lpstr>Purpose of types </vt:lpstr>
      <vt:lpstr> Type Systems</vt:lpstr>
      <vt:lpstr>Type Systems</vt:lpstr>
      <vt:lpstr>Type Checking</vt:lpstr>
      <vt:lpstr>What belongs to type checking</vt:lpstr>
      <vt:lpstr>Static type Checking</vt:lpstr>
      <vt:lpstr>Static type Checking</vt:lpstr>
      <vt:lpstr>Dynamic Type Checking </vt:lpstr>
      <vt:lpstr>Dynamic Type Checking </vt:lpstr>
      <vt:lpstr>Advantages of Dynamic Type</vt:lpstr>
      <vt:lpstr>Disadvantage of Dynamic Type</vt:lpstr>
      <vt:lpstr>Equality Testing and Assignment    </vt:lpstr>
      <vt:lpstr>PowerPoint Presentation</vt:lpstr>
      <vt:lpstr>PowerPoint Presentation</vt:lpstr>
      <vt:lpstr>PowerPoint Presentation</vt:lpstr>
      <vt:lpstr>  The differences can be shown in tabular form as follows:   </vt:lpstr>
      <vt:lpstr>Subroutines and Control Abstraction</vt:lpstr>
      <vt:lpstr>Definitions</vt:lpstr>
      <vt:lpstr>Review of Stack Layout</vt:lpstr>
      <vt:lpstr>Review of Stack Layout (cont’d)</vt:lpstr>
      <vt:lpstr>Review of Stack Layout (cont’d)</vt:lpstr>
      <vt:lpstr>Calling Sequences</vt:lpstr>
      <vt:lpstr>Calling Sequences (cont’d)</vt:lpstr>
      <vt:lpstr>In-Line Expansion</vt:lpstr>
      <vt:lpstr>Implementations of In-line Expansion</vt:lpstr>
      <vt:lpstr>In-line Expansion versus Macros</vt:lpstr>
      <vt:lpstr>Parameter Passing Basics</vt:lpstr>
      <vt:lpstr>More Basics</vt:lpstr>
      <vt:lpstr>Call by Value</vt:lpstr>
      <vt:lpstr>Call by Reference</vt:lpstr>
      <vt:lpstr>Language Specific Variations</vt:lpstr>
      <vt:lpstr>Value vs. Reference</vt:lpstr>
      <vt:lpstr>Generic subroutines and modules</vt:lpstr>
      <vt:lpstr>Exceptions</vt:lpstr>
      <vt:lpstr>Handling Exceptions</vt:lpstr>
      <vt:lpstr>Main Handler Uses</vt:lpstr>
      <vt:lpstr>Exception Propagation</vt:lpstr>
      <vt:lpstr>Coroutines</vt:lpstr>
      <vt:lpstr>Coroutines</vt:lpstr>
      <vt:lpstr>Stack Allocation</vt:lpstr>
      <vt:lpstr>Transfer</vt:lpstr>
      <vt:lpstr>Events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Programming Paradigms and Core Language Design Issues   </dc:title>
  <dc:creator>mayank mishra</dc:creator>
  <cp:lastModifiedBy>mayank mishra</cp:lastModifiedBy>
  <cp:revision>6</cp:revision>
  <dcterms:created xsi:type="dcterms:W3CDTF">2020-08-26T06:17:47Z</dcterms:created>
  <dcterms:modified xsi:type="dcterms:W3CDTF">2021-02-16T16:12:19Z</dcterms:modified>
</cp:coreProperties>
</file>