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70" r:id="rId5"/>
    <p:sldId id="271" r:id="rId6"/>
    <p:sldId id="272" r:id="rId7"/>
    <p:sldId id="273" r:id="rId8"/>
    <p:sldId id="275" r:id="rId9"/>
    <p:sldId id="274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91DD6-05D3-4E05-A67C-2172E7AFDE7C}" v="5" dt="2022-12-15T01:31:19.14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Raju" userId="d7abbc5200d5e61b" providerId="LiveId" clId="{1DB91DD6-05D3-4E05-A67C-2172E7AFDE7C}"/>
    <pc:docChg chg="undo custSel addSld delSld modSld sldOrd">
      <pc:chgData name="Pranav Raju" userId="d7abbc5200d5e61b" providerId="LiveId" clId="{1DB91DD6-05D3-4E05-A67C-2172E7AFDE7C}" dt="2022-12-15T01:31:01.761" v="2095" actId="1076"/>
      <pc:docMkLst>
        <pc:docMk/>
      </pc:docMkLst>
      <pc:sldChg chg="addSp modSp mod">
        <pc:chgData name="Pranav Raju" userId="d7abbc5200d5e61b" providerId="LiveId" clId="{1DB91DD6-05D3-4E05-A67C-2172E7AFDE7C}" dt="2022-12-15T01:31:01.761" v="2095" actId="1076"/>
        <pc:sldMkLst>
          <pc:docMk/>
          <pc:sldMk cId="1920111014" sldId="256"/>
        </pc:sldMkLst>
        <pc:spChg chg="mod">
          <ac:chgData name="Pranav Raju" userId="d7abbc5200d5e61b" providerId="LiveId" clId="{1DB91DD6-05D3-4E05-A67C-2172E7AFDE7C}" dt="2022-12-14T21:41:50.793" v="7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Pranav Raju" userId="d7abbc5200d5e61b" providerId="LiveId" clId="{1DB91DD6-05D3-4E05-A67C-2172E7AFDE7C}" dt="2022-12-15T01:30:22.414" v="2056" actId="1076"/>
          <ac:spMkLst>
            <pc:docMk/>
            <pc:sldMk cId="1920111014" sldId="256"/>
            <ac:spMk id="3" creationId="{00000000-0000-0000-0000-000000000000}"/>
          </ac:spMkLst>
        </pc:spChg>
        <pc:spChg chg="add mod">
          <ac:chgData name="Pranav Raju" userId="d7abbc5200d5e61b" providerId="LiveId" clId="{1DB91DD6-05D3-4E05-A67C-2172E7AFDE7C}" dt="2022-12-15T01:31:01.761" v="2095" actId="1076"/>
          <ac:spMkLst>
            <pc:docMk/>
            <pc:sldMk cId="1920111014" sldId="256"/>
            <ac:spMk id="4" creationId="{E73CF283-EB50-76FA-8C2E-658AD5BC61E7}"/>
          </ac:spMkLst>
        </pc:spChg>
      </pc:sldChg>
      <pc:sldChg chg="modSp mod">
        <pc:chgData name="Pranav Raju" userId="d7abbc5200d5e61b" providerId="LiveId" clId="{1DB91DD6-05D3-4E05-A67C-2172E7AFDE7C}" dt="2022-12-14T21:53:35.452" v="722" actId="1076"/>
        <pc:sldMkLst>
          <pc:docMk/>
          <pc:sldMk cId="2128536031" sldId="257"/>
        </pc:sldMkLst>
        <pc:spChg chg="mod">
          <ac:chgData name="Pranav Raju" userId="d7abbc5200d5e61b" providerId="LiveId" clId="{1DB91DD6-05D3-4E05-A67C-2172E7AFDE7C}" dt="2022-12-14T21:42:11.680" v="127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Pranav Raju" userId="d7abbc5200d5e61b" providerId="LiveId" clId="{1DB91DD6-05D3-4E05-A67C-2172E7AFDE7C}" dt="2022-12-14T21:53:35.452" v="722" actId="1076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Pranav Raju" userId="d7abbc5200d5e61b" providerId="LiveId" clId="{1DB91DD6-05D3-4E05-A67C-2172E7AFDE7C}" dt="2022-12-14T21:57:06.548" v="772" actId="47"/>
        <pc:sldMkLst>
          <pc:docMk/>
          <pc:sldMk cId="3847750985" sldId="258"/>
        </pc:sldMkLst>
      </pc:sldChg>
      <pc:sldChg chg="del">
        <pc:chgData name="Pranav Raju" userId="d7abbc5200d5e61b" providerId="LiveId" clId="{1DB91DD6-05D3-4E05-A67C-2172E7AFDE7C}" dt="2022-12-14T21:57:07.537" v="773" actId="47"/>
        <pc:sldMkLst>
          <pc:docMk/>
          <pc:sldMk cId="4135151317" sldId="260"/>
        </pc:sldMkLst>
      </pc:sldChg>
      <pc:sldChg chg="addSp modSp mod">
        <pc:chgData name="Pranav Raju" userId="d7abbc5200d5e61b" providerId="LiveId" clId="{1DB91DD6-05D3-4E05-A67C-2172E7AFDE7C}" dt="2022-12-14T21:59:36.477" v="833" actId="122"/>
        <pc:sldMkLst>
          <pc:docMk/>
          <pc:sldMk cId="2215894925" sldId="261"/>
        </pc:sldMkLst>
        <pc:spChg chg="mod">
          <ac:chgData name="Pranav Raju" userId="d7abbc5200d5e61b" providerId="LiveId" clId="{1DB91DD6-05D3-4E05-A67C-2172E7AFDE7C}" dt="2022-12-14T21:57:17.104" v="796" actId="20577"/>
          <ac:spMkLst>
            <pc:docMk/>
            <pc:sldMk cId="2215894925" sldId="261"/>
            <ac:spMk id="2" creationId="{00000000-0000-0000-0000-000000000000}"/>
          </ac:spMkLst>
        </pc:spChg>
        <pc:spChg chg="add mod">
          <ac:chgData name="Pranav Raju" userId="d7abbc5200d5e61b" providerId="LiveId" clId="{1DB91DD6-05D3-4E05-A67C-2172E7AFDE7C}" dt="2022-12-14T21:59:36.477" v="833" actId="122"/>
          <ac:spMkLst>
            <pc:docMk/>
            <pc:sldMk cId="2215894925" sldId="261"/>
            <ac:spMk id="5" creationId="{8247C5A0-45C5-C648-1731-1B43E11FD74F}"/>
          </ac:spMkLst>
        </pc:spChg>
        <pc:picChg chg="add mod">
          <ac:chgData name="Pranav Raju" userId="d7abbc5200d5e61b" providerId="LiveId" clId="{1DB91DD6-05D3-4E05-A67C-2172E7AFDE7C}" dt="2022-12-14T21:59:10.776" v="813" actId="1076"/>
          <ac:picMkLst>
            <pc:docMk/>
            <pc:sldMk cId="2215894925" sldId="261"/>
            <ac:picMk id="4" creationId="{1E61B196-742E-6B1B-F831-46C1B49C6093}"/>
          </ac:picMkLst>
        </pc:picChg>
      </pc:sldChg>
      <pc:sldChg chg="del">
        <pc:chgData name="Pranav Raju" userId="d7abbc5200d5e61b" providerId="LiveId" clId="{1DB91DD6-05D3-4E05-A67C-2172E7AFDE7C}" dt="2022-12-14T22:39:00.776" v="1358" actId="47"/>
        <pc:sldMkLst>
          <pc:docMk/>
          <pc:sldMk cId="465021443" sldId="262"/>
        </pc:sldMkLst>
      </pc:sldChg>
      <pc:sldChg chg="del">
        <pc:chgData name="Pranav Raju" userId="d7abbc5200d5e61b" providerId="LiveId" clId="{1DB91DD6-05D3-4E05-A67C-2172E7AFDE7C}" dt="2022-12-14T22:39:01.917" v="1359" actId="47"/>
        <pc:sldMkLst>
          <pc:docMk/>
          <pc:sldMk cId="1797304117" sldId="263"/>
        </pc:sldMkLst>
      </pc:sldChg>
      <pc:sldChg chg="del">
        <pc:chgData name="Pranav Raju" userId="d7abbc5200d5e61b" providerId="LiveId" clId="{1DB91DD6-05D3-4E05-A67C-2172E7AFDE7C}" dt="2022-12-14T22:39:03.916" v="1360" actId="47"/>
        <pc:sldMkLst>
          <pc:docMk/>
          <pc:sldMk cId="1160959328" sldId="266"/>
        </pc:sldMkLst>
      </pc:sldChg>
      <pc:sldChg chg="add del">
        <pc:chgData name="Pranav Raju" userId="d7abbc5200d5e61b" providerId="LiveId" clId="{1DB91DD6-05D3-4E05-A67C-2172E7AFDE7C}" dt="2022-12-14T21:59:42.854" v="835" actId="47"/>
        <pc:sldMkLst>
          <pc:docMk/>
          <pc:sldMk cId="1028307152" sldId="267"/>
        </pc:sldMkLst>
      </pc:sldChg>
      <pc:sldChg chg="modSp del mod">
        <pc:chgData name="Pranav Raju" userId="d7abbc5200d5e61b" providerId="LiveId" clId="{1DB91DD6-05D3-4E05-A67C-2172E7AFDE7C}" dt="2022-12-14T21:57:03.120" v="769" actId="47"/>
        <pc:sldMkLst>
          <pc:docMk/>
          <pc:sldMk cId="3965807363" sldId="267"/>
        </pc:sldMkLst>
        <pc:spChg chg="mod">
          <ac:chgData name="Pranav Raju" userId="d7abbc5200d5e61b" providerId="LiveId" clId="{1DB91DD6-05D3-4E05-A67C-2172E7AFDE7C}" dt="2022-12-14T21:56:56.944" v="768" actId="20577"/>
          <ac:spMkLst>
            <pc:docMk/>
            <pc:sldMk cId="3965807363" sldId="267"/>
            <ac:spMk id="2" creationId="{00000000-0000-0000-0000-000000000000}"/>
          </ac:spMkLst>
        </pc:spChg>
      </pc:sldChg>
      <pc:sldChg chg="del">
        <pc:chgData name="Pranav Raju" userId="d7abbc5200d5e61b" providerId="LiveId" clId="{1DB91DD6-05D3-4E05-A67C-2172E7AFDE7C}" dt="2022-12-14T21:57:04.037" v="770" actId="47"/>
        <pc:sldMkLst>
          <pc:docMk/>
          <pc:sldMk cId="223730991" sldId="268"/>
        </pc:sldMkLst>
      </pc:sldChg>
      <pc:sldChg chg="add del">
        <pc:chgData name="Pranav Raju" userId="d7abbc5200d5e61b" providerId="LiveId" clId="{1DB91DD6-05D3-4E05-A67C-2172E7AFDE7C}" dt="2022-12-14T21:59:43.490" v="836" actId="47"/>
        <pc:sldMkLst>
          <pc:docMk/>
          <pc:sldMk cId="2369040713" sldId="268"/>
        </pc:sldMkLst>
      </pc:sldChg>
      <pc:sldChg chg="del">
        <pc:chgData name="Pranav Raju" userId="d7abbc5200d5e61b" providerId="LiveId" clId="{1DB91DD6-05D3-4E05-A67C-2172E7AFDE7C}" dt="2022-12-14T21:57:05.187" v="771" actId="47"/>
        <pc:sldMkLst>
          <pc:docMk/>
          <pc:sldMk cId="1989555738" sldId="269"/>
        </pc:sldMkLst>
      </pc:sldChg>
      <pc:sldChg chg="addSp delSp modSp add del mod modClrScheme chgLayout">
        <pc:chgData name="Pranav Raju" userId="d7abbc5200d5e61b" providerId="LiveId" clId="{1DB91DD6-05D3-4E05-A67C-2172E7AFDE7C}" dt="2022-12-14T21:59:44.263" v="837" actId="47"/>
        <pc:sldMkLst>
          <pc:docMk/>
          <pc:sldMk cId="3604071249" sldId="269"/>
        </pc:sldMkLst>
        <pc:spChg chg="mod">
          <ac:chgData name="Pranav Raju" userId="d7abbc5200d5e61b" providerId="LiveId" clId="{1DB91DD6-05D3-4E05-A67C-2172E7AFDE7C}" dt="2022-12-14T21:58:51.756" v="802" actId="26606"/>
          <ac:spMkLst>
            <pc:docMk/>
            <pc:sldMk cId="3604071249" sldId="269"/>
            <ac:spMk id="2" creationId="{00000000-0000-0000-0000-000000000000}"/>
          </ac:spMkLst>
        </pc:spChg>
        <pc:spChg chg="add mod">
          <ac:chgData name="Pranav Raju" userId="d7abbc5200d5e61b" providerId="LiveId" clId="{1DB91DD6-05D3-4E05-A67C-2172E7AFDE7C}" dt="2022-12-14T21:58:51.756" v="802" actId="26606"/>
          <ac:spMkLst>
            <pc:docMk/>
            <pc:sldMk cId="3604071249" sldId="269"/>
            <ac:spMk id="9" creationId="{11B1EE04-4DD6-9922-EB60-59CDE267D664}"/>
          </ac:spMkLst>
        </pc:spChg>
        <pc:picChg chg="add del mod">
          <ac:chgData name="Pranav Raju" userId="d7abbc5200d5e61b" providerId="LiveId" clId="{1DB91DD6-05D3-4E05-A67C-2172E7AFDE7C}" dt="2022-12-14T21:58:58.844" v="808" actId="22"/>
          <ac:picMkLst>
            <pc:docMk/>
            <pc:sldMk cId="3604071249" sldId="269"/>
            <ac:picMk id="4" creationId="{0297B71B-F572-99E9-A701-E4E8D6184871}"/>
          </ac:picMkLst>
        </pc:picChg>
      </pc:sldChg>
      <pc:sldChg chg="addSp delSp modSp add mod">
        <pc:chgData name="Pranav Raju" userId="d7abbc5200d5e61b" providerId="LiveId" clId="{1DB91DD6-05D3-4E05-A67C-2172E7AFDE7C}" dt="2022-12-14T22:01:39.141" v="885" actId="1076"/>
        <pc:sldMkLst>
          <pc:docMk/>
          <pc:sldMk cId="3204062023" sldId="270"/>
        </pc:sldMkLst>
        <pc:spChg chg="mod">
          <ac:chgData name="Pranav Raju" userId="d7abbc5200d5e61b" providerId="LiveId" clId="{1DB91DD6-05D3-4E05-A67C-2172E7AFDE7C}" dt="2022-12-14T22:01:39.141" v="885" actId="1076"/>
          <ac:spMkLst>
            <pc:docMk/>
            <pc:sldMk cId="3204062023" sldId="270"/>
            <ac:spMk id="5" creationId="{8247C5A0-45C5-C648-1731-1B43E11FD74F}"/>
          </ac:spMkLst>
        </pc:spChg>
        <pc:picChg chg="del">
          <ac:chgData name="Pranav Raju" userId="d7abbc5200d5e61b" providerId="LiveId" clId="{1DB91DD6-05D3-4E05-A67C-2172E7AFDE7C}" dt="2022-12-14T22:01:11.855" v="838" actId="478"/>
          <ac:picMkLst>
            <pc:docMk/>
            <pc:sldMk cId="3204062023" sldId="270"/>
            <ac:picMk id="4" creationId="{1E61B196-742E-6B1B-F831-46C1B49C6093}"/>
          </ac:picMkLst>
        </pc:picChg>
        <pc:picChg chg="add mod">
          <ac:chgData name="Pranav Raju" userId="d7abbc5200d5e61b" providerId="LiveId" clId="{1DB91DD6-05D3-4E05-A67C-2172E7AFDE7C}" dt="2022-12-14T22:01:22.408" v="844" actId="14100"/>
          <ac:picMkLst>
            <pc:docMk/>
            <pc:sldMk cId="3204062023" sldId="270"/>
            <ac:picMk id="6" creationId="{87496F10-0CA2-E793-33D8-7C0A5E97E516}"/>
          </ac:picMkLst>
        </pc:picChg>
      </pc:sldChg>
      <pc:sldChg chg="addSp delSp modSp add mod ord">
        <pc:chgData name="Pranav Raju" userId="d7abbc5200d5e61b" providerId="LiveId" clId="{1DB91DD6-05D3-4E05-A67C-2172E7AFDE7C}" dt="2022-12-14T22:03:29.719" v="929" actId="1076"/>
        <pc:sldMkLst>
          <pc:docMk/>
          <pc:sldMk cId="2783446187" sldId="271"/>
        </pc:sldMkLst>
        <pc:spChg chg="mod">
          <ac:chgData name="Pranav Raju" userId="d7abbc5200d5e61b" providerId="LiveId" clId="{1DB91DD6-05D3-4E05-A67C-2172E7AFDE7C}" dt="2022-12-14T22:03:29.719" v="929" actId="1076"/>
          <ac:spMkLst>
            <pc:docMk/>
            <pc:sldMk cId="2783446187" sldId="271"/>
            <ac:spMk id="5" creationId="{8247C5A0-45C5-C648-1731-1B43E11FD74F}"/>
          </ac:spMkLst>
        </pc:spChg>
        <pc:picChg chg="del">
          <ac:chgData name="Pranav Raju" userId="d7abbc5200d5e61b" providerId="LiveId" clId="{1DB91DD6-05D3-4E05-A67C-2172E7AFDE7C}" dt="2022-12-14T22:03:03.517" v="889" actId="478"/>
          <ac:picMkLst>
            <pc:docMk/>
            <pc:sldMk cId="2783446187" sldId="271"/>
            <ac:picMk id="4" creationId="{1E61B196-742E-6B1B-F831-46C1B49C6093}"/>
          </ac:picMkLst>
        </pc:picChg>
        <pc:picChg chg="add mod">
          <ac:chgData name="Pranav Raju" userId="d7abbc5200d5e61b" providerId="LiveId" clId="{1DB91DD6-05D3-4E05-A67C-2172E7AFDE7C}" dt="2022-12-14T22:03:26.068" v="928" actId="14100"/>
          <ac:picMkLst>
            <pc:docMk/>
            <pc:sldMk cId="2783446187" sldId="271"/>
            <ac:picMk id="6" creationId="{74737CB7-4372-F360-E243-8619F685ADF5}"/>
          </ac:picMkLst>
        </pc:picChg>
      </pc:sldChg>
      <pc:sldChg chg="addSp delSp modSp add mod ord">
        <pc:chgData name="Pranav Raju" userId="d7abbc5200d5e61b" providerId="LiveId" clId="{1DB91DD6-05D3-4E05-A67C-2172E7AFDE7C}" dt="2022-12-14T22:05:43.011" v="971" actId="1076"/>
        <pc:sldMkLst>
          <pc:docMk/>
          <pc:sldMk cId="3934283098" sldId="272"/>
        </pc:sldMkLst>
        <pc:spChg chg="mod">
          <ac:chgData name="Pranav Raju" userId="d7abbc5200d5e61b" providerId="LiveId" clId="{1DB91DD6-05D3-4E05-A67C-2172E7AFDE7C}" dt="2022-12-14T22:05:39.111" v="969" actId="1076"/>
          <ac:spMkLst>
            <pc:docMk/>
            <pc:sldMk cId="3934283098" sldId="272"/>
            <ac:spMk id="5" creationId="{8247C5A0-45C5-C648-1731-1B43E11FD74F}"/>
          </ac:spMkLst>
        </pc:spChg>
        <pc:picChg chg="del">
          <ac:chgData name="Pranav Raju" userId="d7abbc5200d5e61b" providerId="LiveId" clId="{1DB91DD6-05D3-4E05-A67C-2172E7AFDE7C}" dt="2022-12-14T22:03:39.255" v="933" actId="478"/>
          <ac:picMkLst>
            <pc:docMk/>
            <pc:sldMk cId="3934283098" sldId="272"/>
            <ac:picMk id="4" creationId="{1E61B196-742E-6B1B-F831-46C1B49C6093}"/>
          </ac:picMkLst>
        </pc:picChg>
        <pc:picChg chg="add mod">
          <ac:chgData name="Pranav Raju" userId="d7abbc5200d5e61b" providerId="LiveId" clId="{1DB91DD6-05D3-4E05-A67C-2172E7AFDE7C}" dt="2022-12-14T22:05:43.011" v="971" actId="1076"/>
          <ac:picMkLst>
            <pc:docMk/>
            <pc:sldMk cId="3934283098" sldId="272"/>
            <ac:picMk id="6" creationId="{35E29A48-00F6-BFC6-E012-67F882683BC8}"/>
          </ac:picMkLst>
        </pc:picChg>
      </pc:sldChg>
      <pc:sldChg chg="modSp add mod ord">
        <pc:chgData name="Pranav Raju" userId="d7abbc5200d5e61b" providerId="LiveId" clId="{1DB91DD6-05D3-4E05-A67C-2172E7AFDE7C}" dt="2022-12-14T22:38:40.837" v="1356" actId="20577"/>
        <pc:sldMkLst>
          <pc:docMk/>
          <pc:sldMk cId="2749333784" sldId="273"/>
        </pc:sldMkLst>
        <pc:spChg chg="mod">
          <ac:chgData name="Pranav Raju" userId="d7abbc5200d5e61b" providerId="LiveId" clId="{1DB91DD6-05D3-4E05-A67C-2172E7AFDE7C}" dt="2022-12-14T22:23:06.125" v="1010" actId="20577"/>
          <ac:spMkLst>
            <pc:docMk/>
            <pc:sldMk cId="2749333784" sldId="273"/>
            <ac:spMk id="13" creationId="{00000000-0000-0000-0000-000000000000}"/>
          </ac:spMkLst>
        </pc:spChg>
        <pc:spChg chg="mod">
          <ac:chgData name="Pranav Raju" userId="d7abbc5200d5e61b" providerId="LiveId" clId="{1DB91DD6-05D3-4E05-A67C-2172E7AFDE7C}" dt="2022-12-14T22:38:40.837" v="1356" actId="20577"/>
          <ac:spMkLst>
            <pc:docMk/>
            <pc:sldMk cId="2749333784" sldId="273"/>
            <ac:spMk id="14" creationId="{00000000-0000-0000-0000-000000000000}"/>
          </ac:spMkLst>
        </pc:spChg>
      </pc:sldChg>
      <pc:sldChg chg="modSp add mod">
        <pc:chgData name="Pranav Raju" userId="d7abbc5200d5e61b" providerId="LiveId" clId="{1DB91DD6-05D3-4E05-A67C-2172E7AFDE7C}" dt="2022-12-14T22:42:20.886" v="1750" actId="20577"/>
        <pc:sldMkLst>
          <pc:docMk/>
          <pc:sldMk cId="3400322203" sldId="274"/>
        </pc:sldMkLst>
        <pc:spChg chg="mod">
          <ac:chgData name="Pranav Raju" userId="d7abbc5200d5e61b" providerId="LiveId" clId="{1DB91DD6-05D3-4E05-A67C-2172E7AFDE7C}" dt="2022-12-14T22:39:32.159" v="1412" actId="20577"/>
          <ac:spMkLst>
            <pc:docMk/>
            <pc:sldMk cId="3400322203" sldId="274"/>
            <ac:spMk id="13" creationId="{00000000-0000-0000-0000-000000000000}"/>
          </ac:spMkLst>
        </pc:spChg>
        <pc:spChg chg="mod">
          <ac:chgData name="Pranav Raju" userId="d7abbc5200d5e61b" providerId="LiveId" clId="{1DB91DD6-05D3-4E05-A67C-2172E7AFDE7C}" dt="2022-12-14T22:42:20.886" v="1750" actId="20577"/>
          <ac:spMkLst>
            <pc:docMk/>
            <pc:sldMk cId="3400322203" sldId="274"/>
            <ac:spMk id="14" creationId="{00000000-0000-0000-0000-000000000000}"/>
          </ac:spMkLst>
        </pc:spChg>
      </pc:sldChg>
      <pc:sldChg chg="modSp add mod">
        <pc:chgData name="Pranav Raju" userId="d7abbc5200d5e61b" providerId="LiveId" clId="{1DB91DD6-05D3-4E05-A67C-2172E7AFDE7C}" dt="2022-12-14T22:58:02.317" v="2055" actId="20577"/>
        <pc:sldMkLst>
          <pc:docMk/>
          <pc:sldMk cId="2323833491" sldId="275"/>
        </pc:sldMkLst>
        <pc:spChg chg="mod">
          <ac:chgData name="Pranav Raju" userId="d7abbc5200d5e61b" providerId="LiveId" clId="{1DB91DD6-05D3-4E05-A67C-2172E7AFDE7C}" dt="2022-12-14T22:42:59.633" v="1811" actId="20577"/>
          <ac:spMkLst>
            <pc:docMk/>
            <pc:sldMk cId="2323833491" sldId="275"/>
            <ac:spMk id="13" creationId="{00000000-0000-0000-0000-000000000000}"/>
          </ac:spMkLst>
        </pc:spChg>
        <pc:spChg chg="mod">
          <ac:chgData name="Pranav Raju" userId="d7abbc5200d5e61b" providerId="LiveId" clId="{1DB91DD6-05D3-4E05-A67C-2172E7AFDE7C}" dt="2022-12-14T22:58:02.317" v="2055" actId="20577"/>
          <ac:spMkLst>
            <pc:docMk/>
            <pc:sldMk cId="2323833491" sldId="275"/>
            <ac:spMk id="14" creationId="{00000000-0000-0000-0000-000000000000}"/>
          </ac:spMkLst>
        </pc:spChg>
      </pc:sldChg>
      <pc:sldChg chg="modSp add mod ord">
        <pc:chgData name="Pranav Raju" userId="d7abbc5200d5e61b" providerId="LiveId" clId="{1DB91DD6-05D3-4E05-A67C-2172E7AFDE7C}" dt="2022-12-14T22:42:34.079" v="1764" actId="20577"/>
        <pc:sldMkLst>
          <pc:docMk/>
          <pc:sldMk cId="1282885990" sldId="276"/>
        </pc:sldMkLst>
        <pc:spChg chg="mod">
          <ac:chgData name="Pranav Raju" userId="d7abbc5200d5e61b" providerId="LiveId" clId="{1DB91DD6-05D3-4E05-A67C-2172E7AFDE7C}" dt="2022-12-14T22:42:34.079" v="1764" actId="20577"/>
          <ac:spMkLst>
            <pc:docMk/>
            <pc:sldMk cId="1282885990" sldId="27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.syr.edu/media/t/1_fs1u99s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MoVid SaaS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4" y="5486400"/>
            <a:ext cx="9143999" cy="106680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Pranav Addipalli</a:t>
            </a:r>
          </a:p>
          <a:p>
            <a:pPr algn="r"/>
            <a:r>
              <a:rPr lang="en-US" sz="1800" dirty="0"/>
              <a:t>482561915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CF283-EB50-76FA-8C2E-658AD5BC61E7}"/>
              </a:ext>
            </a:extLst>
          </p:cNvPr>
          <p:cNvSpPr txBox="1"/>
          <p:nvPr/>
        </p:nvSpPr>
        <p:spPr>
          <a:xfrm>
            <a:off x="5256212" y="5035914"/>
            <a:ext cx="2971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linkClick r:id="rId2"/>
              </a:rPr>
              <a:t>Video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/>
              <a:t>Pranav Addipalli</a:t>
            </a:r>
          </a:p>
          <a:p>
            <a:pPr algn="r"/>
            <a:r>
              <a:rPr lang="en-US" sz="1800" dirty="0"/>
              <a:t>482561915</a:t>
            </a:r>
          </a:p>
        </p:txBody>
      </p:sp>
    </p:spTree>
    <p:extLst>
      <p:ext uri="{BB962C8B-B14F-4D97-AF65-F5344CB8AC3E}">
        <p14:creationId xmlns:p14="http://schemas.microsoft.com/office/powerpoint/2010/main" val="12828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267200"/>
          </a:xfrm>
        </p:spPr>
        <p:txBody>
          <a:bodyPr/>
          <a:lstStyle/>
          <a:p>
            <a:r>
              <a:rPr lang="en-US" dirty="0"/>
              <a:t>MoVid, a video management and streaming company is looking to move their in-house application to a cloud architecture.</a:t>
            </a:r>
          </a:p>
          <a:p>
            <a:r>
              <a:rPr lang="en-US" dirty="0"/>
              <a:t>The company is looking for a SaaS (Software as a Service) implementation</a:t>
            </a:r>
          </a:p>
          <a:p>
            <a:r>
              <a:rPr lang="en-US" dirty="0"/>
              <a:t>Must use 4-server architecture for different services: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Wowza Streaming Engine</a:t>
            </a:r>
          </a:p>
          <a:p>
            <a:pPr lvl="1"/>
            <a:r>
              <a:rPr lang="en-US" dirty="0"/>
              <a:t>Video Transcoder</a:t>
            </a:r>
          </a:p>
          <a:p>
            <a:pPr lvl="1"/>
            <a:r>
              <a:rPr lang="en-US" dirty="0"/>
              <a:t>Microsoft SQL Database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1B196-742E-6B1B-F831-46C1B49C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75" y="1752600"/>
            <a:ext cx="6800074" cy="419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7C5A0-45C5-C648-1731-1B43E11FD74F}"/>
              </a:ext>
            </a:extLst>
          </p:cNvPr>
          <p:cNvSpPr txBox="1"/>
          <p:nvPr/>
        </p:nvSpPr>
        <p:spPr>
          <a:xfrm>
            <a:off x="4113212" y="6096000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7C5A0-45C5-C648-1731-1B43E11FD74F}"/>
              </a:ext>
            </a:extLst>
          </p:cNvPr>
          <p:cNvSpPr txBox="1"/>
          <p:nvPr/>
        </p:nvSpPr>
        <p:spPr>
          <a:xfrm>
            <a:off x="4203997" y="6191730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Wowza Streaming Engine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96F10-0CA2-E793-33D8-7C0A5E97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768119"/>
            <a:ext cx="6048971" cy="4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7C5A0-45C5-C648-1731-1B43E11FD74F}"/>
              </a:ext>
            </a:extLst>
          </p:cNvPr>
          <p:cNvSpPr txBox="1"/>
          <p:nvPr/>
        </p:nvSpPr>
        <p:spPr>
          <a:xfrm>
            <a:off x="4142584" y="6158630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Video Transcoder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37CB7-4372-F360-E243-8619F685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03" y="1676400"/>
            <a:ext cx="4380363" cy="4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7C5A0-45C5-C648-1731-1B43E11FD74F}"/>
              </a:ext>
            </a:extLst>
          </p:cNvPr>
          <p:cNvSpPr txBox="1"/>
          <p:nvPr/>
        </p:nvSpPr>
        <p:spPr>
          <a:xfrm>
            <a:off x="4113211" y="6290327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MS SQL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29A48-00F6-BFC6-E012-67F88268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3" y="1676400"/>
            <a:ext cx="4629398" cy="4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Methodologies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267200"/>
          </a:xfrm>
        </p:spPr>
        <p:txBody>
          <a:bodyPr/>
          <a:lstStyle/>
          <a:p>
            <a:r>
              <a:rPr lang="en-US" dirty="0"/>
              <a:t>Backup methodologies is a very important aspect of a cloud infrastructure to ensure the data can be restored as part of disaster recovery management.</a:t>
            </a:r>
          </a:p>
          <a:p>
            <a:r>
              <a:rPr lang="en-US" dirty="0"/>
              <a:t>Video Backup for 60 days</a:t>
            </a:r>
          </a:p>
          <a:p>
            <a:r>
              <a:rPr lang="en-US" dirty="0"/>
              <a:t>SQL Backup for 30 days</a:t>
            </a:r>
          </a:p>
        </p:txBody>
      </p:sp>
    </p:spTree>
    <p:extLst>
      <p:ext uri="{BB962C8B-B14F-4D97-AF65-F5344CB8AC3E}">
        <p14:creationId xmlns:p14="http://schemas.microsoft.com/office/powerpoint/2010/main" val="27493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267200"/>
          </a:xfrm>
        </p:spPr>
        <p:txBody>
          <a:bodyPr/>
          <a:lstStyle/>
          <a:p>
            <a:r>
              <a:rPr lang="en-US" dirty="0"/>
              <a:t>The TCO for different servers for 1 year is:</a:t>
            </a:r>
          </a:p>
          <a:p>
            <a:pPr lvl="1"/>
            <a:r>
              <a:rPr lang="en-US" dirty="0"/>
              <a:t>Application Server: 11000</a:t>
            </a:r>
          </a:p>
          <a:p>
            <a:pPr lvl="1"/>
            <a:r>
              <a:rPr lang="en-US" dirty="0"/>
              <a:t>Wowza Streaming Engine: 14000</a:t>
            </a:r>
          </a:p>
          <a:p>
            <a:pPr lvl="1"/>
            <a:r>
              <a:rPr lang="en-US" dirty="0"/>
              <a:t>Video Transcoder: 16000</a:t>
            </a:r>
          </a:p>
          <a:p>
            <a:pPr lvl="1"/>
            <a:r>
              <a:rPr lang="en-US" dirty="0"/>
              <a:t>MS SQL Server:  10000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Total Cost: $51000</a:t>
            </a:r>
          </a:p>
        </p:txBody>
      </p:sp>
    </p:spTree>
    <p:extLst>
      <p:ext uri="{BB962C8B-B14F-4D97-AF65-F5344CB8AC3E}">
        <p14:creationId xmlns:p14="http://schemas.microsoft.com/office/powerpoint/2010/main" val="23238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Cloud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267200"/>
          </a:xfrm>
        </p:spPr>
        <p:txBody>
          <a:bodyPr/>
          <a:lstStyle/>
          <a:p>
            <a:r>
              <a:rPr lang="en-US" dirty="0"/>
              <a:t>Azure SCUTIO is the best advanced cloud feature for MoVid:</a:t>
            </a:r>
          </a:p>
          <a:p>
            <a:pPr lvl="1"/>
            <a:r>
              <a:rPr lang="en-US" dirty="0"/>
              <a:t>It has extremely large storage capabilities</a:t>
            </a:r>
          </a:p>
          <a:p>
            <a:pPr lvl="1"/>
            <a:r>
              <a:rPr lang="en-US" dirty="0"/>
              <a:t>1000 times lower latency and greater endurance </a:t>
            </a:r>
          </a:p>
          <a:p>
            <a:pPr lvl="1"/>
            <a:r>
              <a:rPr lang="en-US" dirty="0"/>
              <a:t>Ideal for Applications with lots of data and transactional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34003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196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MoVid SaaS Application</vt:lpstr>
      <vt:lpstr>Business Problem</vt:lpstr>
      <vt:lpstr>Proposed Architecture</vt:lpstr>
      <vt:lpstr>Proposed Architecture</vt:lpstr>
      <vt:lpstr>Proposed Architecture</vt:lpstr>
      <vt:lpstr>Proposed Architecture</vt:lpstr>
      <vt:lpstr>Backup Methodologies</vt:lpstr>
      <vt:lpstr>Total Cost of Ownership</vt:lpstr>
      <vt:lpstr>Advanced Cloud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Pranav Raju</cp:lastModifiedBy>
  <cp:revision>2</cp:revision>
  <dcterms:created xsi:type="dcterms:W3CDTF">2022-12-14T21:40:35Z</dcterms:created>
  <dcterms:modified xsi:type="dcterms:W3CDTF">2022-12-15T01:31:28Z</dcterms:modified>
</cp:coreProperties>
</file>