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6"/>
  </p:notesMasterIdLst>
  <p:handoutMasterIdLst>
    <p:handoutMasterId r:id="rId37"/>
  </p:handoutMasterIdLst>
  <p:sldIdLst>
    <p:sldId id="261" r:id="rId3"/>
    <p:sldId id="271" r:id="rId4"/>
    <p:sldId id="300" r:id="rId5"/>
    <p:sldId id="272" r:id="rId6"/>
    <p:sldId id="299" r:id="rId7"/>
    <p:sldId id="279" r:id="rId8"/>
    <p:sldId id="301" r:id="rId9"/>
    <p:sldId id="327" r:id="rId10"/>
    <p:sldId id="303" r:id="rId11"/>
    <p:sldId id="304" r:id="rId12"/>
    <p:sldId id="326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5" r:id="rId22"/>
    <p:sldId id="313" r:id="rId23"/>
    <p:sldId id="306" r:id="rId24"/>
    <p:sldId id="307" r:id="rId25"/>
    <p:sldId id="308" r:id="rId26"/>
    <p:sldId id="314" r:id="rId27"/>
    <p:sldId id="310" r:id="rId28"/>
    <p:sldId id="295" r:id="rId29"/>
    <p:sldId id="315" r:id="rId30"/>
    <p:sldId id="309" r:id="rId31"/>
    <p:sldId id="312" r:id="rId32"/>
    <p:sldId id="278" r:id="rId33"/>
    <p:sldId id="328" r:id="rId34"/>
    <p:sldId id="26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F113B6-A150-477E-BF6B-4664F96E600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A09D0D9-7FFA-4F2E-B99E-E5BAA1DA4F03}">
      <dgm:prSet phldrT="[Text]"/>
      <dgm:spPr/>
      <dgm:t>
        <a:bodyPr/>
        <a:lstStyle/>
        <a:p>
          <a:r>
            <a:rPr lang="en-US" dirty="0"/>
            <a:t>Dataset</a:t>
          </a:r>
        </a:p>
      </dgm:t>
    </dgm:pt>
    <dgm:pt modelId="{C3A544E9-C4ED-4192-9C4F-113DF6AA99C4}" type="parTrans" cxnId="{DA03EAF0-C7C0-4EC0-A5B2-B2BD6FBC31CF}">
      <dgm:prSet/>
      <dgm:spPr/>
      <dgm:t>
        <a:bodyPr/>
        <a:lstStyle/>
        <a:p>
          <a:endParaRPr lang="en-US"/>
        </a:p>
      </dgm:t>
    </dgm:pt>
    <dgm:pt modelId="{76B5CADA-CF0B-4DD8-8086-386FE8E364F2}" type="sibTrans" cxnId="{DA03EAF0-C7C0-4EC0-A5B2-B2BD6FBC31CF}">
      <dgm:prSet/>
      <dgm:spPr/>
      <dgm:t>
        <a:bodyPr/>
        <a:lstStyle/>
        <a:p>
          <a:endParaRPr lang="en-US"/>
        </a:p>
      </dgm:t>
    </dgm:pt>
    <dgm:pt modelId="{DE2F8D23-00C7-4A63-81F0-5805FE33DFB0}">
      <dgm:prSet phldrT="[Text]"/>
      <dgm:spPr/>
      <dgm:t>
        <a:bodyPr/>
        <a:lstStyle/>
        <a:p>
          <a:r>
            <a:rPr lang="en-US" dirty="0"/>
            <a:t>Location cleaned</a:t>
          </a:r>
        </a:p>
      </dgm:t>
    </dgm:pt>
    <dgm:pt modelId="{0D7EF753-8D14-43CE-AAB5-75AEC5F5F413}" type="parTrans" cxnId="{40B4A76F-179C-408D-9EE7-28279B51ABEE}">
      <dgm:prSet/>
      <dgm:spPr/>
      <dgm:t>
        <a:bodyPr/>
        <a:lstStyle/>
        <a:p>
          <a:endParaRPr lang="en-US"/>
        </a:p>
      </dgm:t>
    </dgm:pt>
    <dgm:pt modelId="{34721D30-0049-4C0E-9C48-AC1F4372420B}" type="sibTrans" cxnId="{40B4A76F-179C-408D-9EE7-28279B51ABEE}">
      <dgm:prSet/>
      <dgm:spPr/>
      <dgm:t>
        <a:bodyPr/>
        <a:lstStyle/>
        <a:p>
          <a:endParaRPr lang="en-US"/>
        </a:p>
      </dgm:t>
    </dgm:pt>
    <dgm:pt modelId="{33F41C5D-FDC0-49AB-9CCB-4E64B03D4679}">
      <dgm:prSet phldrT="[Text]"/>
      <dgm:spPr/>
      <dgm:t>
        <a:bodyPr/>
        <a:lstStyle/>
        <a:p>
          <a:r>
            <a:rPr lang="en-US" dirty="0"/>
            <a:t>Identified correct location - </a:t>
          </a:r>
          <a:r>
            <a:rPr lang="en-US" b="1" dirty="0"/>
            <a:t>‘Geocoder’</a:t>
          </a:r>
        </a:p>
      </dgm:t>
    </dgm:pt>
    <dgm:pt modelId="{928305A8-0989-4EB6-81D0-76627A33E6B7}" type="parTrans" cxnId="{BEFBCEDE-D371-4B28-B166-106466BA3462}">
      <dgm:prSet/>
      <dgm:spPr/>
      <dgm:t>
        <a:bodyPr/>
        <a:lstStyle/>
        <a:p>
          <a:endParaRPr lang="en-US"/>
        </a:p>
      </dgm:t>
    </dgm:pt>
    <dgm:pt modelId="{D68A2E71-3BD5-4EC8-AEEF-CE46D13C2745}" type="sibTrans" cxnId="{BEFBCEDE-D371-4B28-B166-106466BA3462}">
      <dgm:prSet/>
      <dgm:spPr/>
      <dgm:t>
        <a:bodyPr/>
        <a:lstStyle/>
        <a:p>
          <a:endParaRPr lang="en-US"/>
        </a:p>
      </dgm:t>
    </dgm:pt>
    <dgm:pt modelId="{8508B6BC-9745-40DD-B875-B8B69BF41181}">
      <dgm:prSet phldrT="[Text]"/>
      <dgm:spPr/>
      <dgm:t>
        <a:bodyPr/>
        <a:lstStyle/>
        <a:p>
          <a:r>
            <a:rPr lang="en-US" dirty="0"/>
            <a:t>Identified </a:t>
          </a:r>
          <a:r>
            <a:rPr lang="en-US" dirty="0" err="1"/>
            <a:t>timezones</a:t>
          </a:r>
          <a:r>
            <a:rPr lang="en-US" dirty="0"/>
            <a:t> - ‘</a:t>
          </a:r>
          <a:r>
            <a:rPr lang="en-US" b="1" dirty="0" err="1"/>
            <a:t>tzwhere</a:t>
          </a:r>
          <a:r>
            <a:rPr lang="en-US" b="1" dirty="0"/>
            <a:t>’</a:t>
          </a:r>
        </a:p>
      </dgm:t>
    </dgm:pt>
    <dgm:pt modelId="{4566180E-FE1E-4C3B-8D58-2ABEF6154FD7}" type="parTrans" cxnId="{BA5C4274-9704-4944-AF5D-8B8FB718BEBD}">
      <dgm:prSet/>
      <dgm:spPr/>
      <dgm:t>
        <a:bodyPr/>
        <a:lstStyle/>
        <a:p>
          <a:endParaRPr lang="en-US"/>
        </a:p>
      </dgm:t>
    </dgm:pt>
    <dgm:pt modelId="{D10B2E07-AE22-4A51-9CC6-FDACAE017630}" type="sibTrans" cxnId="{BA5C4274-9704-4944-AF5D-8B8FB718BEBD}">
      <dgm:prSet/>
      <dgm:spPr/>
      <dgm:t>
        <a:bodyPr/>
        <a:lstStyle/>
        <a:p>
          <a:endParaRPr lang="en-US"/>
        </a:p>
      </dgm:t>
    </dgm:pt>
    <dgm:pt modelId="{6F7AF24D-7F40-487E-986A-29CBFDE3564F}">
      <dgm:prSet phldrT="[Text]"/>
      <dgm:spPr/>
      <dgm:t>
        <a:bodyPr/>
        <a:lstStyle/>
        <a:p>
          <a:r>
            <a:rPr lang="en-US" dirty="0"/>
            <a:t>Identified local time - </a:t>
          </a:r>
          <a:r>
            <a:rPr lang="en-US" b="1" dirty="0"/>
            <a:t>‘</a:t>
          </a:r>
          <a:r>
            <a:rPr lang="en-US" b="1" dirty="0" err="1"/>
            <a:t>pytz</a:t>
          </a:r>
          <a:r>
            <a:rPr lang="en-US" b="1" dirty="0"/>
            <a:t>’&amp; ‘</a:t>
          </a:r>
          <a:r>
            <a:rPr lang="en-US" b="1" dirty="0" err="1"/>
            <a:t>datetime</a:t>
          </a:r>
          <a:r>
            <a:rPr lang="en-US" b="1" dirty="0"/>
            <a:t>’</a:t>
          </a:r>
        </a:p>
      </dgm:t>
    </dgm:pt>
    <dgm:pt modelId="{3AB279F4-0ECD-4DC7-B477-CB9E1A6698D9}" type="parTrans" cxnId="{D9D3A2F2-824D-438E-ABF7-B4E98B486ECF}">
      <dgm:prSet/>
      <dgm:spPr/>
      <dgm:t>
        <a:bodyPr/>
        <a:lstStyle/>
        <a:p>
          <a:endParaRPr lang="en-US"/>
        </a:p>
      </dgm:t>
    </dgm:pt>
    <dgm:pt modelId="{B6B250C9-93CC-47A2-BFF4-482167B84733}" type="sibTrans" cxnId="{D9D3A2F2-824D-438E-ABF7-B4E98B486ECF}">
      <dgm:prSet/>
      <dgm:spPr/>
      <dgm:t>
        <a:bodyPr/>
        <a:lstStyle/>
        <a:p>
          <a:endParaRPr lang="en-US"/>
        </a:p>
      </dgm:t>
    </dgm:pt>
    <dgm:pt modelId="{947D6C94-B54F-402F-B1E7-0BD32E6AE5E8}" type="pres">
      <dgm:prSet presAssocID="{42F113B6-A150-477E-BF6B-4664F96E600B}" presName="Name0" presStyleCnt="0">
        <dgm:presLayoutVars>
          <dgm:dir/>
          <dgm:animLvl val="lvl"/>
          <dgm:resizeHandles val="exact"/>
        </dgm:presLayoutVars>
      </dgm:prSet>
      <dgm:spPr/>
    </dgm:pt>
    <dgm:pt modelId="{A58F2EA9-4FB5-4C32-BB38-EC35B35EE3C1}" type="pres">
      <dgm:prSet presAssocID="{7A09D0D9-7FFA-4F2E-B99E-E5BAA1DA4F0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F0810F3A-148F-4DEF-A3A6-58DCB65DE437}" type="pres">
      <dgm:prSet presAssocID="{76B5CADA-CF0B-4DD8-8086-386FE8E364F2}" presName="parTxOnlySpace" presStyleCnt="0"/>
      <dgm:spPr/>
    </dgm:pt>
    <dgm:pt modelId="{A9D4CAE3-97CB-40B9-AA52-E0A28E9C775E}" type="pres">
      <dgm:prSet presAssocID="{DE2F8D23-00C7-4A63-81F0-5805FE33DFB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720C685-A9BA-4156-BC0C-2769BF9DC3EE}" type="pres">
      <dgm:prSet presAssocID="{34721D30-0049-4C0E-9C48-AC1F4372420B}" presName="parTxOnlySpace" presStyleCnt="0"/>
      <dgm:spPr/>
    </dgm:pt>
    <dgm:pt modelId="{431A09AE-5C82-4BD5-A05D-1A1F1BA558D1}" type="pres">
      <dgm:prSet presAssocID="{33F41C5D-FDC0-49AB-9CCB-4E64B03D4679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D00322DE-40BD-4718-8717-22870FE3AC3F}" type="pres">
      <dgm:prSet presAssocID="{D68A2E71-3BD5-4EC8-AEEF-CE46D13C2745}" presName="parTxOnlySpace" presStyleCnt="0"/>
      <dgm:spPr/>
    </dgm:pt>
    <dgm:pt modelId="{42DC530D-9D31-4A69-B0E3-0870734B78D6}" type="pres">
      <dgm:prSet presAssocID="{8508B6BC-9745-40DD-B875-B8B69BF4118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C36D4034-F302-45C5-8B2C-380D41210E89}" type="pres">
      <dgm:prSet presAssocID="{D10B2E07-AE22-4A51-9CC6-FDACAE017630}" presName="parTxOnlySpace" presStyleCnt="0"/>
      <dgm:spPr/>
    </dgm:pt>
    <dgm:pt modelId="{8C69B288-B7BD-4255-A48C-7233DF7031E1}" type="pres">
      <dgm:prSet presAssocID="{6F7AF24D-7F40-487E-986A-29CBFDE3564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BA5C4274-9704-4944-AF5D-8B8FB718BEBD}" srcId="{42F113B6-A150-477E-BF6B-4664F96E600B}" destId="{8508B6BC-9745-40DD-B875-B8B69BF41181}" srcOrd="3" destOrd="0" parTransId="{4566180E-FE1E-4C3B-8D58-2ABEF6154FD7}" sibTransId="{D10B2E07-AE22-4A51-9CC6-FDACAE017630}"/>
    <dgm:cxn modelId="{7FD3C6CA-951B-41E5-8D5F-9D90EF9C8AA9}" type="presOf" srcId="{DE2F8D23-00C7-4A63-81F0-5805FE33DFB0}" destId="{A9D4CAE3-97CB-40B9-AA52-E0A28E9C775E}" srcOrd="0" destOrd="0" presId="urn:microsoft.com/office/officeart/2005/8/layout/chevron1"/>
    <dgm:cxn modelId="{FC0A8349-FDFA-4991-A224-0E895A1F9745}" type="presOf" srcId="{6F7AF24D-7F40-487E-986A-29CBFDE3564F}" destId="{8C69B288-B7BD-4255-A48C-7233DF7031E1}" srcOrd="0" destOrd="0" presId="urn:microsoft.com/office/officeart/2005/8/layout/chevron1"/>
    <dgm:cxn modelId="{40B4A76F-179C-408D-9EE7-28279B51ABEE}" srcId="{42F113B6-A150-477E-BF6B-4664F96E600B}" destId="{DE2F8D23-00C7-4A63-81F0-5805FE33DFB0}" srcOrd="1" destOrd="0" parTransId="{0D7EF753-8D14-43CE-AAB5-75AEC5F5F413}" sibTransId="{34721D30-0049-4C0E-9C48-AC1F4372420B}"/>
    <dgm:cxn modelId="{3BBD96FC-458B-465E-BC17-389FAB0E1E8D}" type="presOf" srcId="{33F41C5D-FDC0-49AB-9CCB-4E64B03D4679}" destId="{431A09AE-5C82-4BD5-A05D-1A1F1BA558D1}" srcOrd="0" destOrd="0" presId="urn:microsoft.com/office/officeart/2005/8/layout/chevron1"/>
    <dgm:cxn modelId="{BEFBCEDE-D371-4B28-B166-106466BA3462}" srcId="{42F113B6-A150-477E-BF6B-4664F96E600B}" destId="{33F41C5D-FDC0-49AB-9CCB-4E64B03D4679}" srcOrd="2" destOrd="0" parTransId="{928305A8-0989-4EB6-81D0-76627A33E6B7}" sibTransId="{D68A2E71-3BD5-4EC8-AEEF-CE46D13C2745}"/>
    <dgm:cxn modelId="{8985FE24-1A41-42E5-A512-712FDD041176}" type="presOf" srcId="{42F113B6-A150-477E-BF6B-4664F96E600B}" destId="{947D6C94-B54F-402F-B1E7-0BD32E6AE5E8}" srcOrd="0" destOrd="0" presId="urn:microsoft.com/office/officeart/2005/8/layout/chevron1"/>
    <dgm:cxn modelId="{D967FD6F-AA6A-4636-B477-25AB4162AEB1}" type="presOf" srcId="{7A09D0D9-7FFA-4F2E-B99E-E5BAA1DA4F03}" destId="{A58F2EA9-4FB5-4C32-BB38-EC35B35EE3C1}" srcOrd="0" destOrd="0" presId="urn:microsoft.com/office/officeart/2005/8/layout/chevron1"/>
    <dgm:cxn modelId="{4F130B19-A1C7-49E6-A5B3-23EBD7506CE4}" type="presOf" srcId="{8508B6BC-9745-40DD-B875-B8B69BF41181}" destId="{42DC530D-9D31-4A69-B0E3-0870734B78D6}" srcOrd="0" destOrd="0" presId="urn:microsoft.com/office/officeart/2005/8/layout/chevron1"/>
    <dgm:cxn modelId="{DA03EAF0-C7C0-4EC0-A5B2-B2BD6FBC31CF}" srcId="{42F113B6-A150-477E-BF6B-4664F96E600B}" destId="{7A09D0D9-7FFA-4F2E-B99E-E5BAA1DA4F03}" srcOrd="0" destOrd="0" parTransId="{C3A544E9-C4ED-4192-9C4F-113DF6AA99C4}" sibTransId="{76B5CADA-CF0B-4DD8-8086-386FE8E364F2}"/>
    <dgm:cxn modelId="{D9D3A2F2-824D-438E-ABF7-B4E98B486ECF}" srcId="{42F113B6-A150-477E-BF6B-4664F96E600B}" destId="{6F7AF24D-7F40-487E-986A-29CBFDE3564F}" srcOrd="4" destOrd="0" parTransId="{3AB279F4-0ECD-4DC7-B477-CB9E1A6698D9}" sibTransId="{B6B250C9-93CC-47A2-BFF4-482167B84733}"/>
    <dgm:cxn modelId="{9AAE0CEC-75E7-4FB6-A916-C5C97D60AC1B}" type="presParOf" srcId="{947D6C94-B54F-402F-B1E7-0BD32E6AE5E8}" destId="{A58F2EA9-4FB5-4C32-BB38-EC35B35EE3C1}" srcOrd="0" destOrd="0" presId="urn:microsoft.com/office/officeart/2005/8/layout/chevron1"/>
    <dgm:cxn modelId="{640C7D7A-C430-45F4-8476-3453AA968B50}" type="presParOf" srcId="{947D6C94-B54F-402F-B1E7-0BD32E6AE5E8}" destId="{F0810F3A-148F-4DEF-A3A6-58DCB65DE437}" srcOrd="1" destOrd="0" presId="urn:microsoft.com/office/officeart/2005/8/layout/chevron1"/>
    <dgm:cxn modelId="{18BFF3F6-7970-49BF-8777-418334ADAD9F}" type="presParOf" srcId="{947D6C94-B54F-402F-B1E7-0BD32E6AE5E8}" destId="{A9D4CAE3-97CB-40B9-AA52-E0A28E9C775E}" srcOrd="2" destOrd="0" presId="urn:microsoft.com/office/officeart/2005/8/layout/chevron1"/>
    <dgm:cxn modelId="{6281EDB3-2D22-4A83-990F-698D86905D7A}" type="presParOf" srcId="{947D6C94-B54F-402F-B1E7-0BD32E6AE5E8}" destId="{7720C685-A9BA-4156-BC0C-2769BF9DC3EE}" srcOrd="3" destOrd="0" presId="urn:microsoft.com/office/officeart/2005/8/layout/chevron1"/>
    <dgm:cxn modelId="{2C9A5AF2-9D1E-4C9F-B4C5-6E4E1CDA4421}" type="presParOf" srcId="{947D6C94-B54F-402F-B1E7-0BD32E6AE5E8}" destId="{431A09AE-5C82-4BD5-A05D-1A1F1BA558D1}" srcOrd="4" destOrd="0" presId="urn:microsoft.com/office/officeart/2005/8/layout/chevron1"/>
    <dgm:cxn modelId="{A113DCA2-8C47-4753-8D38-4012F163C6EB}" type="presParOf" srcId="{947D6C94-B54F-402F-B1E7-0BD32E6AE5E8}" destId="{D00322DE-40BD-4718-8717-22870FE3AC3F}" srcOrd="5" destOrd="0" presId="urn:microsoft.com/office/officeart/2005/8/layout/chevron1"/>
    <dgm:cxn modelId="{979028B2-6437-451C-881C-25814643BD5F}" type="presParOf" srcId="{947D6C94-B54F-402F-B1E7-0BD32E6AE5E8}" destId="{42DC530D-9D31-4A69-B0E3-0870734B78D6}" srcOrd="6" destOrd="0" presId="urn:microsoft.com/office/officeart/2005/8/layout/chevron1"/>
    <dgm:cxn modelId="{64FDED73-45ED-45C0-9991-05025D7DD5F4}" type="presParOf" srcId="{947D6C94-B54F-402F-B1E7-0BD32E6AE5E8}" destId="{C36D4034-F302-45C5-8B2C-380D41210E89}" srcOrd="7" destOrd="0" presId="urn:microsoft.com/office/officeart/2005/8/layout/chevron1"/>
    <dgm:cxn modelId="{894FAFEB-9FC0-452A-BD50-2B9E5C0C7021}" type="presParOf" srcId="{947D6C94-B54F-402F-B1E7-0BD32E6AE5E8}" destId="{8C69B288-B7BD-4255-A48C-7233DF7031E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E6C66F-C9F3-4783-967F-D7892D7BC95A}" type="doc">
      <dgm:prSet loTypeId="urn:microsoft.com/office/officeart/2005/8/layout/funnel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511F795-4ABF-4413-936B-AEFC1F553214}">
      <dgm:prSet phldrT="[Text]"/>
      <dgm:spPr/>
      <dgm:t>
        <a:bodyPr/>
        <a:lstStyle/>
        <a:p>
          <a:r>
            <a:rPr lang="en-US" dirty="0"/>
            <a:t>Posts</a:t>
          </a:r>
        </a:p>
      </dgm:t>
    </dgm:pt>
    <dgm:pt modelId="{798888A9-77DF-422C-AE21-C1EF854B364F}" type="parTrans" cxnId="{08E89CB7-6AC4-4CE6-8FA1-BBC8822C018F}">
      <dgm:prSet/>
      <dgm:spPr/>
      <dgm:t>
        <a:bodyPr/>
        <a:lstStyle/>
        <a:p>
          <a:endParaRPr lang="en-US"/>
        </a:p>
      </dgm:t>
    </dgm:pt>
    <dgm:pt modelId="{EBF1CBBF-EF80-4BD1-B36F-F8A7E3068F34}" type="sibTrans" cxnId="{08E89CB7-6AC4-4CE6-8FA1-BBC8822C018F}">
      <dgm:prSet/>
      <dgm:spPr/>
      <dgm:t>
        <a:bodyPr/>
        <a:lstStyle/>
        <a:p>
          <a:endParaRPr lang="en-US"/>
        </a:p>
      </dgm:t>
    </dgm:pt>
    <dgm:pt modelId="{5B70C6A3-6E4C-47ED-808E-7216C477DF89}">
      <dgm:prSet phldrT="[Text]"/>
      <dgm:spPr/>
      <dgm:t>
        <a:bodyPr/>
        <a:lstStyle/>
        <a:p>
          <a:r>
            <a:rPr lang="en-US" dirty="0"/>
            <a:t>Users</a:t>
          </a:r>
        </a:p>
      </dgm:t>
    </dgm:pt>
    <dgm:pt modelId="{CC890FF7-DE14-4A9D-A8B8-5C581C5AA646}" type="parTrans" cxnId="{B5177372-62ED-41B7-A429-19BD1A73239B}">
      <dgm:prSet/>
      <dgm:spPr/>
      <dgm:t>
        <a:bodyPr/>
        <a:lstStyle/>
        <a:p>
          <a:endParaRPr lang="en-US"/>
        </a:p>
      </dgm:t>
    </dgm:pt>
    <dgm:pt modelId="{11B9877C-D6F1-4FC1-9C39-C38D51959384}" type="sibTrans" cxnId="{B5177372-62ED-41B7-A429-19BD1A73239B}">
      <dgm:prSet/>
      <dgm:spPr/>
      <dgm:t>
        <a:bodyPr/>
        <a:lstStyle/>
        <a:p>
          <a:endParaRPr lang="en-US"/>
        </a:p>
      </dgm:t>
    </dgm:pt>
    <dgm:pt modelId="{7D29405D-BCF7-47E1-A6B1-DE6D82F87A22}">
      <dgm:prSet phldrT="[Text]"/>
      <dgm:spPr/>
      <dgm:t>
        <a:bodyPr/>
        <a:lstStyle/>
        <a:p>
          <a:r>
            <a:rPr lang="en-US" dirty="0"/>
            <a:t>Tags</a:t>
          </a:r>
        </a:p>
      </dgm:t>
    </dgm:pt>
    <dgm:pt modelId="{AF1742AC-7923-4524-960B-B0D928F8189D}" type="parTrans" cxnId="{5FEC2DD7-AB14-406F-A470-47A78691DBCA}">
      <dgm:prSet/>
      <dgm:spPr/>
      <dgm:t>
        <a:bodyPr/>
        <a:lstStyle/>
        <a:p>
          <a:endParaRPr lang="en-US"/>
        </a:p>
      </dgm:t>
    </dgm:pt>
    <dgm:pt modelId="{E71BC3E8-EE60-4099-A768-E5DE0FE896BE}" type="sibTrans" cxnId="{5FEC2DD7-AB14-406F-A470-47A78691DBCA}">
      <dgm:prSet/>
      <dgm:spPr/>
      <dgm:t>
        <a:bodyPr/>
        <a:lstStyle/>
        <a:p>
          <a:endParaRPr lang="en-US"/>
        </a:p>
      </dgm:t>
    </dgm:pt>
    <dgm:pt modelId="{93727162-C437-4DC1-96D5-6228E5DD4E7E}">
      <dgm:prSet phldrT="[Text]"/>
      <dgm:spPr/>
      <dgm:t>
        <a:bodyPr/>
        <a:lstStyle/>
        <a:p>
          <a:r>
            <a:rPr lang="en-US" dirty="0"/>
            <a:t>Master Data</a:t>
          </a:r>
        </a:p>
      </dgm:t>
    </dgm:pt>
    <dgm:pt modelId="{9D24DBE9-894E-45B0-9A0C-B4AF87F56A2A}" type="parTrans" cxnId="{1914171E-4F27-4C88-8069-3FD422793CC9}">
      <dgm:prSet/>
      <dgm:spPr/>
      <dgm:t>
        <a:bodyPr/>
        <a:lstStyle/>
        <a:p>
          <a:endParaRPr lang="en-US"/>
        </a:p>
      </dgm:t>
    </dgm:pt>
    <dgm:pt modelId="{55D2DFB4-E5CE-478B-98A8-0F52CFAD3031}" type="sibTrans" cxnId="{1914171E-4F27-4C88-8069-3FD422793CC9}">
      <dgm:prSet/>
      <dgm:spPr/>
      <dgm:t>
        <a:bodyPr/>
        <a:lstStyle/>
        <a:p>
          <a:endParaRPr lang="en-US"/>
        </a:p>
      </dgm:t>
    </dgm:pt>
    <dgm:pt modelId="{3FA144F1-71C1-4CFE-AE80-8C7B3A62097E}" type="pres">
      <dgm:prSet presAssocID="{5DE6C66F-C9F3-4783-967F-D7892D7BC95A}" presName="Name0" presStyleCnt="0">
        <dgm:presLayoutVars>
          <dgm:chMax val="4"/>
          <dgm:resizeHandles val="exact"/>
        </dgm:presLayoutVars>
      </dgm:prSet>
      <dgm:spPr/>
    </dgm:pt>
    <dgm:pt modelId="{375A9BA9-A73F-43B8-BA94-AADC4ECF4D79}" type="pres">
      <dgm:prSet presAssocID="{5DE6C66F-C9F3-4783-967F-D7892D7BC95A}" presName="ellipse" presStyleLbl="trBgShp" presStyleIdx="0" presStyleCnt="1"/>
      <dgm:spPr/>
    </dgm:pt>
    <dgm:pt modelId="{EF161F38-D3A5-40C4-A9A4-FF373A82C5E1}" type="pres">
      <dgm:prSet presAssocID="{5DE6C66F-C9F3-4783-967F-D7892D7BC95A}" presName="arrow1" presStyleLbl="fgShp" presStyleIdx="0" presStyleCnt="1"/>
      <dgm:spPr/>
    </dgm:pt>
    <dgm:pt modelId="{5A645244-5C43-4897-A282-078A38B9CC4A}" type="pres">
      <dgm:prSet presAssocID="{5DE6C66F-C9F3-4783-967F-D7892D7BC95A}" presName="rectangle" presStyleLbl="revTx" presStyleIdx="0" presStyleCnt="1">
        <dgm:presLayoutVars>
          <dgm:bulletEnabled val="1"/>
        </dgm:presLayoutVars>
      </dgm:prSet>
      <dgm:spPr/>
    </dgm:pt>
    <dgm:pt modelId="{E4E75603-83EF-4FE5-AD8E-1A95DD173BFF}" type="pres">
      <dgm:prSet presAssocID="{5B70C6A3-6E4C-47ED-808E-7216C477DF89}" presName="item1" presStyleLbl="node1" presStyleIdx="0" presStyleCnt="3">
        <dgm:presLayoutVars>
          <dgm:bulletEnabled val="1"/>
        </dgm:presLayoutVars>
      </dgm:prSet>
      <dgm:spPr/>
    </dgm:pt>
    <dgm:pt modelId="{8E9152F1-B788-43D1-9DD5-DF474F2F0695}" type="pres">
      <dgm:prSet presAssocID="{7D29405D-BCF7-47E1-A6B1-DE6D82F87A22}" presName="item2" presStyleLbl="node1" presStyleIdx="1" presStyleCnt="3">
        <dgm:presLayoutVars>
          <dgm:bulletEnabled val="1"/>
        </dgm:presLayoutVars>
      </dgm:prSet>
      <dgm:spPr/>
    </dgm:pt>
    <dgm:pt modelId="{41AAAF2C-7E44-41C3-B75D-810307DED189}" type="pres">
      <dgm:prSet presAssocID="{93727162-C437-4DC1-96D5-6228E5DD4E7E}" presName="item3" presStyleLbl="node1" presStyleIdx="2" presStyleCnt="3">
        <dgm:presLayoutVars>
          <dgm:bulletEnabled val="1"/>
        </dgm:presLayoutVars>
      </dgm:prSet>
      <dgm:spPr/>
    </dgm:pt>
    <dgm:pt modelId="{03210AE6-2A3F-407F-8BEA-B96457796DAA}" type="pres">
      <dgm:prSet presAssocID="{5DE6C66F-C9F3-4783-967F-D7892D7BC95A}" presName="funnel" presStyleLbl="trAlignAcc1" presStyleIdx="0" presStyleCnt="1"/>
      <dgm:spPr/>
    </dgm:pt>
  </dgm:ptLst>
  <dgm:cxnLst>
    <dgm:cxn modelId="{9CC3069F-A9FF-4080-A93C-2B5E5BC9BEBA}" type="presOf" srcId="{93727162-C437-4DC1-96D5-6228E5DD4E7E}" destId="{5A645244-5C43-4897-A282-078A38B9CC4A}" srcOrd="0" destOrd="0" presId="urn:microsoft.com/office/officeart/2005/8/layout/funnel1"/>
    <dgm:cxn modelId="{261BE45C-FFCF-47A8-90F3-5EA69FABE1F6}" type="presOf" srcId="{5DE6C66F-C9F3-4783-967F-D7892D7BC95A}" destId="{3FA144F1-71C1-4CFE-AE80-8C7B3A62097E}" srcOrd="0" destOrd="0" presId="urn:microsoft.com/office/officeart/2005/8/layout/funnel1"/>
    <dgm:cxn modelId="{7792A1B5-B6BC-4AA0-A63F-97F64A0107C9}" type="presOf" srcId="{5B70C6A3-6E4C-47ED-808E-7216C477DF89}" destId="{8E9152F1-B788-43D1-9DD5-DF474F2F0695}" srcOrd="0" destOrd="0" presId="urn:microsoft.com/office/officeart/2005/8/layout/funnel1"/>
    <dgm:cxn modelId="{1914171E-4F27-4C88-8069-3FD422793CC9}" srcId="{5DE6C66F-C9F3-4783-967F-D7892D7BC95A}" destId="{93727162-C437-4DC1-96D5-6228E5DD4E7E}" srcOrd="3" destOrd="0" parTransId="{9D24DBE9-894E-45B0-9A0C-B4AF87F56A2A}" sibTransId="{55D2DFB4-E5CE-478B-98A8-0F52CFAD3031}"/>
    <dgm:cxn modelId="{5FEC2DD7-AB14-406F-A470-47A78691DBCA}" srcId="{5DE6C66F-C9F3-4783-967F-D7892D7BC95A}" destId="{7D29405D-BCF7-47E1-A6B1-DE6D82F87A22}" srcOrd="2" destOrd="0" parTransId="{AF1742AC-7923-4524-960B-B0D928F8189D}" sibTransId="{E71BC3E8-EE60-4099-A768-E5DE0FE896BE}"/>
    <dgm:cxn modelId="{B5177372-62ED-41B7-A429-19BD1A73239B}" srcId="{5DE6C66F-C9F3-4783-967F-D7892D7BC95A}" destId="{5B70C6A3-6E4C-47ED-808E-7216C477DF89}" srcOrd="1" destOrd="0" parTransId="{CC890FF7-DE14-4A9D-A8B8-5C581C5AA646}" sibTransId="{11B9877C-D6F1-4FC1-9C39-C38D51959384}"/>
    <dgm:cxn modelId="{38CA2D8B-2A6D-4ABF-A704-8794547EA3C5}" type="presOf" srcId="{7D29405D-BCF7-47E1-A6B1-DE6D82F87A22}" destId="{E4E75603-83EF-4FE5-AD8E-1A95DD173BFF}" srcOrd="0" destOrd="0" presId="urn:microsoft.com/office/officeart/2005/8/layout/funnel1"/>
    <dgm:cxn modelId="{08E89CB7-6AC4-4CE6-8FA1-BBC8822C018F}" srcId="{5DE6C66F-C9F3-4783-967F-D7892D7BC95A}" destId="{9511F795-4ABF-4413-936B-AEFC1F553214}" srcOrd="0" destOrd="0" parTransId="{798888A9-77DF-422C-AE21-C1EF854B364F}" sibTransId="{EBF1CBBF-EF80-4BD1-B36F-F8A7E3068F34}"/>
    <dgm:cxn modelId="{827A046F-B1CB-44BC-BDEB-5E72B388583F}" type="presOf" srcId="{9511F795-4ABF-4413-936B-AEFC1F553214}" destId="{41AAAF2C-7E44-41C3-B75D-810307DED189}" srcOrd="0" destOrd="0" presId="urn:microsoft.com/office/officeart/2005/8/layout/funnel1"/>
    <dgm:cxn modelId="{48538F13-C13D-4EE1-A57C-C8F2CF4DC6F2}" type="presParOf" srcId="{3FA144F1-71C1-4CFE-AE80-8C7B3A62097E}" destId="{375A9BA9-A73F-43B8-BA94-AADC4ECF4D79}" srcOrd="0" destOrd="0" presId="urn:microsoft.com/office/officeart/2005/8/layout/funnel1"/>
    <dgm:cxn modelId="{FCDF8CAF-AE71-49D5-8A18-021C6D8F8DE4}" type="presParOf" srcId="{3FA144F1-71C1-4CFE-AE80-8C7B3A62097E}" destId="{EF161F38-D3A5-40C4-A9A4-FF373A82C5E1}" srcOrd="1" destOrd="0" presId="urn:microsoft.com/office/officeart/2005/8/layout/funnel1"/>
    <dgm:cxn modelId="{0AAB6114-A9CE-43EA-8D6E-DD564A4B3249}" type="presParOf" srcId="{3FA144F1-71C1-4CFE-AE80-8C7B3A62097E}" destId="{5A645244-5C43-4897-A282-078A38B9CC4A}" srcOrd="2" destOrd="0" presId="urn:microsoft.com/office/officeart/2005/8/layout/funnel1"/>
    <dgm:cxn modelId="{2F7C50C6-BA11-4102-A431-00C5D9AD4AF8}" type="presParOf" srcId="{3FA144F1-71C1-4CFE-AE80-8C7B3A62097E}" destId="{E4E75603-83EF-4FE5-AD8E-1A95DD173BFF}" srcOrd="3" destOrd="0" presId="urn:microsoft.com/office/officeart/2005/8/layout/funnel1"/>
    <dgm:cxn modelId="{4F671C9E-E9AC-46F5-AE4A-EAA3A4DACCB5}" type="presParOf" srcId="{3FA144F1-71C1-4CFE-AE80-8C7B3A62097E}" destId="{8E9152F1-B788-43D1-9DD5-DF474F2F0695}" srcOrd="4" destOrd="0" presId="urn:microsoft.com/office/officeart/2005/8/layout/funnel1"/>
    <dgm:cxn modelId="{1985E3D7-0386-4368-872A-8A2DA3FFF286}" type="presParOf" srcId="{3FA144F1-71C1-4CFE-AE80-8C7B3A62097E}" destId="{41AAAF2C-7E44-41C3-B75D-810307DED189}" srcOrd="5" destOrd="0" presId="urn:microsoft.com/office/officeart/2005/8/layout/funnel1"/>
    <dgm:cxn modelId="{04FC8C0F-DF31-46EC-BA01-0B739A5D7AE3}" type="presParOf" srcId="{3FA144F1-71C1-4CFE-AE80-8C7B3A62097E}" destId="{03210AE6-2A3F-407F-8BEA-B96457796DA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0A3EC2-1392-4A1B-866D-9D6B3C610A11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50AE38-FE82-4CB7-8B91-B76CD5E18847}">
      <dgm:prSet phldrT="[Text]" custT="1"/>
      <dgm:spPr/>
      <dgm:t>
        <a:bodyPr/>
        <a:lstStyle/>
        <a:p>
          <a:r>
            <a:rPr lang="en-US" sz="1600" b="0" dirty="0"/>
            <a:t>User location</a:t>
          </a:r>
        </a:p>
      </dgm:t>
    </dgm:pt>
    <dgm:pt modelId="{8EEC8E32-6D1E-4C1B-9274-DD6A80A4FBA5}" type="parTrans" cxnId="{5D40F2CB-B5F2-4588-8A86-CAB726CB0FA0}">
      <dgm:prSet/>
      <dgm:spPr/>
      <dgm:t>
        <a:bodyPr/>
        <a:lstStyle/>
        <a:p>
          <a:endParaRPr lang="en-US"/>
        </a:p>
      </dgm:t>
    </dgm:pt>
    <dgm:pt modelId="{2DFDC765-BD8B-42F1-B298-1BE1EBD33A53}" type="sibTrans" cxnId="{5D40F2CB-B5F2-4588-8A86-CAB726CB0FA0}">
      <dgm:prSet/>
      <dgm:spPr/>
      <dgm:t>
        <a:bodyPr/>
        <a:lstStyle/>
        <a:p>
          <a:endParaRPr lang="en-US"/>
        </a:p>
      </dgm:t>
    </dgm:pt>
    <dgm:pt modelId="{06CE24B5-B2D9-4617-89DF-F2C7D49776AA}">
      <dgm:prSet phldrT="[Text]" custT="1"/>
      <dgm:spPr/>
      <dgm:t>
        <a:bodyPr/>
        <a:lstStyle/>
        <a:p>
          <a:r>
            <a:rPr lang="en-US" sz="1600" b="0" dirty="0"/>
            <a:t>‘geocoder’ package</a:t>
          </a:r>
        </a:p>
      </dgm:t>
    </dgm:pt>
    <dgm:pt modelId="{5718DFD3-CC62-4CA7-BFFF-A8A6AA2FB162}" type="parTrans" cxnId="{A7354FA5-822F-41F6-BCB4-55EDF9849164}">
      <dgm:prSet/>
      <dgm:spPr/>
      <dgm:t>
        <a:bodyPr/>
        <a:lstStyle/>
        <a:p>
          <a:endParaRPr lang="en-US"/>
        </a:p>
      </dgm:t>
    </dgm:pt>
    <dgm:pt modelId="{AB147A93-3D2A-44B5-965B-B3B72F945FC5}" type="sibTrans" cxnId="{A7354FA5-822F-41F6-BCB4-55EDF9849164}">
      <dgm:prSet/>
      <dgm:spPr/>
      <dgm:t>
        <a:bodyPr/>
        <a:lstStyle/>
        <a:p>
          <a:endParaRPr lang="en-US"/>
        </a:p>
      </dgm:t>
    </dgm:pt>
    <dgm:pt modelId="{1C5FE72B-5FE4-4EA1-A61D-AB20B38B3C9C}" type="pres">
      <dgm:prSet presAssocID="{730A3EC2-1392-4A1B-866D-9D6B3C610A11}" presName="Name0" presStyleCnt="0">
        <dgm:presLayoutVars>
          <dgm:dir/>
          <dgm:resizeHandles val="exact"/>
        </dgm:presLayoutVars>
      </dgm:prSet>
      <dgm:spPr/>
    </dgm:pt>
    <dgm:pt modelId="{DB25F5BB-A78B-451F-BA16-6E0CE2E88BBC}" type="pres">
      <dgm:prSet presAssocID="{A350AE38-FE82-4CB7-8B91-B76CD5E18847}" presName="composite" presStyleCnt="0"/>
      <dgm:spPr/>
    </dgm:pt>
    <dgm:pt modelId="{FD66495C-2F05-4A56-9956-000447883915}" type="pres">
      <dgm:prSet presAssocID="{A350AE38-FE82-4CB7-8B91-B76CD5E18847}" presName="bgChev" presStyleLbl="node1" presStyleIdx="0" presStyleCnt="2"/>
      <dgm:spPr/>
    </dgm:pt>
    <dgm:pt modelId="{8E5DC655-9F74-4B57-941D-7FF3FD1E1824}" type="pres">
      <dgm:prSet presAssocID="{A350AE38-FE82-4CB7-8B91-B76CD5E18847}" presName="txNode" presStyleLbl="fgAcc1" presStyleIdx="0" presStyleCnt="2">
        <dgm:presLayoutVars>
          <dgm:bulletEnabled val="1"/>
        </dgm:presLayoutVars>
      </dgm:prSet>
      <dgm:spPr/>
    </dgm:pt>
    <dgm:pt modelId="{F87D6354-FDDB-4F95-A272-4508343A12AA}" type="pres">
      <dgm:prSet presAssocID="{2DFDC765-BD8B-42F1-B298-1BE1EBD33A53}" presName="compositeSpace" presStyleCnt="0"/>
      <dgm:spPr/>
    </dgm:pt>
    <dgm:pt modelId="{19DEC4A5-676E-4FE2-A7AD-C3460ED18309}" type="pres">
      <dgm:prSet presAssocID="{06CE24B5-B2D9-4617-89DF-F2C7D49776AA}" presName="composite" presStyleCnt="0"/>
      <dgm:spPr/>
    </dgm:pt>
    <dgm:pt modelId="{92732D47-758D-4C5D-8ABE-9F8C79074A17}" type="pres">
      <dgm:prSet presAssocID="{06CE24B5-B2D9-4617-89DF-F2C7D49776AA}" presName="bgChev" presStyleLbl="node1" presStyleIdx="1" presStyleCnt="2"/>
      <dgm:spPr/>
    </dgm:pt>
    <dgm:pt modelId="{7D34D1C6-1921-4BAA-BA92-AE077CA5B318}" type="pres">
      <dgm:prSet presAssocID="{06CE24B5-B2D9-4617-89DF-F2C7D49776AA}" presName="txNode" presStyleLbl="fgAcc1" presStyleIdx="1" presStyleCnt="2">
        <dgm:presLayoutVars>
          <dgm:bulletEnabled val="1"/>
        </dgm:presLayoutVars>
      </dgm:prSet>
      <dgm:spPr/>
    </dgm:pt>
  </dgm:ptLst>
  <dgm:cxnLst>
    <dgm:cxn modelId="{32ADD701-615A-4BDE-B699-709FCA46D3F3}" type="presOf" srcId="{730A3EC2-1392-4A1B-866D-9D6B3C610A11}" destId="{1C5FE72B-5FE4-4EA1-A61D-AB20B38B3C9C}" srcOrd="0" destOrd="0" presId="urn:microsoft.com/office/officeart/2005/8/layout/chevronAccent+Icon"/>
    <dgm:cxn modelId="{5D40F2CB-B5F2-4588-8A86-CAB726CB0FA0}" srcId="{730A3EC2-1392-4A1B-866D-9D6B3C610A11}" destId="{A350AE38-FE82-4CB7-8B91-B76CD5E18847}" srcOrd="0" destOrd="0" parTransId="{8EEC8E32-6D1E-4C1B-9274-DD6A80A4FBA5}" sibTransId="{2DFDC765-BD8B-42F1-B298-1BE1EBD33A53}"/>
    <dgm:cxn modelId="{5486297F-F1BF-4549-BE02-209B007DBF4E}" type="presOf" srcId="{A350AE38-FE82-4CB7-8B91-B76CD5E18847}" destId="{8E5DC655-9F74-4B57-941D-7FF3FD1E1824}" srcOrd="0" destOrd="0" presId="urn:microsoft.com/office/officeart/2005/8/layout/chevronAccent+Icon"/>
    <dgm:cxn modelId="{3A4DB776-32F3-453B-8152-BF703BDA399C}" type="presOf" srcId="{06CE24B5-B2D9-4617-89DF-F2C7D49776AA}" destId="{7D34D1C6-1921-4BAA-BA92-AE077CA5B318}" srcOrd="0" destOrd="0" presId="urn:microsoft.com/office/officeart/2005/8/layout/chevronAccent+Icon"/>
    <dgm:cxn modelId="{A7354FA5-822F-41F6-BCB4-55EDF9849164}" srcId="{730A3EC2-1392-4A1B-866D-9D6B3C610A11}" destId="{06CE24B5-B2D9-4617-89DF-F2C7D49776AA}" srcOrd="1" destOrd="0" parTransId="{5718DFD3-CC62-4CA7-BFFF-A8A6AA2FB162}" sibTransId="{AB147A93-3D2A-44B5-965B-B3B72F945FC5}"/>
    <dgm:cxn modelId="{5DFEE6E1-ED8C-403E-9E30-7F08C8387CE2}" type="presParOf" srcId="{1C5FE72B-5FE4-4EA1-A61D-AB20B38B3C9C}" destId="{DB25F5BB-A78B-451F-BA16-6E0CE2E88BBC}" srcOrd="0" destOrd="0" presId="urn:microsoft.com/office/officeart/2005/8/layout/chevronAccent+Icon"/>
    <dgm:cxn modelId="{A2462E64-5702-458E-8615-90A7CE86FC5F}" type="presParOf" srcId="{DB25F5BB-A78B-451F-BA16-6E0CE2E88BBC}" destId="{FD66495C-2F05-4A56-9956-000447883915}" srcOrd="0" destOrd="0" presId="urn:microsoft.com/office/officeart/2005/8/layout/chevronAccent+Icon"/>
    <dgm:cxn modelId="{17DB1E74-F78A-48A3-A4E1-0DF654905755}" type="presParOf" srcId="{DB25F5BB-A78B-451F-BA16-6E0CE2E88BBC}" destId="{8E5DC655-9F74-4B57-941D-7FF3FD1E1824}" srcOrd="1" destOrd="0" presId="urn:microsoft.com/office/officeart/2005/8/layout/chevronAccent+Icon"/>
    <dgm:cxn modelId="{0BE99680-B952-4158-8462-DC977CB38E7F}" type="presParOf" srcId="{1C5FE72B-5FE4-4EA1-A61D-AB20B38B3C9C}" destId="{F87D6354-FDDB-4F95-A272-4508343A12AA}" srcOrd="1" destOrd="0" presId="urn:microsoft.com/office/officeart/2005/8/layout/chevronAccent+Icon"/>
    <dgm:cxn modelId="{38085F62-FFDD-443F-858D-E8C3060A6FF3}" type="presParOf" srcId="{1C5FE72B-5FE4-4EA1-A61D-AB20B38B3C9C}" destId="{19DEC4A5-676E-4FE2-A7AD-C3460ED18309}" srcOrd="2" destOrd="0" presId="urn:microsoft.com/office/officeart/2005/8/layout/chevronAccent+Icon"/>
    <dgm:cxn modelId="{D96AB9C2-8084-422B-8193-870F284D1548}" type="presParOf" srcId="{19DEC4A5-676E-4FE2-A7AD-C3460ED18309}" destId="{92732D47-758D-4C5D-8ABE-9F8C79074A17}" srcOrd="0" destOrd="0" presId="urn:microsoft.com/office/officeart/2005/8/layout/chevronAccent+Icon"/>
    <dgm:cxn modelId="{92982AE8-9CBC-4437-B895-02E03A700374}" type="presParOf" srcId="{19DEC4A5-676E-4FE2-A7AD-C3460ED18309}" destId="{7D34D1C6-1921-4BAA-BA92-AE077CA5B31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0A3EC2-1392-4A1B-866D-9D6B3C610A11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50AE38-FE82-4CB7-8B91-B76CD5E18847}">
      <dgm:prSet phldrT="[Text]" custT="1"/>
      <dgm:spPr/>
      <dgm:t>
        <a:bodyPr/>
        <a:lstStyle/>
        <a:p>
          <a:r>
            <a:rPr lang="en-US" sz="1600" b="0" dirty="0"/>
            <a:t>Latitudes/Longitudes</a:t>
          </a:r>
        </a:p>
      </dgm:t>
    </dgm:pt>
    <dgm:pt modelId="{8EEC8E32-6D1E-4C1B-9274-DD6A80A4FBA5}" type="parTrans" cxnId="{5D40F2CB-B5F2-4588-8A86-CAB726CB0FA0}">
      <dgm:prSet/>
      <dgm:spPr/>
      <dgm:t>
        <a:bodyPr/>
        <a:lstStyle/>
        <a:p>
          <a:endParaRPr lang="en-US"/>
        </a:p>
      </dgm:t>
    </dgm:pt>
    <dgm:pt modelId="{2DFDC765-BD8B-42F1-B298-1BE1EBD33A53}" type="sibTrans" cxnId="{5D40F2CB-B5F2-4588-8A86-CAB726CB0FA0}">
      <dgm:prSet/>
      <dgm:spPr/>
      <dgm:t>
        <a:bodyPr/>
        <a:lstStyle/>
        <a:p>
          <a:endParaRPr lang="en-US"/>
        </a:p>
      </dgm:t>
    </dgm:pt>
    <dgm:pt modelId="{06CE24B5-B2D9-4617-89DF-F2C7D49776AA}">
      <dgm:prSet phldrT="[Text]" custT="1"/>
      <dgm:spPr/>
      <dgm:t>
        <a:bodyPr/>
        <a:lstStyle/>
        <a:p>
          <a:r>
            <a:rPr lang="en-US" sz="1600" b="0" dirty="0"/>
            <a:t>‘</a:t>
          </a:r>
          <a:r>
            <a:rPr lang="en-US" sz="1600" b="0" dirty="0" err="1"/>
            <a:t>tzwhere</a:t>
          </a:r>
          <a:r>
            <a:rPr lang="en-US" sz="1600" b="0" dirty="0"/>
            <a:t>’ package</a:t>
          </a:r>
        </a:p>
      </dgm:t>
    </dgm:pt>
    <dgm:pt modelId="{5718DFD3-CC62-4CA7-BFFF-A8A6AA2FB162}" type="parTrans" cxnId="{A7354FA5-822F-41F6-BCB4-55EDF9849164}">
      <dgm:prSet/>
      <dgm:spPr/>
      <dgm:t>
        <a:bodyPr/>
        <a:lstStyle/>
        <a:p>
          <a:endParaRPr lang="en-US"/>
        </a:p>
      </dgm:t>
    </dgm:pt>
    <dgm:pt modelId="{AB147A93-3D2A-44B5-965B-B3B72F945FC5}" type="sibTrans" cxnId="{A7354FA5-822F-41F6-BCB4-55EDF9849164}">
      <dgm:prSet/>
      <dgm:spPr/>
      <dgm:t>
        <a:bodyPr/>
        <a:lstStyle/>
        <a:p>
          <a:endParaRPr lang="en-US"/>
        </a:p>
      </dgm:t>
    </dgm:pt>
    <dgm:pt modelId="{E94FA981-06AC-4E3A-B7B7-6EEBECF9314D}">
      <dgm:prSet phldrT="[Text]" custT="1"/>
      <dgm:spPr/>
      <dgm:t>
        <a:bodyPr/>
        <a:lstStyle/>
        <a:p>
          <a:r>
            <a:rPr lang="en-US" sz="1600" b="0" dirty="0" err="1"/>
            <a:t>Timezones</a:t>
          </a:r>
          <a:endParaRPr lang="en-US" sz="1600" b="0" dirty="0"/>
        </a:p>
      </dgm:t>
    </dgm:pt>
    <dgm:pt modelId="{85D6E595-ACDC-48F8-80AD-5CF8986DF071}" type="parTrans" cxnId="{847ADE65-0E47-4EE9-AD55-7540FEE5895C}">
      <dgm:prSet/>
      <dgm:spPr/>
      <dgm:t>
        <a:bodyPr/>
        <a:lstStyle/>
        <a:p>
          <a:endParaRPr lang="en-US"/>
        </a:p>
      </dgm:t>
    </dgm:pt>
    <dgm:pt modelId="{982D57B7-4A14-430F-9BFB-3C31D23FE3F6}" type="sibTrans" cxnId="{847ADE65-0E47-4EE9-AD55-7540FEE5895C}">
      <dgm:prSet/>
      <dgm:spPr/>
      <dgm:t>
        <a:bodyPr/>
        <a:lstStyle/>
        <a:p>
          <a:endParaRPr lang="en-US"/>
        </a:p>
      </dgm:t>
    </dgm:pt>
    <dgm:pt modelId="{F77B6D5E-D41A-449E-AD94-69535F250AD3}">
      <dgm:prSet phldrT="[Text]" custT="1"/>
      <dgm:spPr/>
      <dgm:t>
        <a:bodyPr/>
        <a:lstStyle/>
        <a:p>
          <a:r>
            <a:rPr lang="en-US" sz="1600" b="0" dirty="0"/>
            <a:t>‘</a:t>
          </a:r>
          <a:r>
            <a:rPr lang="en-US" sz="1600" b="0" dirty="0" err="1"/>
            <a:t>pytz</a:t>
          </a:r>
          <a:r>
            <a:rPr lang="en-US" sz="1600" b="0" dirty="0"/>
            <a:t>’ package</a:t>
          </a:r>
        </a:p>
      </dgm:t>
    </dgm:pt>
    <dgm:pt modelId="{644947D7-1044-4203-9BE7-7FFB4B964D69}" type="parTrans" cxnId="{6E589F78-0F14-423B-B396-F1AC8102BA66}">
      <dgm:prSet/>
      <dgm:spPr/>
      <dgm:t>
        <a:bodyPr/>
        <a:lstStyle/>
        <a:p>
          <a:endParaRPr lang="en-US"/>
        </a:p>
      </dgm:t>
    </dgm:pt>
    <dgm:pt modelId="{AFDA0643-544A-46D2-8E8B-26846563A822}" type="sibTrans" cxnId="{6E589F78-0F14-423B-B396-F1AC8102BA66}">
      <dgm:prSet/>
      <dgm:spPr/>
      <dgm:t>
        <a:bodyPr/>
        <a:lstStyle/>
        <a:p>
          <a:endParaRPr lang="en-US"/>
        </a:p>
      </dgm:t>
    </dgm:pt>
    <dgm:pt modelId="{1C5FE72B-5FE4-4EA1-A61D-AB20B38B3C9C}" type="pres">
      <dgm:prSet presAssocID="{730A3EC2-1392-4A1B-866D-9D6B3C610A11}" presName="Name0" presStyleCnt="0">
        <dgm:presLayoutVars>
          <dgm:dir/>
          <dgm:resizeHandles val="exact"/>
        </dgm:presLayoutVars>
      </dgm:prSet>
      <dgm:spPr/>
    </dgm:pt>
    <dgm:pt modelId="{DB25F5BB-A78B-451F-BA16-6E0CE2E88BBC}" type="pres">
      <dgm:prSet presAssocID="{A350AE38-FE82-4CB7-8B91-B76CD5E18847}" presName="composite" presStyleCnt="0"/>
      <dgm:spPr/>
    </dgm:pt>
    <dgm:pt modelId="{FD66495C-2F05-4A56-9956-000447883915}" type="pres">
      <dgm:prSet presAssocID="{A350AE38-FE82-4CB7-8B91-B76CD5E18847}" presName="bgChev" presStyleLbl="node1" presStyleIdx="0" presStyleCnt="4"/>
      <dgm:spPr/>
    </dgm:pt>
    <dgm:pt modelId="{8E5DC655-9F74-4B57-941D-7FF3FD1E1824}" type="pres">
      <dgm:prSet presAssocID="{A350AE38-FE82-4CB7-8B91-B76CD5E18847}" presName="txNode" presStyleLbl="fgAcc1" presStyleIdx="0" presStyleCnt="4">
        <dgm:presLayoutVars>
          <dgm:bulletEnabled val="1"/>
        </dgm:presLayoutVars>
      </dgm:prSet>
      <dgm:spPr/>
    </dgm:pt>
    <dgm:pt modelId="{F87D6354-FDDB-4F95-A272-4508343A12AA}" type="pres">
      <dgm:prSet presAssocID="{2DFDC765-BD8B-42F1-B298-1BE1EBD33A53}" presName="compositeSpace" presStyleCnt="0"/>
      <dgm:spPr/>
    </dgm:pt>
    <dgm:pt modelId="{19DEC4A5-676E-4FE2-A7AD-C3460ED18309}" type="pres">
      <dgm:prSet presAssocID="{06CE24B5-B2D9-4617-89DF-F2C7D49776AA}" presName="composite" presStyleCnt="0"/>
      <dgm:spPr/>
    </dgm:pt>
    <dgm:pt modelId="{92732D47-758D-4C5D-8ABE-9F8C79074A17}" type="pres">
      <dgm:prSet presAssocID="{06CE24B5-B2D9-4617-89DF-F2C7D49776AA}" presName="bgChev" presStyleLbl="node1" presStyleIdx="1" presStyleCnt="4"/>
      <dgm:spPr/>
    </dgm:pt>
    <dgm:pt modelId="{7D34D1C6-1921-4BAA-BA92-AE077CA5B318}" type="pres">
      <dgm:prSet presAssocID="{06CE24B5-B2D9-4617-89DF-F2C7D49776AA}" presName="txNode" presStyleLbl="fgAcc1" presStyleIdx="1" presStyleCnt="4">
        <dgm:presLayoutVars>
          <dgm:bulletEnabled val="1"/>
        </dgm:presLayoutVars>
      </dgm:prSet>
      <dgm:spPr/>
    </dgm:pt>
    <dgm:pt modelId="{C02BD46F-C3E0-4688-B146-84183E29DD34}" type="pres">
      <dgm:prSet presAssocID="{AB147A93-3D2A-44B5-965B-B3B72F945FC5}" presName="compositeSpace" presStyleCnt="0"/>
      <dgm:spPr/>
    </dgm:pt>
    <dgm:pt modelId="{65DC2BB8-7C90-4980-A67F-A7091E9F7A39}" type="pres">
      <dgm:prSet presAssocID="{E94FA981-06AC-4E3A-B7B7-6EEBECF9314D}" presName="composite" presStyleCnt="0"/>
      <dgm:spPr/>
    </dgm:pt>
    <dgm:pt modelId="{97F140C0-104C-42C0-9EC3-5D7DC5C0BB2D}" type="pres">
      <dgm:prSet presAssocID="{E94FA981-06AC-4E3A-B7B7-6EEBECF9314D}" presName="bgChev" presStyleLbl="node1" presStyleIdx="2" presStyleCnt="4"/>
      <dgm:spPr/>
    </dgm:pt>
    <dgm:pt modelId="{65D20E83-7B86-4100-952A-F8915E258FAD}" type="pres">
      <dgm:prSet presAssocID="{E94FA981-06AC-4E3A-B7B7-6EEBECF9314D}" presName="txNode" presStyleLbl="fgAcc1" presStyleIdx="2" presStyleCnt="4">
        <dgm:presLayoutVars>
          <dgm:bulletEnabled val="1"/>
        </dgm:presLayoutVars>
      </dgm:prSet>
      <dgm:spPr/>
    </dgm:pt>
    <dgm:pt modelId="{92415D01-C3C0-4F1B-B925-0B3FCBD6A929}" type="pres">
      <dgm:prSet presAssocID="{982D57B7-4A14-430F-9BFB-3C31D23FE3F6}" presName="compositeSpace" presStyleCnt="0"/>
      <dgm:spPr/>
    </dgm:pt>
    <dgm:pt modelId="{7187BFB3-3141-48DA-B670-C9C456F50965}" type="pres">
      <dgm:prSet presAssocID="{F77B6D5E-D41A-449E-AD94-69535F250AD3}" presName="composite" presStyleCnt="0"/>
      <dgm:spPr/>
    </dgm:pt>
    <dgm:pt modelId="{F3B3C778-B0E0-45ED-946C-E8737D491BF6}" type="pres">
      <dgm:prSet presAssocID="{F77B6D5E-D41A-449E-AD94-69535F250AD3}" presName="bgChev" presStyleLbl="node1" presStyleIdx="3" presStyleCnt="4"/>
      <dgm:spPr/>
    </dgm:pt>
    <dgm:pt modelId="{908F4B82-CB92-428A-87F5-267DA3B82293}" type="pres">
      <dgm:prSet presAssocID="{F77B6D5E-D41A-449E-AD94-69535F250AD3}" presName="txNode" presStyleLbl="fgAcc1" presStyleIdx="3" presStyleCnt="4">
        <dgm:presLayoutVars>
          <dgm:bulletEnabled val="1"/>
        </dgm:presLayoutVars>
      </dgm:prSet>
      <dgm:spPr/>
    </dgm:pt>
  </dgm:ptLst>
  <dgm:cxnLst>
    <dgm:cxn modelId="{A7354FA5-822F-41F6-BCB4-55EDF9849164}" srcId="{730A3EC2-1392-4A1B-866D-9D6B3C610A11}" destId="{06CE24B5-B2D9-4617-89DF-F2C7D49776AA}" srcOrd="1" destOrd="0" parTransId="{5718DFD3-CC62-4CA7-BFFF-A8A6AA2FB162}" sibTransId="{AB147A93-3D2A-44B5-965B-B3B72F945FC5}"/>
    <dgm:cxn modelId="{6E589F78-0F14-423B-B396-F1AC8102BA66}" srcId="{730A3EC2-1392-4A1B-866D-9D6B3C610A11}" destId="{F77B6D5E-D41A-449E-AD94-69535F250AD3}" srcOrd="3" destOrd="0" parTransId="{644947D7-1044-4203-9BE7-7FFB4B964D69}" sibTransId="{AFDA0643-544A-46D2-8E8B-26846563A822}"/>
    <dgm:cxn modelId="{5D40F2CB-B5F2-4588-8A86-CAB726CB0FA0}" srcId="{730A3EC2-1392-4A1B-866D-9D6B3C610A11}" destId="{A350AE38-FE82-4CB7-8B91-B76CD5E18847}" srcOrd="0" destOrd="0" parTransId="{8EEC8E32-6D1E-4C1B-9274-DD6A80A4FBA5}" sibTransId="{2DFDC765-BD8B-42F1-B298-1BE1EBD33A53}"/>
    <dgm:cxn modelId="{98285FB4-9F76-40BD-8689-0C10AF09CAE1}" type="presOf" srcId="{E94FA981-06AC-4E3A-B7B7-6EEBECF9314D}" destId="{65D20E83-7B86-4100-952A-F8915E258FAD}" srcOrd="0" destOrd="0" presId="urn:microsoft.com/office/officeart/2005/8/layout/chevronAccent+Icon"/>
    <dgm:cxn modelId="{3A4DB776-32F3-453B-8152-BF703BDA399C}" type="presOf" srcId="{06CE24B5-B2D9-4617-89DF-F2C7D49776AA}" destId="{7D34D1C6-1921-4BAA-BA92-AE077CA5B318}" srcOrd="0" destOrd="0" presId="urn:microsoft.com/office/officeart/2005/8/layout/chevronAccent+Icon"/>
    <dgm:cxn modelId="{CD4E2795-9E63-4E97-AA23-A9DF251D61CE}" type="presOf" srcId="{F77B6D5E-D41A-449E-AD94-69535F250AD3}" destId="{908F4B82-CB92-428A-87F5-267DA3B82293}" srcOrd="0" destOrd="0" presId="urn:microsoft.com/office/officeart/2005/8/layout/chevronAccent+Icon"/>
    <dgm:cxn modelId="{847ADE65-0E47-4EE9-AD55-7540FEE5895C}" srcId="{730A3EC2-1392-4A1B-866D-9D6B3C610A11}" destId="{E94FA981-06AC-4E3A-B7B7-6EEBECF9314D}" srcOrd="2" destOrd="0" parTransId="{85D6E595-ACDC-48F8-80AD-5CF8986DF071}" sibTransId="{982D57B7-4A14-430F-9BFB-3C31D23FE3F6}"/>
    <dgm:cxn modelId="{32ADD701-615A-4BDE-B699-709FCA46D3F3}" type="presOf" srcId="{730A3EC2-1392-4A1B-866D-9D6B3C610A11}" destId="{1C5FE72B-5FE4-4EA1-A61D-AB20B38B3C9C}" srcOrd="0" destOrd="0" presId="urn:microsoft.com/office/officeart/2005/8/layout/chevronAccent+Icon"/>
    <dgm:cxn modelId="{5486297F-F1BF-4549-BE02-209B007DBF4E}" type="presOf" srcId="{A350AE38-FE82-4CB7-8B91-B76CD5E18847}" destId="{8E5DC655-9F74-4B57-941D-7FF3FD1E1824}" srcOrd="0" destOrd="0" presId="urn:microsoft.com/office/officeart/2005/8/layout/chevronAccent+Icon"/>
    <dgm:cxn modelId="{5DFEE6E1-ED8C-403E-9E30-7F08C8387CE2}" type="presParOf" srcId="{1C5FE72B-5FE4-4EA1-A61D-AB20B38B3C9C}" destId="{DB25F5BB-A78B-451F-BA16-6E0CE2E88BBC}" srcOrd="0" destOrd="0" presId="urn:microsoft.com/office/officeart/2005/8/layout/chevronAccent+Icon"/>
    <dgm:cxn modelId="{A2462E64-5702-458E-8615-90A7CE86FC5F}" type="presParOf" srcId="{DB25F5BB-A78B-451F-BA16-6E0CE2E88BBC}" destId="{FD66495C-2F05-4A56-9956-000447883915}" srcOrd="0" destOrd="0" presId="urn:microsoft.com/office/officeart/2005/8/layout/chevronAccent+Icon"/>
    <dgm:cxn modelId="{17DB1E74-F78A-48A3-A4E1-0DF654905755}" type="presParOf" srcId="{DB25F5BB-A78B-451F-BA16-6E0CE2E88BBC}" destId="{8E5DC655-9F74-4B57-941D-7FF3FD1E1824}" srcOrd="1" destOrd="0" presId="urn:microsoft.com/office/officeart/2005/8/layout/chevronAccent+Icon"/>
    <dgm:cxn modelId="{0BE99680-B952-4158-8462-DC977CB38E7F}" type="presParOf" srcId="{1C5FE72B-5FE4-4EA1-A61D-AB20B38B3C9C}" destId="{F87D6354-FDDB-4F95-A272-4508343A12AA}" srcOrd="1" destOrd="0" presId="urn:microsoft.com/office/officeart/2005/8/layout/chevronAccent+Icon"/>
    <dgm:cxn modelId="{38085F62-FFDD-443F-858D-E8C3060A6FF3}" type="presParOf" srcId="{1C5FE72B-5FE4-4EA1-A61D-AB20B38B3C9C}" destId="{19DEC4A5-676E-4FE2-A7AD-C3460ED18309}" srcOrd="2" destOrd="0" presId="urn:microsoft.com/office/officeart/2005/8/layout/chevronAccent+Icon"/>
    <dgm:cxn modelId="{D96AB9C2-8084-422B-8193-870F284D1548}" type="presParOf" srcId="{19DEC4A5-676E-4FE2-A7AD-C3460ED18309}" destId="{92732D47-758D-4C5D-8ABE-9F8C79074A17}" srcOrd="0" destOrd="0" presId="urn:microsoft.com/office/officeart/2005/8/layout/chevronAccent+Icon"/>
    <dgm:cxn modelId="{92982AE8-9CBC-4437-B895-02E03A700374}" type="presParOf" srcId="{19DEC4A5-676E-4FE2-A7AD-C3460ED18309}" destId="{7D34D1C6-1921-4BAA-BA92-AE077CA5B318}" srcOrd="1" destOrd="0" presId="urn:microsoft.com/office/officeart/2005/8/layout/chevronAccent+Icon"/>
    <dgm:cxn modelId="{BE389F18-AF7A-4810-9C5C-CE6466C1C7DE}" type="presParOf" srcId="{1C5FE72B-5FE4-4EA1-A61D-AB20B38B3C9C}" destId="{C02BD46F-C3E0-4688-B146-84183E29DD34}" srcOrd="3" destOrd="0" presId="urn:microsoft.com/office/officeart/2005/8/layout/chevronAccent+Icon"/>
    <dgm:cxn modelId="{2A66EC52-D165-40E4-915B-97F2F1A609E6}" type="presParOf" srcId="{1C5FE72B-5FE4-4EA1-A61D-AB20B38B3C9C}" destId="{65DC2BB8-7C90-4980-A67F-A7091E9F7A39}" srcOrd="4" destOrd="0" presId="urn:microsoft.com/office/officeart/2005/8/layout/chevronAccent+Icon"/>
    <dgm:cxn modelId="{4872E686-7EF3-4B40-B257-C51807DE456A}" type="presParOf" srcId="{65DC2BB8-7C90-4980-A67F-A7091E9F7A39}" destId="{97F140C0-104C-42C0-9EC3-5D7DC5C0BB2D}" srcOrd="0" destOrd="0" presId="urn:microsoft.com/office/officeart/2005/8/layout/chevronAccent+Icon"/>
    <dgm:cxn modelId="{57437FB3-B584-4471-AB79-C630F2D37B8E}" type="presParOf" srcId="{65DC2BB8-7C90-4980-A67F-A7091E9F7A39}" destId="{65D20E83-7B86-4100-952A-F8915E258FAD}" srcOrd="1" destOrd="0" presId="urn:microsoft.com/office/officeart/2005/8/layout/chevronAccent+Icon"/>
    <dgm:cxn modelId="{86AC4547-BC30-498F-943C-A97D92489275}" type="presParOf" srcId="{1C5FE72B-5FE4-4EA1-A61D-AB20B38B3C9C}" destId="{92415D01-C3C0-4F1B-B925-0B3FCBD6A929}" srcOrd="5" destOrd="0" presId="urn:microsoft.com/office/officeart/2005/8/layout/chevronAccent+Icon"/>
    <dgm:cxn modelId="{46BAD4C5-36B3-4CA7-9B73-42DDFF0788D8}" type="presParOf" srcId="{1C5FE72B-5FE4-4EA1-A61D-AB20B38B3C9C}" destId="{7187BFB3-3141-48DA-B670-C9C456F50965}" srcOrd="6" destOrd="0" presId="urn:microsoft.com/office/officeart/2005/8/layout/chevronAccent+Icon"/>
    <dgm:cxn modelId="{43D512E5-1A01-46E5-9696-4A8670CAC23C}" type="presParOf" srcId="{7187BFB3-3141-48DA-B670-C9C456F50965}" destId="{F3B3C778-B0E0-45ED-946C-E8737D491BF6}" srcOrd="0" destOrd="0" presId="urn:microsoft.com/office/officeart/2005/8/layout/chevronAccent+Icon"/>
    <dgm:cxn modelId="{7D711FBF-33B1-4E27-ABC6-EB96DD8C0E1A}" type="presParOf" srcId="{7187BFB3-3141-48DA-B670-C9C456F50965}" destId="{908F4B82-CB92-428A-87F5-267DA3B82293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12E5CD-3EAA-41B9-899A-71D43D09B3CC}" type="doc">
      <dgm:prSet loTypeId="urn:microsoft.com/office/officeart/2005/8/layout/gear1" loCatId="cycle" qsTypeId="urn:microsoft.com/office/officeart/2005/8/quickstyle/simple1" qsCatId="simple" csTypeId="urn:microsoft.com/office/officeart/2005/8/colors/accent3_3" csCatId="accent3" phldr="1"/>
      <dgm:spPr/>
    </dgm:pt>
    <dgm:pt modelId="{605D4C83-1564-4101-B44B-21AD5C3813A5}">
      <dgm:prSet phldrT="[Text]" custT="1"/>
      <dgm:spPr/>
      <dgm:t>
        <a:bodyPr/>
        <a:lstStyle/>
        <a:p>
          <a:r>
            <a:rPr lang="en-US" sz="1700" dirty="0"/>
            <a:t>geocoder</a:t>
          </a:r>
        </a:p>
      </dgm:t>
    </dgm:pt>
    <dgm:pt modelId="{50CE3963-E5D7-471D-A1A7-49BC488A37FC}" type="parTrans" cxnId="{DADA1430-5C36-4FD8-AD8F-0290EFCD196A}">
      <dgm:prSet/>
      <dgm:spPr/>
      <dgm:t>
        <a:bodyPr/>
        <a:lstStyle/>
        <a:p>
          <a:endParaRPr lang="en-US"/>
        </a:p>
      </dgm:t>
    </dgm:pt>
    <dgm:pt modelId="{BE95C42A-42CB-4CEF-A75A-109D0BC6A327}" type="sibTrans" cxnId="{DADA1430-5C36-4FD8-AD8F-0290EFCD196A}">
      <dgm:prSet/>
      <dgm:spPr/>
      <dgm:t>
        <a:bodyPr/>
        <a:lstStyle/>
        <a:p>
          <a:endParaRPr lang="en-US"/>
        </a:p>
      </dgm:t>
    </dgm:pt>
    <dgm:pt modelId="{95E74607-D5C1-48F4-89B1-9985EB756058}">
      <dgm:prSet phldrT="[Text]" custT="1"/>
      <dgm:spPr/>
      <dgm:t>
        <a:bodyPr/>
        <a:lstStyle/>
        <a:p>
          <a:r>
            <a:rPr lang="en-US" sz="1200" dirty="0" err="1"/>
            <a:t>tzwhere</a:t>
          </a:r>
          <a:endParaRPr lang="en-US" sz="1200" dirty="0"/>
        </a:p>
      </dgm:t>
    </dgm:pt>
    <dgm:pt modelId="{AD596D07-0624-4ADC-9804-C317D3044A2C}" type="parTrans" cxnId="{EC034B41-F542-4545-803D-92D576945AFF}">
      <dgm:prSet/>
      <dgm:spPr/>
      <dgm:t>
        <a:bodyPr/>
        <a:lstStyle/>
        <a:p>
          <a:endParaRPr lang="en-US"/>
        </a:p>
      </dgm:t>
    </dgm:pt>
    <dgm:pt modelId="{4F0090F7-628A-4AEB-AC85-CC86E4651F4C}" type="sibTrans" cxnId="{EC034B41-F542-4545-803D-92D576945AFF}">
      <dgm:prSet/>
      <dgm:spPr/>
      <dgm:t>
        <a:bodyPr/>
        <a:lstStyle/>
        <a:p>
          <a:endParaRPr lang="en-US"/>
        </a:p>
      </dgm:t>
    </dgm:pt>
    <dgm:pt modelId="{5F7682FB-FBF3-4D7C-8749-0155F116CF17}">
      <dgm:prSet phldrT="[Text]" custT="1"/>
      <dgm:spPr/>
      <dgm:t>
        <a:bodyPr/>
        <a:lstStyle/>
        <a:p>
          <a:r>
            <a:rPr lang="en-US" sz="1800" dirty="0" err="1"/>
            <a:t>pytz</a:t>
          </a:r>
          <a:endParaRPr lang="en-US" sz="1800" dirty="0"/>
        </a:p>
      </dgm:t>
    </dgm:pt>
    <dgm:pt modelId="{160EA897-F3DC-4A1A-AF81-80FA313B9F58}" type="parTrans" cxnId="{67DF733E-51A7-4828-915B-258E9049A0C1}">
      <dgm:prSet/>
      <dgm:spPr/>
      <dgm:t>
        <a:bodyPr/>
        <a:lstStyle/>
        <a:p>
          <a:endParaRPr lang="en-US"/>
        </a:p>
      </dgm:t>
    </dgm:pt>
    <dgm:pt modelId="{E46CE4F6-DF39-4AC1-9905-BC63D566C607}" type="sibTrans" cxnId="{67DF733E-51A7-4828-915B-258E9049A0C1}">
      <dgm:prSet/>
      <dgm:spPr/>
      <dgm:t>
        <a:bodyPr/>
        <a:lstStyle/>
        <a:p>
          <a:endParaRPr lang="en-US"/>
        </a:p>
      </dgm:t>
    </dgm:pt>
    <dgm:pt modelId="{2683564D-45F1-42DC-AAD4-52842D9DA8A1}" type="pres">
      <dgm:prSet presAssocID="{3112E5CD-3EAA-41B9-899A-71D43D09B3C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168339F-D90F-419A-81BB-2CD199EB5CF5}" type="pres">
      <dgm:prSet presAssocID="{605D4C83-1564-4101-B44B-21AD5C3813A5}" presName="gear1" presStyleLbl="node1" presStyleIdx="0" presStyleCnt="3">
        <dgm:presLayoutVars>
          <dgm:chMax val="1"/>
          <dgm:bulletEnabled val="1"/>
        </dgm:presLayoutVars>
      </dgm:prSet>
      <dgm:spPr/>
    </dgm:pt>
    <dgm:pt modelId="{BD641DC5-87CA-4ED2-94D2-A575011EF3F4}" type="pres">
      <dgm:prSet presAssocID="{605D4C83-1564-4101-B44B-21AD5C3813A5}" presName="gear1srcNode" presStyleLbl="node1" presStyleIdx="0" presStyleCnt="3"/>
      <dgm:spPr/>
    </dgm:pt>
    <dgm:pt modelId="{74E3AB26-4B65-47D5-A271-C3319AAAD53E}" type="pres">
      <dgm:prSet presAssocID="{605D4C83-1564-4101-B44B-21AD5C3813A5}" presName="gear1dstNode" presStyleLbl="node1" presStyleIdx="0" presStyleCnt="3"/>
      <dgm:spPr/>
    </dgm:pt>
    <dgm:pt modelId="{32EFE357-8464-47EA-9AE0-379149014435}" type="pres">
      <dgm:prSet presAssocID="{95E74607-D5C1-48F4-89B1-9985EB756058}" presName="gear2" presStyleLbl="node1" presStyleIdx="1" presStyleCnt="3">
        <dgm:presLayoutVars>
          <dgm:chMax val="1"/>
          <dgm:bulletEnabled val="1"/>
        </dgm:presLayoutVars>
      </dgm:prSet>
      <dgm:spPr/>
    </dgm:pt>
    <dgm:pt modelId="{F3F2ADDA-7883-4ED4-8682-839DD2EB975A}" type="pres">
      <dgm:prSet presAssocID="{95E74607-D5C1-48F4-89B1-9985EB756058}" presName="gear2srcNode" presStyleLbl="node1" presStyleIdx="1" presStyleCnt="3"/>
      <dgm:spPr/>
    </dgm:pt>
    <dgm:pt modelId="{6742A7F5-DAD3-4944-82A1-C1D43DF2DFFF}" type="pres">
      <dgm:prSet presAssocID="{95E74607-D5C1-48F4-89B1-9985EB756058}" presName="gear2dstNode" presStyleLbl="node1" presStyleIdx="1" presStyleCnt="3"/>
      <dgm:spPr/>
    </dgm:pt>
    <dgm:pt modelId="{34EB2AF5-028D-42EC-A22B-D56BDB32E015}" type="pres">
      <dgm:prSet presAssocID="{5F7682FB-FBF3-4D7C-8749-0155F116CF17}" presName="gear3" presStyleLbl="node1" presStyleIdx="2" presStyleCnt="3"/>
      <dgm:spPr/>
    </dgm:pt>
    <dgm:pt modelId="{4A3B1B9B-C1AE-43C1-8263-EBB590176663}" type="pres">
      <dgm:prSet presAssocID="{5F7682FB-FBF3-4D7C-8749-0155F116CF17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896F24DD-3001-4B7C-894E-1D47A5339D88}" type="pres">
      <dgm:prSet presAssocID="{5F7682FB-FBF3-4D7C-8749-0155F116CF17}" presName="gear3srcNode" presStyleLbl="node1" presStyleIdx="2" presStyleCnt="3"/>
      <dgm:spPr/>
    </dgm:pt>
    <dgm:pt modelId="{3B973A1A-7C65-444B-BA0C-8A2556449D7F}" type="pres">
      <dgm:prSet presAssocID="{5F7682FB-FBF3-4D7C-8749-0155F116CF17}" presName="gear3dstNode" presStyleLbl="node1" presStyleIdx="2" presStyleCnt="3"/>
      <dgm:spPr/>
    </dgm:pt>
    <dgm:pt modelId="{D3B96BF9-DF18-435E-AF03-67D3C8788310}" type="pres">
      <dgm:prSet presAssocID="{BE95C42A-42CB-4CEF-A75A-109D0BC6A327}" presName="connector1" presStyleLbl="sibTrans2D1" presStyleIdx="0" presStyleCnt="3"/>
      <dgm:spPr/>
    </dgm:pt>
    <dgm:pt modelId="{C5B943DF-F9DE-4346-A27C-F8F60D0C8F74}" type="pres">
      <dgm:prSet presAssocID="{4F0090F7-628A-4AEB-AC85-CC86E4651F4C}" presName="connector2" presStyleLbl="sibTrans2D1" presStyleIdx="1" presStyleCnt="3"/>
      <dgm:spPr/>
    </dgm:pt>
    <dgm:pt modelId="{5B63CDAA-301D-490D-813B-A40C5C720D87}" type="pres">
      <dgm:prSet presAssocID="{E46CE4F6-DF39-4AC1-9905-BC63D566C607}" presName="connector3" presStyleLbl="sibTrans2D1" presStyleIdx="2" presStyleCnt="3"/>
      <dgm:spPr/>
    </dgm:pt>
  </dgm:ptLst>
  <dgm:cxnLst>
    <dgm:cxn modelId="{4C20C4BC-28BF-4D31-BA26-57560D0AF7C9}" type="presOf" srcId="{5F7682FB-FBF3-4D7C-8749-0155F116CF17}" destId="{4A3B1B9B-C1AE-43C1-8263-EBB590176663}" srcOrd="1" destOrd="0" presId="urn:microsoft.com/office/officeart/2005/8/layout/gear1"/>
    <dgm:cxn modelId="{C20495D2-9D61-4693-8404-CCF5E54A364F}" type="presOf" srcId="{95E74607-D5C1-48F4-89B1-9985EB756058}" destId="{6742A7F5-DAD3-4944-82A1-C1D43DF2DFFF}" srcOrd="2" destOrd="0" presId="urn:microsoft.com/office/officeart/2005/8/layout/gear1"/>
    <dgm:cxn modelId="{51257C9F-631C-458E-89A6-4A5F423BB3B4}" type="presOf" srcId="{95E74607-D5C1-48F4-89B1-9985EB756058}" destId="{32EFE357-8464-47EA-9AE0-379149014435}" srcOrd="0" destOrd="0" presId="urn:microsoft.com/office/officeart/2005/8/layout/gear1"/>
    <dgm:cxn modelId="{EC034B41-F542-4545-803D-92D576945AFF}" srcId="{3112E5CD-3EAA-41B9-899A-71D43D09B3CC}" destId="{95E74607-D5C1-48F4-89B1-9985EB756058}" srcOrd="1" destOrd="0" parTransId="{AD596D07-0624-4ADC-9804-C317D3044A2C}" sibTransId="{4F0090F7-628A-4AEB-AC85-CC86E4651F4C}"/>
    <dgm:cxn modelId="{81BEDB52-6E98-4607-BC8B-8549A404ED80}" type="presOf" srcId="{605D4C83-1564-4101-B44B-21AD5C3813A5}" destId="{BD641DC5-87CA-4ED2-94D2-A575011EF3F4}" srcOrd="1" destOrd="0" presId="urn:microsoft.com/office/officeart/2005/8/layout/gear1"/>
    <dgm:cxn modelId="{6C5D613C-5CA8-46E3-BF99-EC57D6A252BB}" type="presOf" srcId="{E46CE4F6-DF39-4AC1-9905-BC63D566C607}" destId="{5B63CDAA-301D-490D-813B-A40C5C720D87}" srcOrd="0" destOrd="0" presId="urn:microsoft.com/office/officeart/2005/8/layout/gear1"/>
    <dgm:cxn modelId="{EE973D17-31AE-473C-A12E-C34D88E96F35}" type="presOf" srcId="{5F7682FB-FBF3-4D7C-8749-0155F116CF17}" destId="{896F24DD-3001-4B7C-894E-1D47A5339D88}" srcOrd="2" destOrd="0" presId="urn:microsoft.com/office/officeart/2005/8/layout/gear1"/>
    <dgm:cxn modelId="{4E4CB0E0-2772-482D-9B10-A1BB642FA05E}" type="presOf" srcId="{605D4C83-1564-4101-B44B-21AD5C3813A5}" destId="{74E3AB26-4B65-47D5-A271-C3319AAAD53E}" srcOrd="2" destOrd="0" presId="urn:microsoft.com/office/officeart/2005/8/layout/gear1"/>
    <dgm:cxn modelId="{08B68FA4-662C-442C-8969-0CC05EB8008D}" type="presOf" srcId="{5F7682FB-FBF3-4D7C-8749-0155F116CF17}" destId="{3B973A1A-7C65-444B-BA0C-8A2556449D7F}" srcOrd="3" destOrd="0" presId="urn:microsoft.com/office/officeart/2005/8/layout/gear1"/>
    <dgm:cxn modelId="{E25B6278-0EA3-49A6-B8EA-67EDEB8ACEB7}" type="presOf" srcId="{95E74607-D5C1-48F4-89B1-9985EB756058}" destId="{F3F2ADDA-7883-4ED4-8682-839DD2EB975A}" srcOrd="1" destOrd="0" presId="urn:microsoft.com/office/officeart/2005/8/layout/gear1"/>
    <dgm:cxn modelId="{67DF733E-51A7-4828-915B-258E9049A0C1}" srcId="{3112E5CD-3EAA-41B9-899A-71D43D09B3CC}" destId="{5F7682FB-FBF3-4D7C-8749-0155F116CF17}" srcOrd="2" destOrd="0" parTransId="{160EA897-F3DC-4A1A-AF81-80FA313B9F58}" sibTransId="{E46CE4F6-DF39-4AC1-9905-BC63D566C607}"/>
    <dgm:cxn modelId="{4D849D03-A63D-46C7-8B3A-9EC1E49F0FBD}" type="presOf" srcId="{4F0090F7-628A-4AEB-AC85-CC86E4651F4C}" destId="{C5B943DF-F9DE-4346-A27C-F8F60D0C8F74}" srcOrd="0" destOrd="0" presId="urn:microsoft.com/office/officeart/2005/8/layout/gear1"/>
    <dgm:cxn modelId="{4DB79020-AB4A-4E8B-AA38-F3D0D5DE7DB1}" type="presOf" srcId="{5F7682FB-FBF3-4D7C-8749-0155F116CF17}" destId="{34EB2AF5-028D-42EC-A22B-D56BDB32E015}" srcOrd="0" destOrd="0" presId="urn:microsoft.com/office/officeart/2005/8/layout/gear1"/>
    <dgm:cxn modelId="{17EA4D54-CA22-4F12-8CB6-665C3527C9D7}" type="presOf" srcId="{605D4C83-1564-4101-B44B-21AD5C3813A5}" destId="{0168339F-D90F-419A-81BB-2CD199EB5CF5}" srcOrd="0" destOrd="0" presId="urn:microsoft.com/office/officeart/2005/8/layout/gear1"/>
    <dgm:cxn modelId="{DADA1430-5C36-4FD8-AD8F-0290EFCD196A}" srcId="{3112E5CD-3EAA-41B9-899A-71D43D09B3CC}" destId="{605D4C83-1564-4101-B44B-21AD5C3813A5}" srcOrd="0" destOrd="0" parTransId="{50CE3963-E5D7-471D-A1A7-49BC488A37FC}" sibTransId="{BE95C42A-42CB-4CEF-A75A-109D0BC6A327}"/>
    <dgm:cxn modelId="{53B3D923-32D6-4683-A212-FF803544E857}" type="presOf" srcId="{3112E5CD-3EAA-41B9-899A-71D43D09B3CC}" destId="{2683564D-45F1-42DC-AAD4-52842D9DA8A1}" srcOrd="0" destOrd="0" presId="urn:microsoft.com/office/officeart/2005/8/layout/gear1"/>
    <dgm:cxn modelId="{2C5678CC-8820-4A93-82F9-A69E9F63B59C}" type="presOf" srcId="{BE95C42A-42CB-4CEF-A75A-109D0BC6A327}" destId="{D3B96BF9-DF18-435E-AF03-67D3C8788310}" srcOrd="0" destOrd="0" presId="urn:microsoft.com/office/officeart/2005/8/layout/gear1"/>
    <dgm:cxn modelId="{DCB86CC1-0FB5-4A63-B956-2B3BE65C0AF1}" type="presParOf" srcId="{2683564D-45F1-42DC-AAD4-52842D9DA8A1}" destId="{0168339F-D90F-419A-81BB-2CD199EB5CF5}" srcOrd="0" destOrd="0" presId="urn:microsoft.com/office/officeart/2005/8/layout/gear1"/>
    <dgm:cxn modelId="{DBD64778-B0EB-42B2-93F6-F460334A9006}" type="presParOf" srcId="{2683564D-45F1-42DC-AAD4-52842D9DA8A1}" destId="{BD641DC5-87CA-4ED2-94D2-A575011EF3F4}" srcOrd="1" destOrd="0" presId="urn:microsoft.com/office/officeart/2005/8/layout/gear1"/>
    <dgm:cxn modelId="{92D8E8DF-EE61-4E5B-BDE2-3F14C364D56F}" type="presParOf" srcId="{2683564D-45F1-42DC-AAD4-52842D9DA8A1}" destId="{74E3AB26-4B65-47D5-A271-C3319AAAD53E}" srcOrd="2" destOrd="0" presId="urn:microsoft.com/office/officeart/2005/8/layout/gear1"/>
    <dgm:cxn modelId="{9386ED19-164D-4C22-8FDE-54E886E2ACCE}" type="presParOf" srcId="{2683564D-45F1-42DC-AAD4-52842D9DA8A1}" destId="{32EFE357-8464-47EA-9AE0-379149014435}" srcOrd="3" destOrd="0" presId="urn:microsoft.com/office/officeart/2005/8/layout/gear1"/>
    <dgm:cxn modelId="{27C5947D-15B8-4A32-A326-89D7612523DB}" type="presParOf" srcId="{2683564D-45F1-42DC-AAD4-52842D9DA8A1}" destId="{F3F2ADDA-7883-4ED4-8682-839DD2EB975A}" srcOrd="4" destOrd="0" presId="urn:microsoft.com/office/officeart/2005/8/layout/gear1"/>
    <dgm:cxn modelId="{82F081B2-6DA1-4AFD-961F-415D7D16CF6E}" type="presParOf" srcId="{2683564D-45F1-42DC-AAD4-52842D9DA8A1}" destId="{6742A7F5-DAD3-4944-82A1-C1D43DF2DFFF}" srcOrd="5" destOrd="0" presId="urn:microsoft.com/office/officeart/2005/8/layout/gear1"/>
    <dgm:cxn modelId="{19B1AE76-91B4-4904-B773-FD7E1015AE7E}" type="presParOf" srcId="{2683564D-45F1-42DC-AAD4-52842D9DA8A1}" destId="{34EB2AF5-028D-42EC-A22B-D56BDB32E015}" srcOrd="6" destOrd="0" presId="urn:microsoft.com/office/officeart/2005/8/layout/gear1"/>
    <dgm:cxn modelId="{315CD1EC-5301-4CC0-8008-68B463D732EF}" type="presParOf" srcId="{2683564D-45F1-42DC-AAD4-52842D9DA8A1}" destId="{4A3B1B9B-C1AE-43C1-8263-EBB590176663}" srcOrd="7" destOrd="0" presId="urn:microsoft.com/office/officeart/2005/8/layout/gear1"/>
    <dgm:cxn modelId="{446B2EE0-420B-41C1-9AB4-4D95672A838B}" type="presParOf" srcId="{2683564D-45F1-42DC-AAD4-52842D9DA8A1}" destId="{896F24DD-3001-4B7C-894E-1D47A5339D88}" srcOrd="8" destOrd="0" presId="urn:microsoft.com/office/officeart/2005/8/layout/gear1"/>
    <dgm:cxn modelId="{4EB6A524-4749-42C9-8EF0-790DDD1A73A4}" type="presParOf" srcId="{2683564D-45F1-42DC-AAD4-52842D9DA8A1}" destId="{3B973A1A-7C65-444B-BA0C-8A2556449D7F}" srcOrd="9" destOrd="0" presId="urn:microsoft.com/office/officeart/2005/8/layout/gear1"/>
    <dgm:cxn modelId="{EC1B1A27-B111-462A-92EC-D76AA66D62FC}" type="presParOf" srcId="{2683564D-45F1-42DC-AAD4-52842D9DA8A1}" destId="{D3B96BF9-DF18-435E-AF03-67D3C8788310}" srcOrd="10" destOrd="0" presId="urn:microsoft.com/office/officeart/2005/8/layout/gear1"/>
    <dgm:cxn modelId="{54603455-DC04-4188-8554-C4E38F8BC64D}" type="presParOf" srcId="{2683564D-45F1-42DC-AAD4-52842D9DA8A1}" destId="{C5B943DF-F9DE-4346-A27C-F8F60D0C8F74}" srcOrd="11" destOrd="0" presId="urn:microsoft.com/office/officeart/2005/8/layout/gear1"/>
    <dgm:cxn modelId="{4A953FDB-B65B-4E8E-928A-9F549F26520B}" type="presParOf" srcId="{2683564D-45F1-42DC-AAD4-52842D9DA8A1}" destId="{5B63CDAA-301D-490D-813B-A40C5C720D87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F2EA9-4FB5-4C32-BB38-EC35B35EE3C1}">
      <dsp:nvSpPr>
        <dsp:cNvPr id="0" name=""/>
        <dsp:cNvSpPr/>
      </dsp:nvSpPr>
      <dsp:spPr>
        <a:xfrm>
          <a:off x="2511" y="1752740"/>
          <a:ext cx="2235601" cy="8942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Dataset</a:t>
          </a:r>
        </a:p>
      </dsp:txBody>
      <dsp:txXfrm>
        <a:off x="449631" y="1752740"/>
        <a:ext cx="1341361" cy="894240"/>
      </dsp:txXfrm>
    </dsp:sp>
    <dsp:sp modelId="{A9D4CAE3-97CB-40B9-AA52-E0A28E9C775E}">
      <dsp:nvSpPr>
        <dsp:cNvPr id="0" name=""/>
        <dsp:cNvSpPr/>
      </dsp:nvSpPr>
      <dsp:spPr>
        <a:xfrm>
          <a:off x="2014553" y="1752740"/>
          <a:ext cx="2235601" cy="8942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Location cleaned</a:t>
          </a:r>
        </a:p>
      </dsp:txBody>
      <dsp:txXfrm>
        <a:off x="2461673" y="1752740"/>
        <a:ext cx="1341361" cy="894240"/>
      </dsp:txXfrm>
    </dsp:sp>
    <dsp:sp modelId="{431A09AE-5C82-4BD5-A05D-1A1F1BA558D1}">
      <dsp:nvSpPr>
        <dsp:cNvPr id="0" name=""/>
        <dsp:cNvSpPr/>
      </dsp:nvSpPr>
      <dsp:spPr>
        <a:xfrm>
          <a:off x="4026595" y="1752740"/>
          <a:ext cx="2235601" cy="8942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Identified correct location - </a:t>
          </a:r>
          <a:r>
            <a:rPr lang="en-US" sz="1600" b="1" kern="1200" dirty="0"/>
            <a:t>‘Geocoder’</a:t>
          </a:r>
        </a:p>
      </dsp:txBody>
      <dsp:txXfrm>
        <a:off x="4473715" y="1752740"/>
        <a:ext cx="1341361" cy="894240"/>
      </dsp:txXfrm>
    </dsp:sp>
    <dsp:sp modelId="{42DC530D-9D31-4A69-B0E3-0870734B78D6}">
      <dsp:nvSpPr>
        <dsp:cNvPr id="0" name=""/>
        <dsp:cNvSpPr/>
      </dsp:nvSpPr>
      <dsp:spPr>
        <a:xfrm>
          <a:off x="6038637" y="1752740"/>
          <a:ext cx="2235601" cy="8942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Identified </a:t>
          </a:r>
          <a:r>
            <a:rPr lang="en-US" sz="1600" kern="1200" dirty="0" err="1"/>
            <a:t>timezones</a:t>
          </a:r>
          <a:r>
            <a:rPr lang="en-US" sz="1600" kern="1200" dirty="0"/>
            <a:t> - ‘</a:t>
          </a:r>
          <a:r>
            <a:rPr lang="en-US" sz="1600" b="1" kern="1200" dirty="0" err="1"/>
            <a:t>tzwhere</a:t>
          </a:r>
          <a:r>
            <a:rPr lang="en-US" sz="1600" b="1" kern="1200" dirty="0"/>
            <a:t>’</a:t>
          </a:r>
        </a:p>
      </dsp:txBody>
      <dsp:txXfrm>
        <a:off x="6485757" y="1752740"/>
        <a:ext cx="1341361" cy="894240"/>
      </dsp:txXfrm>
    </dsp:sp>
    <dsp:sp modelId="{8C69B288-B7BD-4255-A48C-7233DF7031E1}">
      <dsp:nvSpPr>
        <dsp:cNvPr id="0" name=""/>
        <dsp:cNvSpPr/>
      </dsp:nvSpPr>
      <dsp:spPr>
        <a:xfrm>
          <a:off x="8050679" y="1752740"/>
          <a:ext cx="2235601" cy="8942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Identified local time - </a:t>
          </a:r>
          <a:r>
            <a:rPr lang="en-US" sz="1600" b="1" kern="1200" dirty="0"/>
            <a:t>‘</a:t>
          </a:r>
          <a:r>
            <a:rPr lang="en-US" sz="1600" b="1" kern="1200" dirty="0" err="1"/>
            <a:t>pytz</a:t>
          </a:r>
          <a:r>
            <a:rPr lang="en-US" sz="1600" b="1" kern="1200" dirty="0"/>
            <a:t>’&amp; ‘</a:t>
          </a:r>
          <a:r>
            <a:rPr lang="en-US" sz="1600" b="1" kern="1200" dirty="0" err="1"/>
            <a:t>datetime</a:t>
          </a:r>
          <a:r>
            <a:rPr lang="en-US" sz="1600" b="1" kern="1200" dirty="0"/>
            <a:t>’</a:t>
          </a:r>
        </a:p>
      </dsp:txBody>
      <dsp:txXfrm>
        <a:off x="8497799" y="1752740"/>
        <a:ext cx="1341361" cy="894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5A9BA9-A73F-43B8-BA94-AADC4ECF4D79}">
      <dsp:nvSpPr>
        <dsp:cNvPr id="0" name=""/>
        <dsp:cNvSpPr/>
      </dsp:nvSpPr>
      <dsp:spPr>
        <a:xfrm>
          <a:off x="3259931" y="154781"/>
          <a:ext cx="3071812" cy="106680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161F38-D3A5-40C4-A9A4-FF373A82C5E1}">
      <dsp:nvSpPr>
        <dsp:cNvPr id="0" name=""/>
        <dsp:cNvSpPr/>
      </dsp:nvSpPr>
      <dsp:spPr>
        <a:xfrm>
          <a:off x="4502943" y="2767012"/>
          <a:ext cx="595312" cy="381000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645244-5C43-4897-A282-078A38B9CC4A}">
      <dsp:nvSpPr>
        <dsp:cNvPr id="0" name=""/>
        <dsp:cNvSpPr/>
      </dsp:nvSpPr>
      <dsp:spPr>
        <a:xfrm>
          <a:off x="3371849" y="3071812"/>
          <a:ext cx="2857500" cy="71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Master Data</a:t>
          </a:r>
        </a:p>
      </dsp:txBody>
      <dsp:txXfrm>
        <a:off x="3371849" y="3071812"/>
        <a:ext cx="2857500" cy="714375"/>
      </dsp:txXfrm>
    </dsp:sp>
    <dsp:sp modelId="{E4E75603-83EF-4FE5-AD8E-1A95DD173BFF}">
      <dsp:nvSpPr>
        <dsp:cNvPr id="0" name=""/>
        <dsp:cNvSpPr/>
      </dsp:nvSpPr>
      <dsp:spPr>
        <a:xfrm>
          <a:off x="4376737" y="1303972"/>
          <a:ext cx="1071562" cy="1071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Tags</a:t>
          </a:r>
        </a:p>
      </dsp:txBody>
      <dsp:txXfrm>
        <a:off x="4533664" y="1460899"/>
        <a:ext cx="757708" cy="757708"/>
      </dsp:txXfrm>
    </dsp:sp>
    <dsp:sp modelId="{8E9152F1-B788-43D1-9DD5-DF474F2F0695}">
      <dsp:nvSpPr>
        <dsp:cNvPr id="0" name=""/>
        <dsp:cNvSpPr/>
      </dsp:nvSpPr>
      <dsp:spPr>
        <a:xfrm>
          <a:off x="3609974" y="500062"/>
          <a:ext cx="1071562" cy="1071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Users</a:t>
          </a:r>
        </a:p>
      </dsp:txBody>
      <dsp:txXfrm>
        <a:off x="3766901" y="656989"/>
        <a:ext cx="757708" cy="757708"/>
      </dsp:txXfrm>
    </dsp:sp>
    <dsp:sp modelId="{41AAAF2C-7E44-41C3-B75D-810307DED189}">
      <dsp:nvSpPr>
        <dsp:cNvPr id="0" name=""/>
        <dsp:cNvSpPr/>
      </dsp:nvSpPr>
      <dsp:spPr>
        <a:xfrm>
          <a:off x="4705349" y="240982"/>
          <a:ext cx="1071562" cy="1071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Posts</a:t>
          </a:r>
        </a:p>
      </dsp:txBody>
      <dsp:txXfrm>
        <a:off x="4862276" y="397909"/>
        <a:ext cx="757708" cy="757708"/>
      </dsp:txXfrm>
    </dsp:sp>
    <dsp:sp modelId="{03210AE6-2A3F-407F-8BEA-B96457796DAA}">
      <dsp:nvSpPr>
        <dsp:cNvPr id="0" name=""/>
        <dsp:cNvSpPr/>
      </dsp:nvSpPr>
      <dsp:spPr>
        <a:xfrm>
          <a:off x="3133724" y="23812"/>
          <a:ext cx="3333750" cy="26670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6495C-2F05-4A56-9956-000447883915}">
      <dsp:nvSpPr>
        <dsp:cNvPr id="0" name=""/>
        <dsp:cNvSpPr/>
      </dsp:nvSpPr>
      <dsp:spPr>
        <a:xfrm>
          <a:off x="1537" y="782186"/>
          <a:ext cx="1597032" cy="616454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DC655-9F74-4B57-941D-7FF3FD1E1824}">
      <dsp:nvSpPr>
        <dsp:cNvPr id="0" name=""/>
        <dsp:cNvSpPr/>
      </dsp:nvSpPr>
      <dsp:spPr>
        <a:xfrm>
          <a:off x="427412" y="936300"/>
          <a:ext cx="1348604" cy="616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User location</a:t>
          </a:r>
        </a:p>
      </dsp:txBody>
      <dsp:txXfrm>
        <a:off x="445467" y="954355"/>
        <a:ext cx="1312494" cy="580344"/>
      </dsp:txXfrm>
    </dsp:sp>
    <dsp:sp modelId="{92732D47-758D-4C5D-8ABE-9F8C79074A17}">
      <dsp:nvSpPr>
        <dsp:cNvPr id="0" name=""/>
        <dsp:cNvSpPr/>
      </dsp:nvSpPr>
      <dsp:spPr>
        <a:xfrm>
          <a:off x="1825702" y="782186"/>
          <a:ext cx="1597032" cy="616454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4D1C6-1921-4BAA-BA92-AE077CA5B318}">
      <dsp:nvSpPr>
        <dsp:cNvPr id="0" name=""/>
        <dsp:cNvSpPr/>
      </dsp:nvSpPr>
      <dsp:spPr>
        <a:xfrm>
          <a:off x="2251577" y="936300"/>
          <a:ext cx="1348604" cy="616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‘geocoder’ package</a:t>
          </a:r>
        </a:p>
      </dsp:txBody>
      <dsp:txXfrm>
        <a:off x="2269632" y="954355"/>
        <a:ext cx="1312494" cy="5803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6495C-2F05-4A56-9956-000447883915}">
      <dsp:nvSpPr>
        <dsp:cNvPr id="0" name=""/>
        <dsp:cNvSpPr/>
      </dsp:nvSpPr>
      <dsp:spPr>
        <a:xfrm>
          <a:off x="3802" y="2277614"/>
          <a:ext cx="1789509" cy="69075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DC655-9F74-4B57-941D-7FF3FD1E1824}">
      <dsp:nvSpPr>
        <dsp:cNvPr id="0" name=""/>
        <dsp:cNvSpPr/>
      </dsp:nvSpPr>
      <dsp:spPr>
        <a:xfrm>
          <a:off x="481004" y="2450302"/>
          <a:ext cx="1511141" cy="690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Latitudes/Longitudes</a:t>
          </a:r>
        </a:p>
      </dsp:txBody>
      <dsp:txXfrm>
        <a:off x="501235" y="2470533"/>
        <a:ext cx="1470679" cy="650288"/>
      </dsp:txXfrm>
    </dsp:sp>
    <dsp:sp modelId="{92732D47-758D-4C5D-8ABE-9F8C79074A17}">
      <dsp:nvSpPr>
        <dsp:cNvPr id="0" name=""/>
        <dsp:cNvSpPr/>
      </dsp:nvSpPr>
      <dsp:spPr>
        <a:xfrm>
          <a:off x="2047819" y="2277614"/>
          <a:ext cx="1789509" cy="69075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4D1C6-1921-4BAA-BA92-AE077CA5B318}">
      <dsp:nvSpPr>
        <dsp:cNvPr id="0" name=""/>
        <dsp:cNvSpPr/>
      </dsp:nvSpPr>
      <dsp:spPr>
        <a:xfrm>
          <a:off x="2525021" y="2450302"/>
          <a:ext cx="1511141" cy="690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‘</a:t>
          </a:r>
          <a:r>
            <a:rPr lang="en-US" sz="1600" b="0" kern="1200" dirty="0" err="1"/>
            <a:t>tzwhere</a:t>
          </a:r>
          <a:r>
            <a:rPr lang="en-US" sz="1600" b="0" kern="1200" dirty="0"/>
            <a:t>’ package</a:t>
          </a:r>
        </a:p>
      </dsp:txBody>
      <dsp:txXfrm>
        <a:off x="2545252" y="2470533"/>
        <a:ext cx="1470679" cy="650288"/>
      </dsp:txXfrm>
    </dsp:sp>
    <dsp:sp modelId="{97F140C0-104C-42C0-9EC3-5D7DC5C0BB2D}">
      <dsp:nvSpPr>
        <dsp:cNvPr id="0" name=""/>
        <dsp:cNvSpPr/>
      </dsp:nvSpPr>
      <dsp:spPr>
        <a:xfrm>
          <a:off x="4091836" y="2277614"/>
          <a:ext cx="1789509" cy="69075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20E83-7B86-4100-952A-F8915E258FAD}">
      <dsp:nvSpPr>
        <dsp:cNvPr id="0" name=""/>
        <dsp:cNvSpPr/>
      </dsp:nvSpPr>
      <dsp:spPr>
        <a:xfrm>
          <a:off x="4569039" y="2450302"/>
          <a:ext cx="1511141" cy="690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 err="1"/>
            <a:t>Timezones</a:t>
          </a:r>
          <a:endParaRPr lang="en-US" sz="1600" b="0" kern="1200" dirty="0"/>
        </a:p>
      </dsp:txBody>
      <dsp:txXfrm>
        <a:off x="4589270" y="2470533"/>
        <a:ext cx="1470679" cy="650288"/>
      </dsp:txXfrm>
    </dsp:sp>
    <dsp:sp modelId="{F3B3C778-B0E0-45ED-946C-E8737D491BF6}">
      <dsp:nvSpPr>
        <dsp:cNvPr id="0" name=""/>
        <dsp:cNvSpPr/>
      </dsp:nvSpPr>
      <dsp:spPr>
        <a:xfrm>
          <a:off x="6135854" y="2277614"/>
          <a:ext cx="1789509" cy="69075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8F4B82-CB92-428A-87F5-267DA3B82293}">
      <dsp:nvSpPr>
        <dsp:cNvPr id="0" name=""/>
        <dsp:cNvSpPr/>
      </dsp:nvSpPr>
      <dsp:spPr>
        <a:xfrm>
          <a:off x="6613056" y="2450302"/>
          <a:ext cx="1511141" cy="690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‘</a:t>
          </a:r>
          <a:r>
            <a:rPr lang="en-US" sz="1600" b="0" kern="1200" dirty="0" err="1"/>
            <a:t>pytz</a:t>
          </a:r>
          <a:r>
            <a:rPr lang="en-US" sz="1600" b="0" kern="1200" dirty="0"/>
            <a:t>’ package</a:t>
          </a:r>
        </a:p>
      </dsp:txBody>
      <dsp:txXfrm>
        <a:off x="6633287" y="2470533"/>
        <a:ext cx="1470679" cy="6502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8339F-D90F-419A-81BB-2CD199EB5CF5}">
      <dsp:nvSpPr>
        <dsp:cNvPr id="0" name=""/>
        <dsp:cNvSpPr/>
      </dsp:nvSpPr>
      <dsp:spPr>
        <a:xfrm>
          <a:off x="1525986" y="1294074"/>
          <a:ext cx="1581647" cy="1581647"/>
        </a:xfrm>
        <a:prstGeom prst="gear9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geocoder</a:t>
          </a:r>
        </a:p>
      </dsp:txBody>
      <dsp:txXfrm>
        <a:off x="1843967" y="1664567"/>
        <a:ext cx="945685" cy="812999"/>
      </dsp:txXfrm>
    </dsp:sp>
    <dsp:sp modelId="{32EFE357-8464-47EA-9AE0-379149014435}">
      <dsp:nvSpPr>
        <dsp:cNvPr id="0" name=""/>
        <dsp:cNvSpPr/>
      </dsp:nvSpPr>
      <dsp:spPr>
        <a:xfrm>
          <a:off x="605755" y="920231"/>
          <a:ext cx="1150288" cy="1150288"/>
        </a:xfrm>
        <a:prstGeom prst="gear6">
          <a:avLst/>
        </a:prstGeom>
        <a:solidFill>
          <a:schemeClr val="accent3">
            <a:shade val="80000"/>
            <a:hueOff val="80652"/>
            <a:satOff val="-5917"/>
            <a:lumOff val="137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tzwhere</a:t>
          </a:r>
          <a:endParaRPr lang="en-US" sz="1200" kern="1200" dirty="0"/>
        </a:p>
      </dsp:txBody>
      <dsp:txXfrm>
        <a:off x="895343" y="1211570"/>
        <a:ext cx="571112" cy="567610"/>
      </dsp:txXfrm>
    </dsp:sp>
    <dsp:sp modelId="{34EB2AF5-028D-42EC-A22B-D56BDB32E015}">
      <dsp:nvSpPr>
        <dsp:cNvPr id="0" name=""/>
        <dsp:cNvSpPr/>
      </dsp:nvSpPr>
      <dsp:spPr>
        <a:xfrm rot="20700000">
          <a:off x="1250034" y="126649"/>
          <a:ext cx="1127048" cy="1127048"/>
        </a:xfrm>
        <a:prstGeom prst="gear6">
          <a:avLst/>
        </a:prstGeom>
        <a:solidFill>
          <a:schemeClr val="accent3">
            <a:shade val="80000"/>
            <a:hueOff val="161305"/>
            <a:satOff val="-11834"/>
            <a:lumOff val="274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pytz</a:t>
          </a:r>
          <a:endParaRPr lang="en-US" sz="1800" kern="1200" dirty="0"/>
        </a:p>
      </dsp:txBody>
      <dsp:txXfrm rot="-20700000">
        <a:off x="1497229" y="373843"/>
        <a:ext cx="632658" cy="632658"/>
      </dsp:txXfrm>
    </dsp:sp>
    <dsp:sp modelId="{D3B96BF9-DF18-435E-AF03-67D3C8788310}">
      <dsp:nvSpPr>
        <dsp:cNvPr id="0" name=""/>
        <dsp:cNvSpPr/>
      </dsp:nvSpPr>
      <dsp:spPr>
        <a:xfrm>
          <a:off x="1390473" y="1063206"/>
          <a:ext cx="2024508" cy="2024508"/>
        </a:xfrm>
        <a:prstGeom prst="circularArrow">
          <a:avLst>
            <a:gd name="adj1" fmla="val 4687"/>
            <a:gd name="adj2" fmla="val 299029"/>
            <a:gd name="adj3" fmla="val 2473370"/>
            <a:gd name="adj4" fmla="val 15956755"/>
            <a:gd name="adj5" fmla="val 5469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B943DF-F9DE-4346-A27C-F8F60D0C8F74}">
      <dsp:nvSpPr>
        <dsp:cNvPr id="0" name=""/>
        <dsp:cNvSpPr/>
      </dsp:nvSpPr>
      <dsp:spPr>
        <a:xfrm>
          <a:off x="402041" y="671374"/>
          <a:ext cx="1470931" cy="147093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shade val="90000"/>
            <a:hueOff val="80621"/>
            <a:satOff val="-5810"/>
            <a:lumOff val="1252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3CDAA-301D-490D-813B-A40C5C720D87}">
      <dsp:nvSpPr>
        <dsp:cNvPr id="0" name=""/>
        <dsp:cNvSpPr/>
      </dsp:nvSpPr>
      <dsp:spPr>
        <a:xfrm>
          <a:off x="989337" y="-114558"/>
          <a:ext cx="1585960" cy="158596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3">
            <a:shade val="90000"/>
            <a:hueOff val="161243"/>
            <a:satOff val="-11620"/>
            <a:lumOff val="250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8/25/2016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53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98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98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48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36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05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31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50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93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46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62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10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20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88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89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83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E5CE-4129-4162-A2B1-64AD3DB44C30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C6E0-CBE2-4C98-97EF-BBC14C629EB0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1AD4-A5E2-460E-BAE5-54F70ED49E02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6157-C1AA-49F9-97EB-EA3ABDF6B81D}" type="datetime1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88DF-5F08-49C9-A82B-DA9FDAD0E387}" type="datetime1">
              <a:rPr lang="en-US" smtClean="0"/>
              <a:t>8/25/2016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80DD-DC6A-4AE1-9F9B-D35483C6C394}" type="datetime1">
              <a:rPr lang="en-US" smtClean="0"/>
              <a:t>8/25/2016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D44F-42BD-4619-B022-D33D9AD7708F}" type="datetime1">
              <a:rPr lang="en-US" smtClean="0"/>
              <a:t>8/25/2016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92ED-8DA9-4977-8DD2-DBE299E05309}" type="datetime1">
              <a:rPr lang="en-US" smtClean="0"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167C8B6-EE31-4E94-B720-CFBF3068F5C4}" type="datetime1">
              <a:rPr lang="en-US" smtClean="0"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image" Target="../media/image21.png"/><Relationship Id="rId7" Type="http://schemas.openxmlformats.org/officeDocument/2006/relationships/diagramLayout" Target="../diagrams/layout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5.xml"/><Relationship Id="rId5" Type="http://schemas.openxmlformats.org/officeDocument/2006/relationships/image" Target="../media/image23.png"/><Relationship Id="rId10" Type="http://schemas.microsoft.com/office/2007/relationships/diagramDrawing" Target="../diagrams/drawing5.xml"/><Relationship Id="rId4" Type="http://schemas.openxmlformats.org/officeDocument/2006/relationships/image" Target="../media/image22.png"/><Relationship Id="rId9" Type="http://schemas.openxmlformats.org/officeDocument/2006/relationships/diagramColors" Target="../diagrams/colors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Location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Presentation</a:t>
            </a:r>
          </a:p>
        </p:txBody>
      </p:sp>
      <p:pic>
        <p:nvPicPr>
          <p:cNvPr id="5" name="Picture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3" b="6753"/>
          <a:stretch>
            <a:fillRect/>
          </a:stretch>
        </p:blipFill>
        <p:spPr>
          <a:xfrm>
            <a:off x="0" y="0"/>
            <a:ext cx="12188825" cy="3141318"/>
          </a:xfrm>
          <a:custGeom>
            <a:avLst/>
            <a:gdLst>
              <a:gd name="connsiteX0" fmla="*/ 0 w 12188825"/>
              <a:gd name="connsiteY0" fmla="*/ 0 h 3867150"/>
              <a:gd name="connsiteX1" fmla="*/ 12188825 w 12188825"/>
              <a:gd name="connsiteY1" fmla="*/ 0 h 3867150"/>
              <a:gd name="connsiteX2" fmla="*/ 12188825 w 12188825"/>
              <a:gd name="connsiteY2" fmla="*/ 3867150 h 3867150"/>
              <a:gd name="connsiteX3" fmla="*/ 12188824 w 12188825"/>
              <a:gd name="connsiteY3" fmla="*/ 2819066 h 3867150"/>
              <a:gd name="connsiteX4" fmla="*/ 6324758 w 12188825"/>
              <a:gd name="connsiteY4" fmla="*/ 3141318 h 3867150"/>
              <a:gd name="connsiteX5" fmla="*/ 0 w 12188825"/>
              <a:gd name="connsiteY5" fmla="*/ 2907554 h 3867150"/>
              <a:gd name="connsiteX6" fmla="*/ 0 w 12188825"/>
              <a:gd name="connsiteY6" fmla="*/ 0 h 3867150"/>
              <a:gd name="connsiteX0" fmla="*/ 0 w 12188825"/>
              <a:gd name="connsiteY0" fmla="*/ 0 h 3141318"/>
              <a:gd name="connsiteX1" fmla="*/ 12188825 w 12188825"/>
              <a:gd name="connsiteY1" fmla="*/ 0 h 3141318"/>
              <a:gd name="connsiteX2" fmla="*/ 12188824 w 12188825"/>
              <a:gd name="connsiteY2" fmla="*/ 2819066 h 3141318"/>
              <a:gd name="connsiteX3" fmla="*/ 6324758 w 12188825"/>
              <a:gd name="connsiteY3" fmla="*/ 3141318 h 3141318"/>
              <a:gd name="connsiteX4" fmla="*/ 0 w 12188825"/>
              <a:gd name="connsiteY4" fmla="*/ 2907554 h 3141318"/>
              <a:gd name="connsiteX5" fmla="*/ 0 w 12188825"/>
              <a:gd name="connsiteY5" fmla="*/ 0 h 314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141318">
                <a:moveTo>
                  <a:pt x="0" y="0"/>
                </a:moveTo>
                <a:lnTo>
                  <a:pt x="12188825" y="0"/>
                </a:lnTo>
                <a:cubicBezTo>
                  <a:pt x="12188825" y="939689"/>
                  <a:pt x="12188824" y="1879377"/>
                  <a:pt x="12188824" y="2819066"/>
                </a:cubicBezTo>
                <a:cubicBezTo>
                  <a:pt x="10416010" y="2990681"/>
                  <a:pt x="8565431" y="3141318"/>
                  <a:pt x="6324758" y="3141318"/>
                </a:cubicBezTo>
                <a:cubicBezTo>
                  <a:pt x="4093515" y="3141318"/>
                  <a:pt x="1768040" y="3077775"/>
                  <a:pt x="0" y="290755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836" y="6029702"/>
            <a:ext cx="1469243" cy="3071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3845" y="5875179"/>
            <a:ext cx="33906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Pranav Sachdev</a:t>
            </a:r>
          </a:p>
          <a:p>
            <a:r>
              <a:rPr lang="en-US" b="1" dirty="0"/>
              <a:t>Mir </a:t>
            </a:r>
            <a:r>
              <a:rPr lang="en-US" b="1" dirty="0" err="1"/>
              <a:t>Akram</a:t>
            </a:r>
            <a:r>
              <a:rPr lang="en-US" b="1" dirty="0"/>
              <a:t> Ali </a:t>
            </a:r>
            <a:r>
              <a:rPr lang="en-US" b="1" dirty="0" err="1"/>
              <a:t>Yadullahi</a:t>
            </a:r>
            <a:endParaRPr lang="en-US" b="1" dirty="0"/>
          </a:p>
          <a:p>
            <a:r>
              <a:rPr lang="en-US" b="1" dirty="0"/>
              <a:t>Siva Rama Krishna </a:t>
            </a:r>
            <a:r>
              <a:rPr lang="en-US" b="1" dirty="0" err="1"/>
              <a:t>Kottapalli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136946" y="5889764"/>
            <a:ext cx="975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Team-8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– 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‘User Location’:</a:t>
            </a:r>
          </a:p>
          <a:p>
            <a:r>
              <a:rPr lang="en-US" dirty="0"/>
              <a:t>Considered only alphabet, comma and white space.</a:t>
            </a:r>
          </a:p>
          <a:p>
            <a:r>
              <a:rPr lang="en-US" dirty="0"/>
              <a:t>Removed special characters.</a:t>
            </a:r>
          </a:p>
          <a:p>
            <a:r>
              <a:rPr lang="en-US" dirty="0"/>
              <a:t>Converted all text into lowercase.</a:t>
            </a:r>
          </a:p>
          <a:p>
            <a:r>
              <a:rPr lang="en-US" dirty="0"/>
              <a:t>Stripped all the leading and trailing spaces.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000" smtClean="0"/>
              <a:t>10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3967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95400" y="2269153"/>
            <a:ext cx="9601200" cy="1142385"/>
          </a:xfrm>
        </p:spPr>
        <p:txBody>
          <a:bodyPr/>
          <a:lstStyle/>
          <a:p>
            <a:pPr algn="ctr"/>
            <a:r>
              <a:rPr lang="en-US" dirty="0"/>
              <a:t>Text Mining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9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40337"/>
            <a:ext cx="9601200" cy="1142385"/>
          </a:xfrm>
        </p:spPr>
        <p:txBody>
          <a:bodyPr/>
          <a:lstStyle/>
          <a:p>
            <a:r>
              <a:rPr lang="en-US" dirty="0"/>
              <a:t>Approach - Text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702905"/>
            <a:ext cx="9601200" cy="3809999"/>
          </a:xfrm>
        </p:spPr>
        <p:txBody>
          <a:bodyPr/>
          <a:lstStyle/>
          <a:p>
            <a:r>
              <a:rPr lang="en-US" dirty="0"/>
              <a:t>Imported the ‘cleansed’ data in SAS</a:t>
            </a:r>
          </a:p>
          <a:p>
            <a:r>
              <a:rPr lang="en-US" dirty="0"/>
              <a:t>Applied ‘Text Analytics’ techniques on the ‘Location’ field using ‘SAS Enterprise Miner’.</a:t>
            </a:r>
          </a:p>
          <a:p>
            <a:r>
              <a:rPr lang="en-US" dirty="0"/>
              <a:t>Each of the user was considered as a ‘Document’ for analysis</a:t>
            </a:r>
          </a:p>
          <a:p>
            <a:r>
              <a:rPr lang="en-US" dirty="0"/>
              <a:t>Used the ‘Text Parsing’, ‘Text Filter’ and ‘Text Topics’ nodes </a:t>
            </a:r>
          </a:p>
          <a:p>
            <a:r>
              <a:rPr lang="en-US" dirty="0"/>
              <a:t>Used ‘Entropy’ weight for ‘Term’ Linkages</a:t>
            </a:r>
          </a:p>
          <a:p>
            <a:r>
              <a:rPr lang="en-US" dirty="0"/>
              <a:t>The results were categorization of related ‘Terms’ into ‘Topics/Concepts’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000" smtClean="0"/>
              <a:t>12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321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441" y="559987"/>
            <a:ext cx="9491870" cy="599316"/>
          </a:xfrm>
        </p:spPr>
        <p:txBody>
          <a:bodyPr/>
          <a:lstStyle/>
          <a:p>
            <a:r>
              <a:rPr lang="en-US" dirty="0"/>
              <a:t>Text 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000" smtClean="0"/>
              <a:t>13</a:t>
            </a:fld>
            <a:endParaRPr lang="en-US" sz="1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49013" y="2116467"/>
            <a:ext cx="10585282" cy="991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" r="4561"/>
          <a:stretch/>
        </p:blipFill>
        <p:spPr bwMode="auto">
          <a:xfrm>
            <a:off x="1" y="1856935"/>
            <a:ext cx="12192000" cy="311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43061" y="532737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Flow</a:t>
            </a:r>
          </a:p>
        </p:txBody>
      </p:sp>
    </p:spTree>
    <p:extLst>
      <p:ext uri="{BB962C8B-B14F-4D97-AF65-F5344CB8AC3E}">
        <p14:creationId xmlns:p14="http://schemas.microsoft.com/office/powerpoint/2010/main" val="186437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86726"/>
            <a:ext cx="9369911" cy="667306"/>
          </a:xfrm>
        </p:spPr>
        <p:txBody>
          <a:bodyPr/>
          <a:lstStyle/>
          <a:p>
            <a:r>
              <a:rPr lang="en-US" dirty="0"/>
              <a:t>Text Analytics – Text Parsing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000" smtClean="0"/>
              <a:t>14</a:t>
            </a:fld>
            <a:endParaRPr lang="en-US" sz="1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49013" y="2116467"/>
            <a:ext cx="10585282" cy="991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41654" y="632744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Stop List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400" y="1276906"/>
            <a:ext cx="4442791" cy="4872103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 rotWithShape="1">
          <a:blip r:embed="rId3"/>
          <a:srcRect b="10665"/>
          <a:stretch/>
        </p:blipFill>
        <p:spPr>
          <a:xfrm>
            <a:off x="6557833" y="1276905"/>
            <a:ext cx="5026359" cy="487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1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89820"/>
            <a:ext cx="9369911" cy="667306"/>
          </a:xfrm>
        </p:spPr>
        <p:txBody>
          <a:bodyPr/>
          <a:lstStyle/>
          <a:p>
            <a:r>
              <a:rPr lang="en-US" dirty="0"/>
              <a:t>Text Analytics – Text Filter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000" smtClean="0"/>
              <a:t>15</a:t>
            </a:fld>
            <a:endParaRPr lang="en-US" sz="1000" dirty="0"/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1444488" y="857126"/>
            <a:ext cx="5300396" cy="519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6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904" y="108151"/>
            <a:ext cx="8875231" cy="692081"/>
          </a:xfrm>
        </p:spPr>
        <p:txBody>
          <a:bodyPr/>
          <a:lstStyle/>
          <a:p>
            <a:r>
              <a:rPr lang="en-US" dirty="0"/>
              <a:t>Text Analytics – Text Concept Linkage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40904" y="1020416"/>
            <a:ext cx="10325237" cy="504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4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853" y="198782"/>
            <a:ext cx="8875231" cy="692081"/>
          </a:xfrm>
        </p:spPr>
        <p:txBody>
          <a:bodyPr/>
          <a:lstStyle/>
          <a:p>
            <a:r>
              <a:rPr lang="en-US" dirty="0"/>
              <a:t>Text Analytics – Text Concept Linkage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22853" y="1245704"/>
            <a:ext cx="10961340" cy="48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94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853" y="198782"/>
            <a:ext cx="8875231" cy="692081"/>
          </a:xfrm>
        </p:spPr>
        <p:txBody>
          <a:bodyPr/>
          <a:lstStyle/>
          <a:p>
            <a:r>
              <a:rPr lang="en-US" dirty="0"/>
              <a:t>Text Analytics – Text Topics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622853" y="1034859"/>
            <a:ext cx="10863072" cy="547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9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853" y="198782"/>
            <a:ext cx="8875231" cy="692081"/>
          </a:xfrm>
        </p:spPr>
        <p:txBody>
          <a:bodyPr/>
          <a:lstStyle/>
          <a:p>
            <a:r>
              <a:rPr lang="en-US" dirty="0"/>
              <a:t>Text Analytics – Text Topics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22853" y="1099930"/>
            <a:ext cx="10961339" cy="541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8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71061"/>
            <a:ext cx="9601200" cy="506551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93306"/>
            <a:ext cx="9601200" cy="47906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Objective</a:t>
            </a:r>
          </a:p>
          <a:p>
            <a:r>
              <a:rPr lang="en-US" dirty="0"/>
              <a:t>Process Flow</a:t>
            </a:r>
          </a:p>
          <a:p>
            <a:r>
              <a:rPr lang="en-US" dirty="0"/>
              <a:t>Approach</a:t>
            </a:r>
          </a:p>
          <a:p>
            <a:pPr lvl="1"/>
            <a:r>
              <a:rPr lang="en-US" dirty="0"/>
              <a:t>Data Cleaning</a:t>
            </a:r>
          </a:p>
          <a:p>
            <a:pPr lvl="1"/>
            <a:r>
              <a:rPr lang="en-US" dirty="0"/>
              <a:t>Descriptive Data Analysis</a:t>
            </a:r>
          </a:p>
          <a:p>
            <a:pPr lvl="1"/>
            <a:r>
              <a:rPr lang="en-US" dirty="0"/>
              <a:t>Text Mining</a:t>
            </a:r>
          </a:p>
          <a:p>
            <a:pPr lvl="1"/>
            <a:r>
              <a:rPr lang="en-US" dirty="0"/>
              <a:t>Geocoding</a:t>
            </a:r>
          </a:p>
          <a:p>
            <a:pPr lvl="1"/>
            <a:r>
              <a:rPr lang="en-US" dirty="0"/>
              <a:t>Identifying Local Time</a:t>
            </a:r>
          </a:p>
          <a:p>
            <a:r>
              <a:rPr lang="en-US" dirty="0"/>
              <a:t>Data Visualization</a:t>
            </a:r>
          </a:p>
          <a:p>
            <a:r>
              <a:rPr lang="en-US" dirty="0"/>
              <a:t>Insights &amp; Recommendations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000" smtClean="0"/>
              <a:t>2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0417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260750"/>
            <a:ext cx="9611139" cy="701358"/>
          </a:xfrm>
        </p:spPr>
        <p:txBody>
          <a:bodyPr/>
          <a:lstStyle/>
          <a:p>
            <a:r>
              <a:rPr lang="en-US" dirty="0"/>
              <a:t>Text 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000" smtClean="0"/>
              <a:t>20</a:t>
            </a:fld>
            <a:endParaRPr lang="en-US" sz="1000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95399" y="962108"/>
            <a:ext cx="7898296" cy="57037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51232" y="3025729"/>
            <a:ext cx="2228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 approach to ‘</a:t>
            </a:r>
            <a:r>
              <a:rPr lang="en-US" b="1" i="1" dirty="0"/>
              <a:t>supervised learning’ </a:t>
            </a:r>
            <a:r>
              <a:rPr lang="en-US" b="1" dirty="0"/>
              <a:t>is described here.</a:t>
            </a:r>
          </a:p>
        </p:txBody>
      </p:sp>
    </p:spTree>
    <p:extLst>
      <p:ext uri="{BB962C8B-B14F-4D97-AF65-F5344CB8AC3E}">
        <p14:creationId xmlns:p14="http://schemas.microsoft.com/office/powerpoint/2010/main" val="361451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95400" y="2269153"/>
            <a:ext cx="9601200" cy="1142385"/>
          </a:xfrm>
        </p:spPr>
        <p:txBody>
          <a:bodyPr/>
          <a:lstStyle/>
          <a:p>
            <a:pPr algn="ctr"/>
            <a:r>
              <a:rPr lang="en-US" dirty="0"/>
              <a:t>Geocoding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4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3106"/>
            <a:ext cx="9601200" cy="1142385"/>
          </a:xfrm>
        </p:spPr>
        <p:txBody>
          <a:bodyPr/>
          <a:lstStyle/>
          <a:p>
            <a:r>
              <a:rPr lang="en-US" dirty="0"/>
              <a:t>Approach – Geocoding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26475"/>
            <a:ext cx="4838700" cy="3809999"/>
          </a:xfrm>
        </p:spPr>
        <p:txBody>
          <a:bodyPr/>
          <a:lstStyle/>
          <a:p>
            <a:r>
              <a:rPr lang="en-US" dirty="0"/>
              <a:t>Required to identify user location (latitudes/ longitudes).</a:t>
            </a:r>
          </a:p>
          <a:p>
            <a:r>
              <a:rPr lang="en-US" dirty="0"/>
              <a:t>Geocoder package in python</a:t>
            </a:r>
          </a:p>
          <a:p>
            <a:pPr lvl="1"/>
            <a:r>
              <a:rPr lang="en-US" dirty="0"/>
              <a:t>Google </a:t>
            </a:r>
            <a:r>
              <a:rPr lang="en-US" dirty="0" err="1"/>
              <a:t>api</a:t>
            </a:r>
            <a:r>
              <a:rPr lang="en-US" dirty="0"/>
              <a:t> – limitation of processing 2500 observations per day.</a:t>
            </a:r>
          </a:p>
          <a:p>
            <a:pPr lvl="1"/>
            <a:r>
              <a:rPr lang="en-US" dirty="0"/>
              <a:t>Bing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17-hours to process 86,000 observations.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000" smtClean="0"/>
              <a:t>22</a:t>
            </a:fld>
            <a:endParaRPr lang="en-US" sz="1000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988553845"/>
              </p:ext>
            </p:extLst>
          </p:nvPr>
        </p:nvGraphicFramePr>
        <p:xfrm>
          <a:off x="6400060" y="2616762"/>
          <a:ext cx="3601720" cy="2334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ectangle 12"/>
          <p:cNvSpPr/>
          <p:nvPr/>
        </p:nvSpPr>
        <p:spPr>
          <a:xfrm>
            <a:off x="6927479" y="4951703"/>
            <a:ext cx="1054840" cy="569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Location</a:t>
            </a:r>
          </a:p>
        </p:txBody>
      </p:sp>
      <p:sp>
        <p:nvSpPr>
          <p:cNvPr id="14" name="Arrow: Down 13"/>
          <p:cNvSpPr/>
          <p:nvPr/>
        </p:nvSpPr>
        <p:spPr>
          <a:xfrm rot="10800000">
            <a:off x="7250098" y="4228181"/>
            <a:ext cx="409603" cy="643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124421" y="3340285"/>
            <a:ext cx="1330980" cy="88789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Latitudes/ Longitudes</a:t>
            </a:r>
          </a:p>
        </p:txBody>
      </p:sp>
      <p:sp>
        <p:nvSpPr>
          <p:cNvPr id="16" name="Arrow: Down 15"/>
          <p:cNvSpPr/>
          <p:nvPr/>
        </p:nvSpPr>
        <p:spPr>
          <a:xfrm rot="10800000">
            <a:off x="8469298" y="2616762"/>
            <a:ext cx="409603" cy="643381"/>
          </a:xfrm>
          <a:prstGeom prst="down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/>
          <p:cNvSpPr/>
          <p:nvPr/>
        </p:nvSpPr>
        <p:spPr>
          <a:xfrm>
            <a:off x="9144861" y="2616762"/>
            <a:ext cx="409603" cy="643381"/>
          </a:xfrm>
          <a:prstGeom prst="down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359121" y="1577323"/>
            <a:ext cx="1330980" cy="88789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Bing </a:t>
            </a:r>
            <a:r>
              <a:rPr lang="en-US" dirty="0" err="1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8296"/>
            <a:ext cx="9601200" cy="811081"/>
          </a:xfrm>
        </p:spPr>
        <p:txBody>
          <a:bodyPr/>
          <a:lstStyle/>
          <a:p>
            <a:r>
              <a:rPr lang="en-US" dirty="0"/>
              <a:t>Approach - Geocoding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02" y="1819689"/>
            <a:ext cx="3889307" cy="40611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5822" r="5613"/>
          <a:stretch/>
        </p:blipFill>
        <p:spPr>
          <a:xfrm>
            <a:off x="8969070" y="1819689"/>
            <a:ext cx="2158475" cy="42893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40502" y="3551583"/>
            <a:ext cx="3889307" cy="10204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69070" y="3661780"/>
            <a:ext cx="2158475" cy="10508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206983" y="3498942"/>
            <a:ext cx="3484913" cy="1119017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Bing </a:t>
            </a:r>
            <a:r>
              <a:rPr lang="en-US" dirty="0" err="1"/>
              <a:t>api</a:t>
            </a:r>
            <a:r>
              <a:rPr lang="en-US" dirty="0"/>
              <a:t> in ‘geocoder’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37432" y="1298865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Unprocessed 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38919" y="1298865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Processed Data - Countries</a:t>
            </a:r>
          </a:p>
        </p:txBody>
      </p:sp>
    </p:spTree>
    <p:extLst>
      <p:ext uri="{BB962C8B-B14F-4D97-AF65-F5344CB8AC3E}">
        <p14:creationId xmlns:p14="http://schemas.microsoft.com/office/powerpoint/2010/main" val="160517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303" y="513404"/>
            <a:ext cx="9601200" cy="546308"/>
          </a:xfrm>
        </p:spPr>
        <p:txBody>
          <a:bodyPr/>
          <a:lstStyle/>
          <a:p>
            <a:r>
              <a:rPr lang="en-US" dirty="0"/>
              <a:t>Approach - Geocoding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000" smtClean="0"/>
              <a:t>24</a:t>
            </a:fld>
            <a:endParaRPr lang="en-US" sz="1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502" y="1819689"/>
            <a:ext cx="3889307" cy="40611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399" y="1819689"/>
            <a:ext cx="4573793" cy="40611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37432" y="1298865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Unprocessed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43412" y="1298865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Processed Data – Latitudes and Longitudes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40502" y="3551583"/>
            <a:ext cx="3889307" cy="10204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10399" y="3551582"/>
            <a:ext cx="4573794" cy="10204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0"/>
          <p:cNvSpPr/>
          <p:nvPr/>
        </p:nvSpPr>
        <p:spPr>
          <a:xfrm>
            <a:off x="5147909" y="3593172"/>
            <a:ext cx="1595503" cy="937235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Bing </a:t>
            </a:r>
            <a:r>
              <a:rPr lang="en-US" dirty="0" err="1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58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95400" y="2269153"/>
            <a:ext cx="9601200" cy="1142385"/>
          </a:xfrm>
        </p:spPr>
        <p:txBody>
          <a:bodyPr/>
          <a:lstStyle/>
          <a:p>
            <a:pPr algn="ctr"/>
            <a:r>
              <a:rPr lang="en-US" dirty="0"/>
              <a:t>Identifying Time zones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2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582" y="516798"/>
            <a:ext cx="9601200" cy="572812"/>
          </a:xfrm>
        </p:spPr>
        <p:txBody>
          <a:bodyPr/>
          <a:lstStyle/>
          <a:p>
            <a:r>
              <a:rPr lang="en-US" dirty="0"/>
              <a:t>Identifying Time zones - Polygon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000" smtClean="0"/>
              <a:t>26</a:t>
            </a:fld>
            <a:endParaRPr lang="en-US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971" t="7372" b="56797"/>
          <a:stretch/>
        </p:blipFill>
        <p:spPr>
          <a:xfrm>
            <a:off x="503237" y="1233739"/>
            <a:ext cx="10456998" cy="16697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3237" y="1233739"/>
            <a:ext cx="10456998" cy="12589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0" y="3073392"/>
            <a:ext cx="2692400" cy="2692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42742" y="573125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Europe/Paris</a:t>
            </a:r>
          </a:p>
        </p:txBody>
      </p:sp>
      <p:sp>
        <p:nvSpPr>
          <p:cNvPr id="13" name="Oval 12"/>
          <p:cNvSpPr/>
          <p:nvPr/>
        </p:nvSpPr>
        <p:spPr>
          <a:xfrm>
            <a:off x="5963479" y="4985630"/>
            <a:ext cx="157921" cy="13818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177368" y="5731252"/>
            <a:ext cx="116664" cy="10208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897709" y="5146596"/>
            <a:ext cx="98062" cy="858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689" y="3925884"/>
            <a:ext cx="35317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available in the polygon</a:t>
            </a:r>
          </a:p>
        </p:txBody>
      </p:sp>
      <p:cxnSp>
        <p:nvCxnSpPr>
          <p:cNvPr id="18" name="Straight Connector 17"/>
          <p:cNvCxnSpPr>
            <a:stCxn id="13" idx="7"/>
          </p:cNvCxnSpPr>
          <p:nvPr/>
        </p:nvCxnSpPr>
        <p:spPr>
          <a:xfrm flipV="1">
            <a:off x="6098273" y="4295216"/>
            <a:ext cx="1522416" cy="710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63055" y="3925884"/>
            <a:ext cx="31983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computed by the </a:t>
            </a:r>
            <a:r>
              <a:rPr lang="en-US" dirty="0" err="1"/>
              <a:t>api</a:t>
            </a:r>
            <a:endParaRPr lang="en-US" dirty="0"/>
          </a:p>
        </p:txBody>
      </p:sp>
      <p:cxnSp>
        <p:nvCxnSpPr>
          <p:cNvPr id="22" name="Straight Connector 21"/>
          <p:cNvCxnSpPr>
            <a:stCxn id="15" idx="2"/>
          </p:cNvCxnSpPr>
          <p:nvPr/>
        </p:nvCxnSpPr>
        <p:spPr>
          <a:xfrm flipH="1" flipV="1">
            <a:off x="4161368" y="4295216"/>
            <a:ext cx="1736341" cy="894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32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5287"/>
            <a:ext cx="9601200" cy="559560"/>
          </a:xfrm>
        </p:spPr>
        <p:txBody>
          <a:bodyPr/>
          <a:lstStyle/>
          <a:p>
            <a:r>
              <a:rPr lang="en-US" dirty="0"/>
              <a:t>Approach - Identifying Time zones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000" smtClean="0"/>
              <a:t>27</a:t>
            </a:fld>
            <a:endParaRPr lang="en-US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532" y="1248672"/>
            <a:ext cx="6812190" cy="39594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9532" y="1470991"/>
            <a:ext cx="3723119" cy="5794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08" y="1445365"/>
            <a:ext cx="3253201" cy="376273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2208" y="1445365"/>
            <a:ext cx="3253201" cy="605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03978" y="55153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Sample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95612" y="543042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Processed Data</a:t>
            </a:r>
          </a:p>
        </p:txBody>
      </p:sp>
    </p:spTree>
    <p:extLst>
      <p:ext uri="{BB962C8B-B14F-4D97-AF65-F5344CB8AC3E}">
        <p14:creationId xmlns:p14="http://schemas.microsoft.com/office/powerpoint/2010/main" val="100965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95400" y="2269153"/>
            <a:ext cx="9601200" cy="1142385"/>
          </a:xfrm>
        </p:spPr>
        <p:txBody>
          <a:bodyPr/>
          <a:lstStyle/>
          <a:p>
            <a:pPr algn="ctr"/>
            <a:r>
              <a:rPr lang="en-US" dirty="0"/>
              <a:t>Identifying post local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6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– Identifying Local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000" smtClean="0"/>
              <a:t>29</a:t>
            </a:fld>
            <a:endParaRPr lang="en-US" sz="10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73749807"/>
              </p:ext>
            </p:extLst>
          </p:nvPr>
        </p:nvGraphicFramePr>
        <p:xfrm>
          <a:off x="1295400" y="87101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/>
          <p:cNvSpPr/>
          <p:nvPr/>
        </p:nvSpPr>
        <p:spPr>
          <a:xfrm>
            <a:off x="9812786" y="3136397"/>
            <a:ext cx="1457739" cy="88789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Time</a:t>
            </a:r>
          </a:p>
        </p:txBody>
      </p:sp>
      <p:sp>
        <p:nvSpPr>
          <p:cNvPr id="9" name="Rectangle 8"/>
          <p:cNvSpPr/>
          <p:nvPr/>
        </p:nvSpPr>
        <p:spPr>
          <a:xfrm>
            <a:off x="7979361" y="4944605"/>
            <a:ext cx="1316404" cy="801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‘UTC’ time</a:t>
            </a:r>
          </a:p>
        </p:txBody>
      </p:sp>
      <p:sp>
        <p:nvSpPr>
          <p:cNvPr id="10" name="Arrow: Down 9"/>
          <p:cNvSpPr/>
          <p:nvPr/>
        </p:nvSpPr>
        <p:spPr>
          <a:xfrm rot="10800000">
            <a:off x="8412480" y="4121135"/>
            <a:ext cx="450166" cy="7174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36978" y="4944605"/>
            <a:ext cx="1316404" cy="801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Location</a:t>
            </a:r>
          </a:p>
        </p:txBody>
      </p:sp>
      <p:sp>
        <p:nvSpPr>
          <p:cNvPr id="12" name="Arrow: Down 11"/>
          <p:cNvSpPr/>
          <p:nvPr/>
        </p:nvSpPr>
        <p:spPr>
          <a:xfrm rot="10800000">
            <a:off x="2270097" y="4121135"/>
            <a:ext cx="450166" cy="7174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1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overflow stores time related data in ‘Coordinated Universal Time’ format.</a:t>
            </a:r>
          </a:p>
          <a:p>
            <a:r>
              <a:rPr lang="en-US" dirty="0"/>
              <a:t>Becomes difficult to localize the analysis to the user’s specific region.</a:t>
            </a:r>
          </a:p>
          <a:p>
            <a:r>
              <a:rPr lang="en-US" dirty="0"/>
              <a:t>Highly inconsistent </a:t>
            </a:r>
            <a:r>
              <a:rPr lang="en-US" i="1" dirty="0"/>
              <a:t>location</a:t>
            </a:r>
            <a:r>
              <a:rPr lang="en-US" dirty="0"/>
              <a:t> data.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Large number of users with location not defined</a:t>
            </a:r>
          </a:p>
          <a:p>
            <a:pPr lvl="1"/>
            <a:r>
              <a:rPr lang="en-US" dirty="0"/>
              <a:t>Inconsistent naming conventions for similar/same locations.</a:t>
            </a:r>
          </a:p>
          <a:p>
            <a:pPr lvl="1"/>
            <a:r>
              <a:rPr lang="en-US" dirty="0"/>
              <a:t>Spelling mistakes in </a:t>
            </a:r>
            <a:r>
              <a:rPr lang="en-US" i="1" dirty="0"/>
              <a:t>location</a:t>
            </a:r>
            <a:endParaRPr lang="en-US" dirty="0"/>
          </a:p>
          <a:p>
            <a:pPr lvl="1"/>
            <a:r>
              <a:rPr lang="en-US" dirty="0"/>
              <a:t>Special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8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64" y="732745"/>
            <a:ext cx="9601200" cy="559560"/>
          </a:xfrm>
        </p:spPr>
        <p:txBody>
          <a:bodyPr/>
          <a:lstStyle/>
          <a:p>
            <a:r>
              <a:rPr lang="en-US" dirty="0"/>
              <a:t>Identifying Local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000" smtClean="0"/>
              <a:t>30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2302693" y="559786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Sample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5354" y="5519986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Processed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7338" b="36056"/>
          <a:stretch/>
        </p:blipFill>
        <p:spPr>
          <a:xfrm>
            <a:off x="9086470" y="2052087"/>
            <a:ext cx="2837798" cy="32156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40774" b="35714"/>
          <a:stretch/>
        </p:blipFill>
        <p:spPr>
          <a:xfrm>
            <a:off x="3386075" y="2071966"/>
            <a:ext cx="2528472" cy="32289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b="36486"/>
          <a:stretch/>
        </p:blipFill>
        <p:spPr>
          <a:xfrm>
            <a:off x="266099" y="2052087"/>
            <a:ext cx="2310402" cy="3248783"/>
          </a:xfrm>
          <a:prstGeom prst="rect">
            <a:avLst/>
          </a:prstGeom>
        </p:spPr>
      </p:pic>
      <p:sp>
        <p:nvSpPr>
          <p:cNvPr id="11" name="Plus Sign 10"/>
          <p:cNvSpPr/>
          <p:nvPr/>
        </p:nvSpPr>
        <p:spPr>
          <a:xfrm>
            <a:off x="2524088" y="3423156"/>
            <a:ext cx="914400" cy="914400"/>
          </a:xfrm>
          <a:prstGeom prst="mathPlu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4140297396"/>
              </p:ext>
            </p:extLst>
          </p:nvPr>
        </p:nvGraphicFramePr>
        <p:xfrm>
          <a:off x="5552663" y="2071966"/>
          <a:ext cx="3339546" cy="2875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97564" y="1534260"/>
            <a:ext cx="231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Post creation date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72353" y="1530984"/>
            <a:ext cx="231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User location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499082" y="1534118"/>
            <a:ext cx="231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Post local time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086470" y="2052086"/>
            <a:ext cx="2837798" cy="321567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7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Users from United States have the highest postings in 2015, followed by India, UK, Germany and Canada</a:t>
            </a:r>
          </a:p>
          <a:p>
            <a:r>
              <a:rPr lang="en-US" dirty="0"/>
              <a:t>Posting activity peaks during Tuesday-Thursday</a:t>
            </a:r>
          </a:p>
          <a:p>
            <a:r>
              <a:rPr lang="en-US" dirty="0"/>
              <a:t>Weekend activity is less than half of the weekday activity</a:t>
            </a:r>
          </a:p>
          <a:p>
            <a:r>
              <a:rPr lang="en-US" dirty="0"/>
              <a:t>11 am local time and 3 pm local times have the highest activity</a:t>
            </a:r>
          </a:p>
          <a:p>
            <a:r>
              <a:rPr lang="en-US" dirty="0"/>
              <a:t>Across the year, there is a drop in activity during May, September and December</a:t>
            </a:r>
          </a:p>
          <a:p>
            <a:r>
              <a:rPr lang="en-US" dirty="0"/>
              <a:t>Top Tags – Javascript, C++, Java, Android, IOS, PHP, Python</a:t>
            </a:r>
          </a:p>
          <a:p>
            <a:r>
              <a:rPr lang="en-US" dirty="0"/>
              <a:t>US, India and UK most popular countries for the top/most frequently discussed 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000" smtClean="0"/>
              <a:t>31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7280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Postings trends for any specific geography can be easily drilled down</a:t>
            </a:r>
          </a:p>
          <a:p>
            <a:r>
              <a:rPr lang="en-US" dirty="0"/>
              <a:t>Popular countries for a specific technology can easily be located. </a:t>
            </a:r>
          </a:p>
          <a:p>
            <a:r>
              <a:rPr lang="en-US" dirty="0"/>
              <a:t>For a given country, the top technologies/tags can be drilled down easily</a:t>
            </a:r>
          </a:p>
          <a:p>
            <a:r>
              <a:rPr lang="en-US" dirty="0"/>
              <a:t>For </a:t>
            </a:r>
            <a:r>
              <a:rPr lang="en-US" dirty="0" err="1"/>
              <a:t>StackOverflow</a:t>
            </a:r>
            <a:r>
              <a:rPr lang="en-US" dirty="0"/>
              <a:t> management, this solution can provide targeted marketing based on the technology and geography</a:t>
            </a:r>
          </a:p>
          <a:p>
            <a:r>
              <a:rPr lang="en-US" dirty="0"/>
              <a:t>For </a:t>
            </a:r>
            <a:r>
              <a:rPr lang="en-US" dirty="0" err="1"/>
              <a:t>StackOverflow</a:t>
            </a:r>
            <a:r>
              <a:rPr lang="en-US" dirty="0"/>
              <a:t> users, this solution can provide insights on the best time of the day for a response, given a query on a specific technology and a geography</a:t>
            </a:r>
          </a:p>
          <a:p>
            <a:r>
              <a:rPr lang="en-US" dirty="0"/>
              <a:t>For </a:t>
            </a:r>
            <a:r>
              <a:rPr lang="en-US" dirty="0" err="1"/>
              <a:t>StackOverflow</a:t>
            </a:r>
            <a:r>
              <a:rPr lang="en-US" dirty="0"/>
              <a:t> moderators, this solution can provide valuable insights into the posting trends of users and their popularity by geographical regions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000" smtClean="0"/>
              <a:t>32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9244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3" y="238481"/>
            <a:ext cx="11284048" cy="644803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000" smtClean="0"/>
              <a:pPr/>
              <a:t>33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Determine the local time of the post based on the </a:t>
            </a:r>
            <a:r>
              <a:rPr lang="en-US" i="1" dirty="0"/>
              <a:t>user location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/>
              <a:t>Identify </a:t>
            </a:r>
            <a:r>
              <a:rPr lang="en-US" i="1" dirty="0"/>
              <a:t>peak active times </a:t>
            </a:r>
            <a:r>
              <a:rPr lang="en-US" dirty="0"/>
              <a:t>for each geographical region.</a:t>
            </a:r>
          </a:p>
          <a:p>
            <a:pPr>
              <a:buFontTx/>
              <a:buChar char="-"/>
            </a:pPr>
            <a:r>
              <a:rPr lang="en-US" dirty="0"/>
              <a:t>Identify trends in the posting activity based on the local time</a:t>
            </a:r>
          </a:p>
          <a:p>
            <a:pPr>
              <a:buFontTx/>
              <a:buChar char="-"/>
            </a:pPr>
            <a:r>
              <a:rPr lang="en-US" dirty="0"/>
              <a:t>Determine the most active geographical hub of a particular </a:t>
            </a:r>
            <a:r>
              <a:rPr lang="en-US" i="1" dirty="0"/>
              <a:t>technology</a:t>
            </a:r>
            <a:r>
              <a:rPr lang="en-US" dirty="0"/>
              <a:t>/</a:t>
            </a:r>
            <a:r>
              <a:rPr lang="en-US" i="1" dirty="0"/>
              <a:t>tag.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000" smtClean="0"/>
              <a:t>4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3359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Flow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0593585"/>
              </p:ext>
            </p:extLst>
          </p:nvPr>
        </p:nvGraphicFramePr>
        <p:xfrm>
          <a:off x="951603" y="1378226"/>
          <a:ext cx="10288793" cy="4399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000" smtClean="0"/>
              <a:t>5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784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Around 0.8 million</a:t>
            </a:r>
            <a:r>
              <a:rPr lang="en-US" dirty="0"/>
              <a:t> users - ‘Location’ defined.</a:t>
            </a:r>
          </a:p>
          <a:p>
            <a:r>
              <a:rPr lang="en-US" dirty="0"/>
              <a:t>Sampled 86,000 users.</a:t>
            </a:r>
          </a:p>
          <a:p>
            <a:r>
              <a:rPr lang="en-US" dirty="0"/>
              <a:t>4-phase strategy:</a:t>
            </a:r>
          </a:p>
          <a:p>
            <a:pPr lvl="1"/>
            <a:r>
              <a:rPr lang="en-US" dirty="0"/>
              <a:t>Data Cleaning</a:t>
            </a:r>
          </a:p>
          <a:p>
            <a:pPr lvl="1"/>
            <a:r>
              <a:rPr lang="en-US" dirty="0"/>
              <a:t>Text Mining</a:t>
            </a:r>
          </a:p>
          <a:p>
            <a:pPr lvl="1"/>
            <a:r>
              <a:rPr lang="en-US" dirty="0"/>
              <a:t>Geocoding</a:t>
            </a:r>
          </a:p>
          <a:p>
            <a:pPr lvl="1"/>
            <a:r>
              <a:rPr lang="en-US" dirty="0"/>
              <a:t>Identifying Local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000" smtClean="0"/>
              <a:t>6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2744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- Data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6450171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000" smtClean="0"/>
              <a:t>7</a:t>
            </a:fld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2160104"/>
            <a:ext cx="303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3906078"/>
            <a:ext cx="3038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User Reputation &gt; 100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78238" y="3912704"/>
            <a:ext cx="3038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Posts in year 2015</a:t>
            </a:r>
          </a:p>
        </p:txBody>
      </p:sp>
      <p:sp>
        <p:nvSpPr>
          <p:cNvPr id="9" name="Arrow: Right 8"/>
          <p:cNvSpPr/>
          <p:nvPr/>
        </p:nvSpPr>
        <p:spPr>
          <a:xfrm rot="10800000">
            <a:off x="7142697" y="3834463"/>
            <a:ext cx="861391" cy="543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/>
          <p:cNvSpPr/>
          <p:nvPr/>
        </p:nvSpPr>
        <p:spPr>
          <a:xfrm>
            <a:off x="4250187" y="3841089"/>
            <a:ext cx="861391" cy="543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4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95400" y="2269153"/>
            <a:ext cx="9601200" cy="1142385"/>
          </a:xfrm>
        </p:spPr>
        <p:txBody>
          <a:bodyPr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2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626839"/>
            <a:ext cx="9601200" cy="599316"/>
          </a:xfrm>
        </p:spPr>
        <p:txBody>
          <a:bodyPr/>
          <a:lstStyle/>
          <a:p>
            <a:r>
              <a:rPr lang="en-US" dirty="0"/>
              <a:t>Inconsistencies in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" t="-1" r="52257" b="38323"/>
          <a:stretch/>
        </p:blipFill>
        <p:spPr>
          <a:xfrm>
            <a:off x="6188764" y="1226155"/>
            <a:ext cx="3935899" cy="48206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188764" y="1484244"/>
            <a:ext cx="3935900" cy="1388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0" y="4820607"/>
            <a:ext cx="4028664" cy="1226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000" smtClean="0"/>
              <a:t>9</a:t>
            </a:fld>
            <a:endParaRPr lang="en-US" sz="1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79" r="61247" b="20794"/>
          <a:stretch/>
        </p:blipFill>
        <p:spPr>
          <a:xfrm>
            <a:off x="2183893" y="1790911"/>
            <a:ext cx="3282826" cy="425585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183893" y="2011680"/>
            <a:ext cx="3282826" cy="40350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788</Words>
  <Application>Microsoft Office PowerPoint</Application>
  <PresentationFormat>Widescreen</PresentationFormat>
  <Paragraphs>189</Paragraphs>
  <Slides>33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Arial</vt:lpstr>
      <vt:lpstr>Diamond Grid 16x9</vt:lpstr>
      <vt:lpstr>Location Analytics</vt:lpstr>
      <vt:lpstr>Agenda</vt:lpstr>
      <vt:lpstr>Introduction</vt:lpstr>
      <vt:lpstr>Objective</vt:lpstr>
      <vt:lpstr>Process Flow</vt:lpstr>
      <vt:lpstr>Approach</vt:lpstr>
      <vt:lpstr>Approach - Data</vt:lpstr>
      <vt:lpstr>Data Cleaning</vt:lpstr>
      <vt:lpstr>Inconsistencies in data</vt:lpstr>
      <vt:lpstr>Approach – Data Cleaning</vt:lpstr>
      <vt:lpstr>Text Mining</vt:lpstr>
      <vt:lpstr>Approach - Text Mining</vt:lpstr>
      <vt:lpstr>Text Analytics</vt:lpstr>
      <vt:lpstr>Text Analytics – Text Parsing Node</vt:lpstr>
      <vt:lpstr>Text Analytics – Text Filter Node</vt:lpstr>
      <vt:lpstr>Text Analytics – Text Concept Linkage</vt:lpstr>
      <vt:lpstr>Text Analytics – Text Concept Linkage</vt:lpstr>
      <vt:lpstr>Text Analytics – Text Topics</vt:lpstr>
      <vt:lpstr>Text Analytics – Text Topics Details</vt:lpstr>
      <vt:lpstr>Text Analytics</vt:lpstr>
      <vt:lpstr>Geocoding</vt:lpstr>
      <vt:lpstr>Approach – Geocoding</vt:lpstr>
      <vt:lpstr>Approach - Geocoding</vt:lpstr>
      <vt:lpstr>Approach - Geocoding</vt:lpstr>
      <vt:lpstr>Identifying Time zones</vt:lpstr>
      <vt:lpstr>Identifying Time zones - Polygon</vt:lpstr>
      <vt:lpstr>Approach - Identifying Time zones</vt:lpstr>
      <vt:lpstr>Identifying post local time</vt:lpstr>
      <vt:lpstr>Approach – Identifying Local Time</vt:lpstr>
      <vt:lpstr>Identifying Local Time</vt:lpstr>
      <vt:lpstr>Insights &amp; Recommendations</vt:lpstr>
      <vt:lpstr>Insights &amp; 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2016-06-02T06:50:51Z</dcterms:created>
  <dcterms:modified xsi:type="dcterms:W3CDTF">2016-08-25T07:26:47Z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