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6" r:id="rId8"/>
    <p:sldId id="264" r:id="rId9"/>
    <p:sldId id="265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66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6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38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76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7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3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9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2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9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2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355D-F84D-40C4-8C9A-4F2B0036798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56DCD6-3957-4FA3-AE83-A6F7DD5D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7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0.ortho.tiles.virtualearth.net/tiles/h023131022213211200.jpeg?g=131" TargetMode="External"/><Relationship Id="rId2" Type="http://schemas.openxmlformats.org/officeDocument/2006/relationships/hyperlink" Target="http://msdn.microsoft.com/en-us/library/bb259689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9521" y="439588"/>
            <a:ext cx="71252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Assignment 3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811214" y="3214818"/>
            <a:ext cx="9522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PRANAV SAI DEENUMSETTI               A20370660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KARTHIK N V                                   A20381713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DHEERAJRAM 						    A20376500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3621" y="1828772"/>
            <a:ext cx="5823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</a:rPr>
              <a:t>Aerial Image Retrieval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5465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&amp; Resources: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2374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Pycharm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Python.Math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Python.url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Python.JSON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Bind Maps Tile System : </a:t>
            </a:r>
            <a:r>
              <a:rPr lang="en-US" dirty="0">
                <a:hlinkClick r:id="rId2"/>
              </a:rPr>
              <a:t>http://msdn.microsoft.com/en-us/library/bb259689.aspx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Sample Output Tile : </a:t>
            </a:r>
            <a:r>
              <a:rPr lang="en-US" dirty="0">
                <a:hlinkClick r:id="rId3"/>
              </a:rPr>
              <a:t>http://h0.ortho.tiles.virtualearth.net/tiles/h023131022213211200.jpeg?g=131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7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949" y="260899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    THANK YOU</a:t>
            </a:r>
          </a:p>
        </p:txBody>
      </p:sp>
    </p:spTree>
    <p:extLst>
      <p:ext uri="{BB962C8B-B14F-4D97-AF65-F5344CB8AC3E}">
        <p14:creationId xmlns:p14="http://schemas.microsoft.com/office/powerpoint/2010/main" val="391113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869"/>
          </a:xfrm>
        </p:spPr>
        <p:txBody>
          <a:bodyPr/>
          <a:lstStyle/>
          <a:p>
            <a:r>
              <a:rPr lang="en-US" b="1" dirty="0"/>
              <a:t>Objective: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1538653"/>
            <a:ext cx="7332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main objective is to develop a program to automatically download an aerial imagery from Bing imagery rest service for a given latitude / longitude bounding box using the Bing Maps Tile System.</a:t>
            </a:r>
          </a:p>
        </p:txBody>
      </p:sp>
    </p:spTree>
    <p:extLst>
      <p:ext uri="{BB962C8B-B14F-4D97-AF65-F5344CB8AC3E}">
        <p14:creationId xmlns:p14="http://schemas.microsoft.com/office/powerpoint/2010/main" val="37038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QuadKey: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1538653"/>
            <a:ext cx="733278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To optimize the indexing and storage of tiles, the two-dimensional tile XY coordinates of Bing map tile system are combined into one-dimensional strings called quadtree keys, or “Quadkeys” for short.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Retrieving quad key requires 3 steps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Converting given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lon</a:t>
            </a:r>
            <a:r>
              <a:rPr lang="en-US" dirty="0"/>
              <a:t> to pixels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Converting pixels to tiles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Converting tiles to qudakey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the three methods are referred from Microsoft Bing map tile system documentation</a:t>
            </a:r>
          </a:p>
        </p:txBody>
      </p:sp>
    </p:spTree>
    <p:extLst>
      <p:ext uri="{BB962C8B-B14F-4D97-AF65-F5344CB8AC3E}">
        <p14:creationId xmlns:p14="http://schemas.microsoft.com/office/powerpoint/2010/main" val="64390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246"/>
          </a:xfrm>
        </p:spPr>
        <p:txBody>
          <a:bodyPr>
            <a:normAutofit fontScale="90000"/>
          </a:bodyPr>
          <a:lstStyle/>
          <a:p>
            <a:r>
              <a:rPr lang="en-US" dirty="0"/>
              <a:t>Retrieving Quadkey Matrix(Bounding Box):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1318846"/>
            <a:ext cx="733278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Quadkey matrix represents a group of tiles in a map which comes under over required bounding box. Steps to retrieve this matrix involves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Get max tile which is on top left of bounding box using input 1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Get min tile which is on bottom right of bounding box using input 2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Tile 1 has max longitude and min latitude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Tile 2 has max latitude and min longitude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An Iterator function is written to calculate all the remaining tiles in between max y value to min y value with respect to max X value to min v value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polynomial is converted to matrix of quadkeys with Y max rows and X max columns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Quad matrix = (YMAX) X (XMAX)</a:t>
            </a:r>
          </a:p>
        </p:txBody>
      </p:sp>
    </p:spTree>
    <p:extLst>
      <p:ext uri="{BB962C8B-B14F-4D97-AF65-F5344CB8AC3E}">
        <p14:creationId xmlns:p14="http://schemas.microsoft.com/office/powerpoint/2010/main" val="145889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level which has highest resolution: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Level is obtained by following steps:</a:t>
            </a:r>
          </a:p>
          <a:p>
            <a:pPr>
              <a:buAutoNum type="arabicPeriod"/>
            </a:pPr>
            <a:r>
              <a:rPr lang="en-US" dirty="0"/>
              <a:t>Default level is considered as 23.</a:t>
            </a:r>
          </a:p>
          <a:p>
            <a:pPr>
              <a:buAutoNum type="arabicPeriod"/>
            </a:pPr>
            <a:r>
              <a:rPr lang="en-US" dirty="0"/>
              <a:t> At level 23 tile 1 image is retrieved using quad key.</a:t>
            </a:r>
          </a:p>
          <a:p>
            <a:pPr>
              <a:buAutoNum type="arabicPeriod"/>
            </a:pPr>
            <a:r>
              <a:rPr lang="en-US" dirty="0"/>
              <a:t>This image is considered as scrap image.</a:t>
            </a:r>
          </a:p>
          <a:p>
            <a:pPr>
              <a:buAutoNum type="arabicPeriod"/>
            </a:pPr>
            <a:r>
              <a:rPr lang="en-US" dirty="0"/>
              <a:t>Iterate through every level and check if the O/P image is equal to scrap image.</a:t>
            </a:r>
          </a:p>
          <a:p>
            <a:pPr>
              <a:buAutoNum type="arabicPeriod"/>
            </a:pPr>
            <a:r>
              <a:rPr lang="en-US" dirty="0"/>
              <a:t>Forbidden the level if they are equal.</a:t>
            </a:r>
          </a:p>
          <a:p>
            <a:pPr>
              <a:buAutoNum type="arabicPeriod"/>
            </a:pPr>
            <a:r>
              <a:rPr lang="en-US" dirty="0"/>
              <a:t>Level where the image not equal to the scrap image is considered as best level.</a:t>
            </a:r>
          </a:p>
        </p:txBody>
      </p:sp>
    </p:spTree>
    <p:extLst>
      <p:ext uri="{BB962C8B-B14F-4D97-AF65-F5344CB8AC3E}">
        <p14:creationId xmlns:p14="http://schemas.microsoft.com/office/powerpoint/2010/main" val="63245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and stitching all the tiles: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010" y="153633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every key in QuadKey download its respective tile.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tile can be downloaded from Bing Image Rest API.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Every downloaded image is stitched or added to the final output image.</a:t>
            </a:r>
          </a:p>
        </p:txBody>
      </p:sp>
    </p:spTree>
    <p:extLst>
      <p:ext uri="{BB962C8B-B14F-4D97-AF65-F5344CB8AC3E}">
        <p14:creationId xmlns:p14="http://schemas.microsoft.com/office/powerpoint/2010/main" val="87115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56464" y="1704623"/>
            <a:ext cx="548607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lat1 =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41.879769</a:t>
            </a:r>
            <a:b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lon1 = -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87.643842</a:t>
            </a:r>
            <a:b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lat2 =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41.879981</a:t>
            </a:r>
            <a:b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lon2 = -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87.643715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7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Aerial retrieved image: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409700"/>
            <a:ext cx="647594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3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Cropped and Scrap Image: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2005012"/>
            <a:ext cx="3880461" cy="3519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005013"/>
            <a:ext cx="3519488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513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459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menlo</vt:lpstr>
      <vt:lpstr>Trebuchet MS</vt:lpstr>
      <vt:lpstr>Wingdings</vt:lpstr>
      <vt:lpstr>Wingdings 3</vt:lpstr>
      <vt:lpstr>Facet</vt:lpstr>
      <vt:lpstr>PowerPoint Presentation</vt:lpstr>
      <vt:lpstr>Objective:</vt:lpstr>
      <vt:lpstr>Retrieving QuadKey:</vt:lpstr>
      <vt:lpstr>Retrieving Quadkey Matrix(Bounding Box):</vt:lpstr>
      <vt:lpstr>Obtaining level which has highest resolution:</vt:lpstr>
      <vt:lpstr>Downloading and stitching all the tiles:</vt:lpstr>
      <vt:lpstr>Sample Input:</vt:lpstr>
      <vt:lpstr>Sample Output Aerial retrieved image:</vt:lpstr>
      <vt:lpstr>Sample Output Cropped and Scrap Image:</vt:lpstr>
      <vt:lpstr>Requirements &amp; Resources: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Nagupalli</dc:creator>
  <cp:lastModifiedBy>Karthik Nagupalli</cp:lastModifiedBy>
  <cp:revision>47</cp:revision>
  <dcterms:created xsi:type="dcterms:W3CDTF">2017-04-13T18:09:41Z</dcterms:created>
  <dcterms:modified xsi:type="dcterms:W3CDTF">2017-04-13T22:19:25Z</dcterms:modified>
</cp:coreProperties>
</file>