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Pathway Gothic One"/>
      <p:regular r:id="rId29"/>
    </p:embeddedFont>
    <p:embeddedFont>
      <p:font typeface="Just Another Hand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athwayGothic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JustAnotherHan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d4b95b5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d4b95b5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4ec970900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4ec970900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4ec97090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4ec97090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4ec970900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4ec97090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05de3914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505de391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4ec97090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4ec97090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4ec97090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4ec97090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4ec97090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4ec97090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4ec97090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4ec97090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4ec970900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4ec970900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4f5fe45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4f5fe45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388b68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5388b68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5388b689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5388b68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388b689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388b689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b4604371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b4604371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05de391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05de391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505de391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505de391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4b460437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4b460437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4ec97090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4ec97090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94072" y="314727"/>
            <a:ext cx="3092755" cy="5608905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2386329">
            <a:off x="-118109" y="2581459"/>
            <a:ext cx="728890" cy="1290265"/>
          </a:xfrm>
          <a:custGeom>
            <a:rect b="b" l="l" r="r" t="t"/>
            <a:pathLst>
              <a:path extrusionOk="0" h="44366" w="25063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60363" y="-3"/>
            <a:ext cx="1052450" cy="488545"/>
          </a:xfrm>
          <a:custGeom>
            <a:rect b="b" l="l" r="r" t="t"/>
            <a:pathLst>
              <a:path extrusionOk="0" h="10729" w="23113">
                <a:moveTo>
                  <a:pt x="19503" y="1622"/>
                </a:moveTo>
                <a:cubicBezTo>
                  <a:pt x="19719" y="1668"/>
                  <a:pt x="19932" y="1748"/>
                  <a:pt x="20086" y="1903"/>
                </a:cubicBezTo>
                <a:cubicBezTo>
                  <a:pt x="20368" y="2188"/>
                  <a:pt x="20275" y="2772"/>
                  <a:pt x="19910" y="2772"/>
                </a:cubicBezTo>
                <a:cubicBezTo>
                  <a:pt x="19844" y="2772"/>
                  <a:pt x="19769" y="2752"/>
                  <a:pt x="19685" y="2708"/>
                </a:cubicBezTo>
                <a:cubicBezTo>
                  <a:pt x="19233" y="2471"/>
                  <a:pt x="19292" y="2023"/>
                  <a:pt x="19503" y="1622"/>
                </a:cubicBezTo>
                <a:close/>
                <a:moveTo>
                  <a:pt x="12206" y="5782"/>
                </a:moveTo>
                <a:cubicBezTo>
                  <a:pt x="12273" y="5795"/>
                  <a:pt x="12340" y="5811"/>
                  <a:pt x="12411" y="5831"/>
                </a:cubicBezTo>
                <a:cubicBezTo>
                  <a:pt x="13360" y="6102"/>
                  <a:pt x="14743" y="7207"/>
                  <a:pt x="14111" y="8329"/>
                </a:cubicBezTo>
                <a:cubicBezTo>
                  <a:pt x="13938" y="8637"/>
                  <a:pt x="13674" y="8773"/>
                  <a:pt x="13399" y="8773"/>
                </a:cubicBezTo>
                <a:cubicBezTo>
                  <a:pt x="13135" y="8773"/>
                  <a:pt x="12861" y="8647"/>
                  <a:pt x="12648" y="8426"/>
                </a:cubicBezTo>
                <a:cubicBezTo>
                  <a:pt x="12273" y="8035"/>
                  <a:pt x="12116" y="7480"/>
                  <a:pt x="12079" y="6953"/>
                </a:cubicBezTo>
                <a:cubicBezTo>
                  <a:pt x="12052" y="6556"/>
                  <a:pt x="12102" y="6161"/>
                  <a:pt x="12206" y="5782"/>
                </a:cubicBezTo>
                <a:close/>
                <a:moveTo>
                  <a:pt x="21723" y="1"/>
                </a:moveTo>
                <a:cubicBezTo>
                  <a:pt x="20776" y="1"/>
                  <a:pt x="19803" y="429"/>
                  <a:pt x="19308" y="1226"/>
                </a:cubicBezTo>
                <a:cubicBezTo>
                  <a:pt x="19113" y="1200"/>
                  <a:pt x="18912" y="1191"/>
                  <a:pt x="18718" y="1191"/>
                </a:cubicBezTo>
                <a:cubicBezTo>
                  <a:pt x="18470" y="1191"/>
                  <a:pt x="18233" y="1205"/>
                  <a:pt x="18030" y="1219"/>
                </a:cubicBezTo>
                <a:cubicBezTo>
                  <a:pt x="17050" y="1286"/>
                  <a:pt x="16089" y="1546"/>
                  <a:pt x="15204" y="1977"/>
                </a:cubicBezTo>
                <a:cubicBezTo>
                  <a:pt x="13782" y="2667"/>
                  <a:pt x="12489" y="3878"/>
                  <a:pt x="11980" y="5402"/>
                </a:cubicBezTo>
                <a:cubicBezTo>
                  <a:pt x="11844" y="5385"/>
                  <a:pt x="11711" y="5376"/>
                  <a:pt x="11581" y="5376"/>
                </a:cubicBezTo>
                <a:cubicBezTo>
                  <a:pt x="10091" y="5376"/>
                  <a:pt x="8996" y="6464"/>
                  <a:pt x="8086" y="7660"/>
                </a:cubicBezTo>
                <a:cubicBezTo>
                  <a:pt x="7444" y="8506"/>
                  <a:pt x="6803" y="9321"/>
                  <a:pt x="5860" y="9850"/>
                </a:cubicBezTo>
                <a:cubicBezTo>
                  <a:pt x="5235" y="10199"/>
                  <a:pt x="4511" y="10419"/>
                  <a:pt x="3790" y="10419"/>
                </a:cubicBezTo>
                <a:cubicBezTo>
                  <a:pt x="3431" y="10419"/>
                  <a:pt x="3073" y="10364"/>
                  <a:pt x="2728" y="10244"/>
                </a:cubicBezTo>
                <a:cubicBezTo>
                  <a:pt x="1671" y="9874"/>
                  <a:pt x="755" y="8858"/>
                  <a:pt x="704" y="7706"/>
                </a:cubicBezTo>
                <a:cubicBezTo>
                  <a:pt x="645" y="6359"/>
                  <a:pt x="1758" y="5235"/>
                  <a:pt x="3088" y="5207"/>
                </a:cubicBezTo>
                <a:cubicBezTo>
                  <a:pt x="3098" y="5207"/>
                  <a:pt x="3109" y="5207"/>
                  <a:pt x="3119" y="5207"/>
                </a:cubicBezTo>
                <a:cubicBezTo>
                  <a:pt x="4282" y="5207"/>
                  <a:pt x="5766" y="6369"/>
                  <a:pt x="5142" y="7650"/>
                </a:cubicBezTo>
                <a:cubicBezTo>
                  <a:pt x="4927" y="8089"/>
                  <a:pt x="4445" y="8452"/>
                  <a:pt x="3946" y="8452"/>
                </a:cubicBezTo>
                <a:cubicBezTo>
                  <a:pt x="3855" y="8452"/>
                  <a:pt x="3764" y="8440"/>
                  <a:pt x="3674" y="8415"/>
                </a:cubicBezTo>
                <a:cubicBezTo>
                  <a:pt x="3296" y="8308"/>
                  <a:pt x="2957" y="7930"/>
                  <a:pt x="2974" y="7521"/>
                </a:cubicBezTo>
                <a:cubicBezTo>
                  <a:pt x="2988" y="7140"/>
                  <a:pt x="3318" y="6858"/>
                  <a:pt x="3677" y="6858"/>
                </a:cubicBezTo>
                <a:cubicBezTo>
                  <a:pt x="3736" y="6858"/>
                  <a:pt x="3795" y="6865"/>
                  <a:pt x="3854" y="6881"/>
                </a:cubicBezTo>
                <a:cubicBezTo>
                  <a:pt x="3870" y="6886"/>
                  <a:pt x="3886" y="6888"/>
                  <a:pt x="3901" y="6888"/>
                </a:cubicBezTo>
                <a:cubicBezTo>
                  <a:pt x="4070" y="6888"/>
                  <a:pt x="4127" y="6618"/>
                  <a:pt x="3942" y="6564"/>
                </a:cubicBezTo>
                <a:cubicBezTo>
                  <a:pt x="3848" y="6536"/>
                  <a:pt x="3752" y="6523"/>
                  <a:pt x="3659" y="6523"/>
                </a:cubicBezTo>
                <a:cubicBezTo>
                  <a:pt x="3170" y="6523"/>
                  <a:pt x="2721" y="6881"/>
                  <a:pt x="2643" y="7390"/>
                </a:cubicBezTo>
                <a:cubicBezTo>
                  <a:pt x="2540" y="8055"/>
                  <a:pt x="3091" y="8680"/>
                  <a:pt x="3726" y="8781"/>
                </a:cubicBezTo>
                <a:cubicBezTo>
                  <a:pt x="3797" y="8793"/>
                  <a:pt x="3868" y="8798"/>
                  <a:pt x="3939" y="8798"/>
                </a:cubicBezTo>
                <a:cubicBezTo>
                  <a:pt x="4520" y="8798"/>
                  <a:pt x="5079" y="8423"/>
                  <a:pt x="5371" y="7929"/>
                </a:cubicBezTo>
                <a:cubicBezTo>
                  <a:pt x="5747" y="7290"/>
                  <a:pt x="5621" y="6503"/>
                  <a:pt x="5202" y="5917"/>
                </a:cubicBezTo>
                <a:cubicBezTo>
                  <a:pt x="4707" y="5227"/>
                  <a:pt x="3924" y="4893"/>
                  <a:pt x="3132" y="4893"/>
                </a:cubicBezTo>
                <a:cubicBezTo>
                  <a:pt x="2384" y="4893"/>
                  <a:pt x="1629" y="5191"/>
                  <a:pt x="1103" y="5767"/>
                </a:cubicBezTo>
                <a:cubicBezTo>
                  <a:pt x="0" y="6971"/>
                  <a:pt x="257" y="8745"/>
                  <a:pt x="1411" y="9812"/>
                </a:cubicBezTo>
                <a:cubicBezTo>
                  <a:pt x="2096" y="10446"/>
                  <a:pt x="2946" y="10728"/>
                  <a:pt x="3813" y="10728"/>
                </a:cubicBezTo>
                <a:cubicBezTo>
                  <a:pt x="4546" y="10728"/>
                  <a:pt x="5292" y="10526"/>
                  <a:pt x="5960" y="10164"/>
                </a:cubicBezTo>
                <a:cubicBezTo>
                  <a:pt x="7596" y="9279"/>
                  <a:pt x="8259" y="7511"/>
                  <a:pt x="9670" y="6390"/>
                </a:cubicBezTo>
                <a:cubicBezTo>
                  <a:pt x="10224" y="5949"/>
                  <a:pt x="10890" y="5713"/>
                  <a:pt x="11574" y="5713"/>
                </a:cubicBezTo>
                <a:cubicBezTo>
                  <a:pt x="11678" y="5713"/>
                  <a:pt x="11783" y="5718"/>
                  <a:pt x="11887" y="5729"/>
                </a:cubicBezTo>
                <a:cubicBezTo>
                  <a:pt x="11851" y="5868"/>
                  <a:pt x="11823" y="6007"/>
                  <a:pt x="11800" y="6151"/>
                </a:cubicBezTo>
                <a:cubicBezTo>
                  <a:pt x="11679" y="6953"/>
                  <a:pt x="11782" y="7866"/>
                  <a:pt x="12304" y="8519"/>
                </a:cubicBezTo>
                <a:cubicBezTo>
                  <a:pt x="12582" y="8868"/>
                  <a:pt x="12989" y="9113"/>
                  <a:pt x="13406" y="9113"/>
                </a:cubicBezTo>
                <a:cubicBezTo>
                  <a:pt x="13617" y="9113"/>
                  <a:pt x="13830" y="9050"/>
                  <a:pt x="14031" y="8905"/>
                </a:cubicBezTo>
                <a:cubicBezTo>
                  <a:pt x="14677" y="8439"/>
                  <a:pt x="14690" y="7559"/>
                  <a:pt x="14339" y="6909"/>
                </a:cubicBezTo>
                <a:cubicBezTo>
                  <a:pt x="13941" y="6173"/>
                  <a:pt x="13165" y="5665"/>
                  <a:pt x="12362" y="5474"/>
                </a:cubicBezTo>
                <a:lnTo>
                  <a:pt x="12306" y="5461"/>
                </a:lnTo>
                <a:cubicBezTo>
                  <a:pt x="12453" y="5058"/>
                  <a:pt x="12658" y="4674"/>
                  <a:pt x="12902" y="4322"/>
                </a:cubicBezTo>
                <a:cubicBezTo>
                  <a:pt x="14123" y="2561"/>
                  <a:pt x="16360" y="1538"/>
                  <a:pt x="18499" y="1538"/>
                </a:cubicBezTo>
                <a:cubicBezTo>
                  <a:pt x="18696" y="1538"/>
                  <a:pt x="18892" y="1547"/>
                  <a:pt x="19086" y="1564"/>
                </a:cubicBezTo>
                <a:cubicBezTo>
                  <a:pt x="19102" y="1566"/>
                  <a:pt x="19119" y="1569"/>
                  <a:pt x="19132" y="1569"/>
                </a:cubicBezTo>
                <a:cubicBezTo>
                  <a:pt x="19119" y="1605"/>
                  <a:pt x="19104" y="1640"/>
                  <a:pt x="19091" y="1679"/>
                </a:cubicBezTo>
                <a:cubicBezTo>
                  <a:pt x="18885" y="2294"/>
                  <a:pt x="19168" y="3113"/>
                  <a:pt x="19922" y="3113"/>
                </a:cubicBezTo>
                <a:cubicBezTo>
                  <a:pt x="20621" y="3113"/>
                  <a:pt x="20771" y="2270"/>
                  <a:pt x="20429" y="1790"/>
                </a:cubicBezTo>
                <a:cubicBezTo>
                  <a:pt x="20256" y="1546"/>
                  <a:pt x="19996" y="1399"/>
                  <a:pt x="19699" y="1311"/>
                </a:cubicBezTo>
                <a:cubicBezTo>
                  <a:pt x="19806" y="1170"/>
                  <a:pt x="19917" y="1047"/>
                  <a:pt x="20019" y="959"/>
                </a:cubicBezTo>
                <a:cubicBezTo>
                  <a:pt x="20533" y="506"/>
                  <a:pt x="21190" y="287"/>
                  <a:pt x="21854" y="287"/>
                </a:cubicBezTo>
                <a:cubicBezTo>
                  <a:pt x="22225" y="287"/>
                  <a:pt x="22599" y="355"/>
                  <a:pt x="22951" y="489"/>
                </a:cubicBezTo>
                <a:cubicBezTo>
                  <a:pt x="22961" y="493"/>
                  <a:pt x="22970" y="494"/>
                  <a:pt x="22980" y="494"/>
                </a:cubicBezTo>
                <a:cubicBezTo>
                  <a:pt x="23067" y="494"/>
                  <a:pt x="23112" y="357"/>
                  <a:pt x="23026" y="311"/>
                </a:cubicBezTo>
                <a:cubicBezTo>
                  <a:pt x="22637" y="102"/>
                  <a:pt x="22183" y="1"/>
                  <a:pt x="21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94079" y="-530363"/>
            <a:ext cx="6375938" cy="3027956"/>
          </a:xfrm>
          <a:custGeom>
            <a:rect b="b" l="l" r="r" t="t"/>
            <a:pathLst>
              <a:path extrusionOk="0" h="29780" w="62709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677540" y="2372588"/>
            <a:ext cx="4218082" cy="1691314"/>
          </a:xfrm>
          <a:custGeom>
            <a:rect b="b" l="l" r="r" t="t"/>
            <a:pathLst>
              <a:path extrusionOk="0" h="19465" w="24268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180826" y="4552911"/>
            <a:ext cx="2977817" cy="1086362"/>
          </a:xfrm>
          <a:custGeom>
            <a:rect b="b" l="l" r="r" t="t"/>
            <a:pathLst>
              <a:path extrusionOk="0" h="10616" w="29098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23993" y="539993"/>
            <a:ext cx="940441" cy="1121916"/>
          </a:xfrm>
          <a:custGeom>
            <a:rect b="b" l="l" r="r" t="t"/>
            <a:pathLst>
              <a:path extrusionOk="0" h="38577" w="32337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090819" y="3814215"/>
            <a:ext cx="5104800" cy="4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987313" y="3708862"/>
            <a:ext cx="5104800" cy="41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580300" y="3744775"/>
            <a:ext cx="3983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731750" y="1101475"/>
            <a:ext cx="56805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944099" y="-99963"/>
            <a:ext cx="2495008" cy="772712"/>
          </a:xfrm>
          <a:custGeom>
            <a:rect b="b" l="l" r="r" t="t"/>
            <a:pathLst>
              <a:path extrusionOk="0" h="10616" w="29098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 rot="-846223">
            <a:off x="-1457" y="4266953"/>
            <a:ext cx="732367" cy="896571"/>
          </a:xfrm>
          <a:custGeom>
            <a:rect b="b" l="l" r="r" t="t"/>
            <a:pathLst>
              <a:path extrusionOk="0" h="17587" w="14366">
                <a:moveTo>
                  <a:pt x="11701" y="0"/>
                </a:moveTo>
                <a:cubicBezTo>
                  <a:pt x="11165" y="0"/>
                  <a:pt x="10547" y="605"/>
                  <a:pt x="10525" y="1104"/>
                </a:cubicBezTo>
                <a:cubicBezTo>
                  <a:pt x="10021" y="1393"/>
                  <a:pt x="9737" y="2036"/>
                  <a:pt x="9772" y="2608"/>
                </a:cubicBezTo>
                <a:cubicBezTo>
                  <a:pt x="8842" y="3041"/>
                  <a:pt x="7959" y="3596"/>
                  <a:pt x="7144" y="4229"/>
                </a:cubicBezTo>
                <a:cubicBezTo>
                  <a:pt x="7083" y="3643"/>
                  <a:pt x="7284" y="3193"/>
                  <a:pt x="7666" y="2770"/>
                </a:cubicBezTo>
                <a:cubicBezTo>
                  <a:pt x="7678" y="2777"/>
                  <a:pt x="7693" y="2783"/>
                  <a:pt x="7711" y="2783"/>
                </a:cubicBezTo>
                <a:cubicBezTo>
                  <a:pt x="7717" y="2783"/>
                  <a:pt x="7723" y="2782"/>
                  <a:pt x="7730" y="2781"/>
                </a:cubicBezTo>
                <a:cubicBezTo>
                  <a:pt x="8338" y="2707"/>
                  <a:pt x="8837" y="2113"/>
                  <a:pt x="9042" y="1573"/>
                </a:cubicBezTo>
                <a:cubicBezTo>
                  <a:pt x="9065" y="1513"/>
                  <a:pt x="9034" y="1447"/>
                  <a:pt x="8977" y="1423"/>
                </a:cubicBezTo>
                <a:cubicBezTo>
                  <a:pt x="8866" y="1374"/>
                  <a:pt x="8761" y="1352"/>
                  <a:pt x="8662" y="1352"/>
                </a:cubicBezTo>
                <a:cubicBezTo>
                  <a:pt x="8146" y="1352"/>
                  <a:pt x="7806" y="1955"/>
                  <a:pt x="7733" y="2454"/>
                </a:cubicBezTo>
                <a:cubicBezTo>
                  <a:pt x="7731" y="2455"/>
                  <a:pt x="7730" y="2455"/>
                  <a:pt x="7728" y="2455"/>
                </a:cubicBezTo>
                <a:cubicBezTo>
                  <a:pt x="7727" y="2455"/>
                  <a:pt x="7725" y="2455"/>
                  <a:pt x="7725" y="2457"/>
                </a:cubicBezTo>
                <a:cubicBezTo>
                  <a:pt x="7075" y="2771"/>
                  <a:pt x="6813" y="3665"/>
                  <a:pt x="7023" y="4327"/>
                </a:cubicBezTo>
                <a:cubicBezTo>
                  <a:pt x="6283" y="4920"/>
                  <a:pt x="5604" y="5576"/>
                  <a:pt x="5005" y="6272"/>
                </a:cubicBezTo>
                <a:cubicBezTo>
                  <a:pt x="4974" y="6306"/>
                  <a:pt x="4944" y="6344"/>
                  <a:pt x="4915" y="6380"/>
                </a:cubicBezTo>
                <a:cubicBezTo>
                  <a:pt x="4787" y="6131"/>
                  <a:pt x="4733" y="5854"/>
                  <a:pt x="4768" y="5571"/>
                </a:cubicBezTo>
                <a:cubicBezTo>
                  <a:pt x="4802" y="5291"/>
                  <a:pt x="4941" y="5083"/>
                  <a:pt x="5070" y="4846"/>
                </a:cubicBezTo>
                <a:cubicBezTo>
                  <a:pt x="5079" y="4830"/>
                  <a:pt x="5087" y="4815"/>
                  <a:pt x="5095" y="4799"/>
                </a:cubicBezTo>
                <a:cubicBezTo>
                  <a:pt x="5113" y="4764"/>
                  <a:pt x="5097" y="4735"/>
                  <a:pt x="5070" y="4719"/>
                </a:cubicBezTo>
                <a:cubicBezTo>
                  <a:pt x="5064" y="4535"/>
                  <a:pt x="5118" y="4375"/>
                  <a:pt x="5218" y="4213"/>
                </a:cubicBezTo>
                <a:cubicBezTo>
                  <a:pt x="5291" y="4095"/>
                  <a:pt x="5447" y="3850"/>
                  <a:pt x="5573" y="3791"/>
                </a:cubicBezTo>
                <a:cubicBezTo>
                  <a:pt x="5605" y="3757"/>
                  <a:pt x="5633" y="3740"/>
                  <a:pt x="5659" y="3740"/>
                </a:cubicBezTo>
                <a:cubicBezTo>
                  <a:pt x="5717" y="3740"/>
                  <a:pt x="5758" y="3827"/>
                  <a:pt x="5784" y="4000"/>
                </a:cubicBezTo>
                <a:lnTo>
                  <a:pt x="5728" y="4072"/>
                </a:lnTo>
                <a:cubicBezTo>
                  <a:pt x="5676" y="4180"/>
                  <a:pt x="5542" y="4287"/>
                  <a:pt x="5463" y="4377"/>
                </a:cubicBezTo>
                <a:cubicBezTo>
                  <a:pt x="5322" y="4539"/>
                  <a:pt x="5146" y="4687"/>
                  <a:pt x="5070" y="4890"/>
                </a:cubicBezTo>
                <a:cubicBezTo>
                  <a:pt x="5051" y="4943"/>
                  <a:pt x="5094" y="5007"/>
                  <a:pt x="5147" y="5007"/>
                </a:cubicBezTo>
                <a:cubicBezTo>
                  <a:pt x="5157" y="5007"/>
                  <a:pt x="5169" y="5005"/>
                  <a:pt x="5180" y="4998"/>
                </a:cubicBezTo>
                <a:cubicBezTo>
                  <a:pt x="5381" y="4892"/>
                  <a:pt x="5512" y="4692"/>
                  <a:pt x="5661" y="4522"/>
                </a:cubicBezTo>
                <a:cubicBezTo>
                  <a:pt x="5790" y="4375"/>
                  <a:pt x="5961" y="4221"/>
                  <a:pt x="6044" y="4041"/>
                </a:cubicBezTo>
                <a:cubicBezTo>
                  <a:pt x="6154" y="3803"/>
                  <a:pt x="6063" y="3455"/>
                  <a:pt x="5757" y="3455"/>
                </a:cubicBezTo>
                <a:cubicBezTo>
                  <a:pt x="5753" y="3455"/>
                  <a:pt x="5750" y="3455"/>
                  <a:pt x="5746" y="3455"/>
                </a:cubicBezTo>
                <a:cubicBezTo>
                  <a:pt x="5455" y="3460"/>
                  <a:pt x="5226" y="3807"/>
                  <a:pt x="5088" y="4025"/>
                </a:cubicBezTo>
                <a:cubicBezTo>
                  <a:pt x="4953" y="4242"/>
                  <a:pt x="4851" y="4504"/>
                  <a:pt x="4941" y="4750"/>
                </a:cubicBezTo>
                <a:cubicBezTo>
                  <a:pt x="4437" y="5124"/>
                  <a:pt x="4491" y="5997"/>
                  <a:pt x="4831" y="6474"/>
                </a:cubicBezTo>
                <a:cubicBezTo>
                  <a:pt x="4144" y="7306"/>
                  <a:pt x="3560" y="8220"/>
                  <a:pt x="3089" y="9188"/>
                </a:cubicBezTo>
                <a:cubicBezTo>
                  <a:pt x="2922" y="8957"/>
                  <a:pt x="2804" y="8705"/>
                  <a:pt x="2756" y="8415"/>
                </a:cubicBezTo>
                <a:cubicBezTo>
                  <a:pt x="2716" y="8165"/>
                  <a:pt x="2756" y="7942"/>
                  <a:pt x="2806" y="7710"/>
                </a:cubicBezTo>
                <a:cubicBezTo>
                  <a:pt x="2822" y="7718"/>
                  <a:pt x="2840" y="7723"/>
                  <a:pt x="2857" y="7723"/>
                </a:cubicBezTo>
                <a:cubicBezTo>
                  <a:pt x="2881" y="7723"/>
                  <a:pt x="2905" y="7714"/>
                  <a:pt x="2927" y="7694"/>
                </a:cubicBezTo>
                <a:cubicBezTo>
                  <a:pt x="3125" y="7499"/>
                  <a:pt x="4355" y="6003"/>
                  <a:pt x="3454" y="5952"/>
                </a:cubicBezTo>
                <a:cubicBezTo>
                  <a:pt x="3441" y="5952"/>
                  <a:pt x="3428" y="5951"/>
                  <a:pt x="3415" y="5951"/>
                </a:cubicBezTo>
                <a:cubicBezTo>
                  <a:pt x="2775" y="5951"/>
                  <a:pt x="2512" y="6903"/>
                  <a:pt x="2717" y="7410"/>
                </a:cubicBezTo>
                <a:cubicBezTo>
                  <a:pt x="2321" y="7967"/>
                  <a:pt x="2558" y="8860"/>
                  <a:pt x="3018" y="9330"/>
                </a:cubicBezTo>
                <a:cubicBezTo>
                  <a:pt x="2594" y="10219"/>
                  <a:pt x="2266" y="11155"/>
                  <a:pt x="2035" y="12112"/>
                </a:cubicBezTo>
                <a:cubicBezTo>
                  <a:pt x="1760" y="11737"/>
                  <a:pt x="1424" y="11192"/>
                  <a:pt x="1593" y="10790"/>
                </a:cubicBezTo>
                <a:cubicBezTo>
                  <a:pt x="1601" y="10772"/>
                  <a:pt x="1601" y="10755"/>
                  <a:pt x="1596" y="10739"/>
                </a:cubicBezTo>
                <a:cubicBezTo>
                  <a:pt x="1622" y="10739"/>
                  <a:pt x="1650" y="10729"/>
                  <a:pt x="1668" y="10705"/>
                </a:cubicBezTo>
                <a:cubicBezTo>
                  <a:pt x="1841" y="10463"/>
                  <a:pt x="2286" y="9170"/>
                  <a:pt x="1702" y="9170"/>
                </a:cubicBezTo>
                <a:cubicBezTo>
                  <a:pt x="1665" y="9170"/>
                  <a:pt x="1625" y="9175"/>
                  <a:pt x="1580" y="9186"/>
                </a:cubicBezTo>
                <a:cubicBezTo>
                  <a:pt x="1287" y="9256"/>
                  <a:pt x="1218" y="9597"/>
                  <a:pt x="1208" y="9854"/>
                </a:cubicBezTo>
                <a:cubicBezTo>
                  <a:pt x="1195" y="10151"/>
                  <a:pt x="1251" y="10467"/>
                  <a:pt x="1401" y="10726"/>
                </a:cubicBezTo>
                <a:cubicBezTo>
                  <a:pt x="1238" y="10863"/>
                  <a:pt x="1341" y="11168"/>
                  <a:pt x="1400" y="11348"/>
                </a:cubicBezTo>
                <a:cubicBezTo>
                  <a:pt x="1521" y="11708"/>
                  <a:pt x="1717" y="12033"/>
                  <a:pt x="1989" y="12295"/>
                </a:cubicBezTo>
                <a:cubicBezTo>
                  <a:pt x="1915" y="12622"/>
                  <a:pt x="1850" y="12955"/>
                  <a:pt x="1801" y="13285"/>
                </a:cubicBezTo>
                <a:cubicBezTo>
                  <a:pt x="1708" y="13904"/>
                  <a:pt x="1647" y="14534"/>
                  <a:pt x="1636" y="15161"/>
                </a:cubicBezTo>
                <a:cubicBezTo>
                  <a:pt x="1205" y="14763"/>
                  <a:pt x="973" y="14339"/>
                  <a:pt x="775" y="13789"/>
                </a:cubicBezTo>
                <a:cubicBezTo>
                  <a:pt x="1020" y="13467"/>
                  <a:pt x="1257" y="13105"/>
                  <a:pt x="1200" y="12681"/>
                </a:cubicBezTo>
                <a:cubicBezTo>
                  <a:pt x="1155" y="12349"/>
                  <a:pt x="908" y="12066"/>
                  <a:pt x="562" y="12066"/>
                </a:cubicBezTo>
                <a:cubicBezTo>
                  <a:pt x="547" y="12066"/>
                  <a:pt x="532" y="12067"/>
                  <a:pt x="516" y="12068"/>
                </a:cubicBezTo>
                <a:cubicBezTo>
                  <a:pt x="156" y="12096"/>
                  <a:pt x="1" y="12384"/>
                  <a:pt x="27" y="12714"/>
                </a:cubicBezTo>
                <a:cubicBezTo>
                  <a:pt x="58" y="13113"/>
                  <a:pt x="235" y="13482"/>
                  <a:pt x="506" y="13766"/>
                </a:cubicBezTo>
                <a:cubicBezTo>
                  <a:pt x="501" y="13824"/>
                  <a:pt x="546" y="13873"/>
                  <a:pt x="598" y="13891"/>
                </a:cubicBezTo>
                <a:cubicBezTo>
                  <a:pt x="717" y="14470"/>
                  <a:pt x="1138" y="15017"/>
                  <a:pt x="1634" y="15316"/>
                </a:cubicBezTo>
                <a:cubicBezTo>
                  <a:pt x="1629" y="16064"/>
                  <a:pt x="1691" y="16812"/>
                  <a:pt x="1838" y="17542"/>
                </a:cubicBezTo>
                <a:cubicBezTo>
                  <a:pt x="1847" y="17572"/>
                  <a:pt x="1871" y="17587"/>
                  <a:pt x="1893" y="17587"/>
                </a:cubicBezTo>
                <a:cubicBezTo>
                  <a:pt x="1919" y="17587"/>
                  <a:pt x="1942" y="17569"/>
                  <a:pt x="1938" y="17537"/>
                </a:cubicBezTo>
                <a:cubicBezTo>
                  <a:pt x="1834" y="16322"/>
                  <a:pt x="1838" y="15116"/>
                  <a:pt x="1973" y="13932"/>
                </a:cubicBezTo>
                <a:cubicBezTo>
                  <a:pt x="2365" y="13858"/>
                  <a:pt x="2770" y="13663"/>
                  <a:pt x="3051" y="13374"/>
                </a:cubicBezTo>
                <a:cubicBezTo>
                  <a:pt x="3067" y="13382"/>
                  <a:pt x="3085" y="13388"/>
                  <a:pt x="3105" y="13388"/>
                </a:cubicBezTo>
                <a:cubicBezTo>
                  <a:pt x="3117" y="13388"/>
                  <a:pt x="3129" y="13386"/>
                  <a:pt x="3141" y="13382"/>
                </a:cubicBezTo>
                <a:cubicBezTo>
                  <a:pt x="3519" y="13244"/>
                  <a:pt x="3835" y="12974"/>
                  <a:pt x="4028" y="12621"/>
                </a:cubicBezTo>
                <a:cubicBezTo>
                  <a:pt x="4139" y="12420"/>
                  <a:pt x="4298" y="12048"/>
                  <a:pt x="4062" y="11871"/>
                </a:cubicBezTo>
                <a:cubicBezTo>
                  <a:pt x="4010" y="11833"/>
                  <a:pt x="3954" y="11816"/>
                  <a:pt x="3896" y="11816"/>
                </a:cubicBezTo>
                <a:cubicBezTo>
                  <a:pt x="3697" y="11816"/>
                  <a:pt x="3484" y="12013"/>
                  <a:pt x="3367" y="12143"/>
                </a:cubicBezTo>
                <a:cubicBezTo>
                  <a:pt x="3133" y="12405"/>
                  <a:pt x="3026" y="12737"/>
                  <a:pt x="3025" y="13082"/>
                </a:cubicBezTo>
                <a:cubicBezTo>
                  <a:pt x="2716" y="13400"/>
                  <a:pt x="2411" y="13629"/>
                  <a:pt x="1992" y="13760"/>
                </a:cubicBezTo>
                <a:cubicBezTo>
                  <a:pt x="2110" y="12817"/>
                  <a:pt x="2311" y="11891"/>
                  <a:pt x="2609" y="10988"/>
                </a:cubicBezTo>
                <a:cubicBezTo>
                  <a:pt x="2610" y="10988"/>
                  <a:pt x="2611" y="10989"/>
                  <a:pt x="2613" y="10989"/>
                </a:cubicBezTo>
                <a:cubicBezTo>
                  <a:pt x="2614" y="10989"/>
                  <a:pt x="2616" y="10989"/>
                  <a:pt x="2617" y="10988"/>
                </a:cubicBezTo>
                <a:cubicBezTo>
                  <a:pt x="3206" y="10950"/>
                  <a:pt x="3845" y="10755"/>
                  <a:pt x="4285" y="10341"/>
                </a:cubicBezTo>
                <a:cubicBezTo>
                  <a:pt x="4290" y="10343"/>
                  <a:pt x="4298" y="10346"/>
                  <a:pt x="4308" y="10346"/>
                </a:cubicBezTo>
                <a:cubicBezTo>
                  <a:pt x="4710" y="10343"/>
                  <a:pt x="5111" y="10070"/>
                  <a:pt x="5383" y="9790"/>
                </a:cubicBezTo>
                <a:cubicBezTo>
                  <a:pt x="5537" y="9631"/>
                  <a:pt x="5864" y="9276"/>
                  <a:pt x="5620" y="9050"/>
                </a:cubicBezTo>
                <a:cubicBezTo>
                  <a:pt x="5553" y="8988"/>
                  <a:pt x="5473" y="8963"/>
                  <a:pt x="5387" y="8963"/>
                </a:cubicBezTo>
                <a:cubicBezTo>
                  <a:pt x="5169" y="8963"/>
                  <a:pt x="4920" y="9122"/>
                  <a:pt x="4777" y="9227"/>
                </a:cubicBezTo>
                <a:cubicBezTo>
                  <a:pt x="4435" y="9479"/>
                  <a:pt x="4215" y="9826"/>
                  <a:pt x="4121" y="10235"/>
                </a:cubicBezTo>
                <a:cubicBezTo>
                  <a:pt x="3648" y="10523"/>
                  <a:pt x="3221" y="10755"/>
                  <a:pt x="2658" y="10842"/>
                </a:cubicBezTo>
                <a:cubicBezTo>
                  <a:pt x="2953" y="9986"/>
                  <a:pt x="3334" y="9152"/>
                  <a:pt x="3812" y="8347"/>
                </a:cubicBezTo>
                <a:cubicBezTo>
                  <a:pt x="3886" y="8224"/>
                  <a:pt x="3959" y="8104"/>
                  <a:pt x="4038" y="7983"/>
                </a:cubicBezTo>
                <a:cubicBezTo>
                  <a:pt x="4261" y="8058"/>
                  <a:pt x="4546" y="8107"/>
                  <a:pt x="4833" y="8107"/>
                </a:cubicBezTo>
                <a:cubicBezTo>
                  <a:pt x="5210" y="8107"/>
                  <a:pt x="5591" y="8023"/>
                  <a:pt x="5839" y="7802"/>
                </a:cubicBezTo>
                <a:cubicBezTo>
                  <a:pt x="5841" y="7802"/>
                  <a:pt x="5843" y="7803"/>
                  <a:pt x="5848" y="7803"/>
                </a:cubicBezTo>
                <a:cubicBezTo>
                  <a:pt x="5922" y="7811"/>
                  <a:pt x="5997" y="7815"/>
                  <a:pt x="6071" y="7815"/>
                </a:cubicBezTo>
                <a:cubicBezTo>
                  <a:pt x="6405" y="7815"/>
                  <a:pt x="6732" y="7733"/>
                  <a:pt x="7024" y="7554"/>
                </a:cubicBezTo>
                <a:cubicBezTo>
                  <a:pt x="7212" y="7437"/>
                  <a:pt x="7568" y="7188"/>
                  <a:pt x="7430" y="6916"/>
                </a:cubicBezTo>
                <a:cubicBezTo>
                  <a:pt x="7363" y="6783"/>
                  <a:pt x="7220" y="6738"/>
                  <a:pt x="7064" y="6738"/>
                </a:cubicBezTo>
                <a:cubicBezTo>
                  <a:pt x="6877" y="6738"/>
                  <a:pt x="6671" y="6801"/>
                  <a:pt x="6548" y="6851"/>
                </a:cubicBezTo>
                <a:cubicBezTo>
                  <a:pt x="6185" y="6995"/>
                  <a:pt x="5893" y="7270"/>
                  <a:pt x="5746" y="7631"/>
                </a:cubicBezTo>
                <a:cubicBezTo>
                  <a:pt x="5741" y="7646"/>
                  <a:pt x="5743" y="7658"/>
                  <a:pt x="5745" y="7669"/>
                </a:cubicBezTo>
                <a:cubicBezTo>
                  <a:pt x="5488" y="7731"/>
                  <a:pt x="5250" y="7859"/>
                  <a:pt x="4980" y="7895"/>
                </a:cubicBezTo>
                <a:cubicBezTo>
                  <a:pt x="4880" y="7909"/>
                  <a:pt x="4779" y="7915"/>
                  <a:pt x="4680" y="7915"/>
                </a:cubicBezTo>
                <a:cubicBezTo>
                  <a:pt x="4492" y="7915"/>
                  <a:pt x="4306" y="7893"/>
                  <a:pt x="4121" y="7859"/>
                </a:cubicBezTo>
                <a:cubicBezTo>
                  <a:pt x="4658" y="7036"/>
                  <a:pt x="5285" y="6273"/>
                  <a:pt x="5982" y="5583"/>
                </a:cubicBezTo>
                <a:lnTo>
                  <a:pt x="5982" y="5583"/>
                </a:lnTo>
                <a:cubicBezTo>
                  <a:pt x="5975" y="5615"/>
                  <a:pt x="5990" y="5651"/>
                  <a:pt x="6029" y="5664"/>
                </a:cubicBezTo>
                <a:cubicBezTo>
                  <a:pt x="6252" y="5733"/>
                  <a:pt x="6521" y="5772"/>
                  <a:pt x="6795" y="5772"/>
                </a:cubicBezTo>
                <a:cubicBezTo>
                  <a:pt x="7163" y="5772"/>
                  <a:pt x="7542" y="5702"/>
                  <a:pt x="7836" y="5537"/>
                </a:cubicBezTo>
                <a:cubicBezTo>
                  <a:pt x="7849" y="5547"/>
                  <a:pt x="7867" y="5553"/>
                  <a:pt x="7885" y="5558"/>
                </a:cubicBezTo>
                <a:cubicBezTo>
                  <a:pt x="8018" y="5580"/>
                  <a:pt x="8151" y="5590"/>
                  <a:pt x="8284" y="5590"/>
                </a:cubicBezTo>
                <a:cubicBezTo>
                  <a:pt x="8535" y="5590"/>
                  <a:pt x="8785" y="5551"/>
                  <a:pt x="9026" y="5470"/>
                </a:cubicBezTo>
                <a:cubicBezTo>
                  <a:pt x="9224" y="5403"/>
                  <a:pt x="9667" y="5242"/>
                  <a:pt x="9479" y="4954"/>
                </a:cubicBezTo>
                <a:cubicBezTo>
                  <a:pt x="9378" y="4802"/>
                  <a:pt x="9165" y="4757"/>
                  <a:pt x="8962" y="4757"/>
                </a:cubicBezTo>
                <a:cubicBezTo>
                  <a:pt x="8845" y="4757"/>
                  <a:pt x="8732" y="4772"/>
                  <a:pt x="8644" y="4791"/>
                </a:cubicBezTo>
                <a:cubicBezTo>
                  <a:pt x="8304" y="4863"/>
                  <a:pt x="8011" y="5051"/>
                  <a:pt x="7815" y="5334"/>
                </a:cubicBezTo>
                <a:cubicBezTo>
                  <a:pt x="7563" y="5411"/>
                  <a:pt x="7327" y="5512"/>
                  <a:pt x="7060" y="5551"/>
                </a:cubicBezTo>
                <a:cubicBezTo>
                  <a:pt x="6949" y="5567"/>
                  <a:pt x="6840" y="5574"/>
                  <a:pt x="6731" y="5574"/>
                </a:cubicBezTo>
                <a:cubicBezTo>
                  <a:pt x="6509" y="5574"/>
                  <a:pt x="6289" y="5546"/>
                  <a:pt x="6064" y="5512"/>
                </a:cubicBezTo>
                <a:lnTo>
                  <a:pt x="6051" y="5512"/>
                </a:lnTo>
                <a:cubicBezTo>
                  <a:pt x="6432" y="5141"/>
                  <a:pt x="6836" y="4789"/>
                  <a:pt x="7258" y="4458"/>
                </a:cubicBezTo>
                <a:cubicBezTo>
                  <a:pt x="7540" y="4241"/>
                  <a:pt x="7828" y="4038"/>
                  <a:pt x="8121" y="3848"/>
                </a:cubicBezTo>
                <a:cubicBezTo>
                  <a:pt x="8368" y="4056"/>
                  <a:pt x="8674" y="4183"/>
                  <a:pt x="8996" y="4234"/>
                </a:cubicBezTo>
                <a:cubicBezTo>
                  <a:pt x="9101" y="4251"/>
                  <a:pt x="9222" y="4263"/>
                  <a:pt x="9344" y="4263"/>
                </a:cubicBezTo>
                <a:cubicBezTo>
                  <a:pt x="9465" y="4263"/>
                  <a:pt x="9588" y="4251"/>
                  <a:pt x="9700" y="4219"/>
                </a:cubicBezTo>
                <a:cubicBezTo>
                  <a:pt x="9703" y="4221"/>
                  <a:pt x="9705" y="4226"/>
                  <a:pt x="9711" y="4226"/>
                </a:cubicBezTo>
                <a:cubicBezTo>
                  <a:pt x="9881" y="4284"/>
                  <a:pt x="10118" y="4320"/>
                  <a:pt x="10367" y="4320"/>
                </a:cubicBezTo>
                <a:cubicBezTo>
                  <a:pt x="10903" y="4320"/>
                  <a:pt x="11495" y="4153"/>
                  <a:pt x="11598" y="3678"/>
                </a:cubicBezTo>
                <a:cubicBezTo>
                  <a:pt x="11610" y="3624"/>
                  <a:pt x="11569" y="3581"/>
                  <a:pt x="11526" y="3558"/>
                </a:cubicBezTo>
                <a:cubicBezTo>
                  <a:pt x="11331" y="3455"/>
                  <a:pt x="11096" y="3401"/>
                  <a:pt x="10858" y="3401"/>
                </a:cubicBezTo>
                <a:cubicBezTo>
                  <a:pt x="10409" y="3401"/>
                  <a:pt x="9953" y="3594"/>
                  <a:pt x="9760" y="4008"/>
                </a:cubicBezTo>
                <a:cubicBezTo>
                  <a:pt x="9760" y="4012"/>
                  <a:pt x="9760" y="4013"/>
                  <a:pt x="9759" y="4015"/>
                </a:cubicBezTo>
                <a:cubicBezTo>
                  <a:pt x="9569" y="4032"/>
                  <a:pt x="9387" y="4074"/>
                  <a:pt x="9194" y="4074"/>
                </a:cubicBezTo>
                <a:cubicBezTo>
                  <a:pt x="9148" y="4074"/>
                  <a:pt x="9101" y="4071"/>
                  <a:pt x="9053" y="4066"/>
                </a:cubicBezTo>
                <a:cubicBezTo>
                  <a:pt x="8759" y="4031"/>
                  <a:pt x="8499" y="3918"/>
                  <a:pt x="8253" y="3763"/>
                </a:cubicBezTo>
                <a:cubicBezTo>
                  <a:pt x="9086" y="3236"/>
                  <a:pt x="9963" y="2810"/>
                  <a:pt x="10880" y="2442"/>
                </a:cubicBezTo>
                <a:cubicBezTo>
                  <a:pt x="11058" y="2723"/>
                  <a:pt x="11572" y="2919"/>
                  <a:pt x="11990" y="2919"/>
                </a:cubicBezTo>
                <a:cubicBezTo>
                  <a:pt x="11998" y="2919"/>
                  <a:pt x="12007" y="2919"/>
                  <a:pt x="12015" y="2918"/>
                </a:cubicBezTo>
                <a:cubicBezTo>
                  <a:pt x="12223" y="3254"/>
                  <a:pt x="12712" y="3418"/>
                  <a:pt x="13089" y="3452"/>
                </a:cubicBezTo>
                <a:cubicBezTo>
                  <a:pt x="13149" y="3458"/>
                  <a:pt x="13215" y="3461"/>
                  <a:pt x="13285" y="3461"/>
                </a:cubicBezTo>
                <a:cubicBezTo>
                  <a:pt x="13603" y="3461"/>
                  <a:pt x="13993" y="3389"/>
                  <a:pt x="14148" y="3120"/>
                </a:cubicBezTo>
                <a:cubicBezTo>
                  <a:pt x="14365" y="2745"/>
                  <a:pt x="13843" y="2598"/>
                  <a:pt x="13581" y="2527"/>
                </a:cubicBezTo>
                <a:cubicBezTo>
                  <a:pt x="13405" y="2480"/>
                  <a:pt x="13217" y="2445"/>
                  <a:pt x="13033" y="2445"/>
                </a:cubicBezTo>
                <a:cubicBezTo>
                  <a:pt x="12802" y="2445"/>
                  <a:pt x="12579" y="2501"/>
                  <a:pt x="12393" y="2657"/>
                </a:cubicBezTo>
                <a:cubicBezTo>
                  <a:pt x="12364" y="2652"/>
                  <a:pt x="12334" y="2650"/>
                  <a:pt x="12304" y="2650"/>
                </a:cubicBezTo>
                <a:cubicBezTo>
                  <a:pt x="12223" y="2650"/>
                  <a:pt x="12142" y="2663"/>
                  <a:pt x="12060" y="2663"/>
                </a:cubicBezTo>
                <a:cubicBezTo>
                  <a:pt x="12053" y="2663"/>
                  <a:pt x="12046" y="2663"/>
                  <a:pt x="12039" y="2663"/>
                </a:cubicBezTo>
                <a:cubicBezTo>
                  <a:pt x="11897" y="2663"/>
                  <a:pt x="11754" y="2647"/>
                  <a:pt x="11618" y="2608"/>
                </a:cubicBezTo>
                <a:cubicBezTo>
                  <a:pt x="11505" y="2576"/>
                  <a:pt x="11395" y="2532"/>
                  <a:pt x="11290" y="2477"/>
                </a:cubicBezTo>
                <a:cubicBezTo>
                  <a:pt x="11223" y="2442"/>
                  <a:pt x="11163" y="2395"/>
                  <a:pt x="11101" y="2352"/>
                </a:cubicBezTo>
                <a:cubicBezTo>
                  <a:pt x="11403" y="2233"/>
                  <a:pt x="11708" y="2122"/>
                  <a:pt x="12019" y="2015"/>
                </a:cubicBezTo>
                <a:cubicBezTo>
                  <a:pt x="12106" y="1985"/>
                  <a:pt x="12074" y="1841"/>
                  <a:pt x="11990" y="1841"/>
                </a:cubicBezTo>
                <a:cubicBezTo>
                  <a:pt x="11984" y="1841"/>
                  <a:pt x="11978" y="1842"/>
                  <a:pt x="11971" y="1843"/>
                </a:cubicBezTo>
                <a:cubicBezTo>
                  <a:pt x="11266" y="2007"/>
                  <a:pt x="10574" y="2246"/>
                  <a:pt x="9903" y="2550"/>
                </a:cubicBezTo>
                <a:cubicBezTo>
                  <a:pt x="9985" y="2086"/>
                  <a:pt x="10186" y="1747"/>
                  <a:pt x="10484" y="1418"/>
                </a:cubicBezTo>
                <a:cubicBezTo>
                  <a:pt x="10500" y="1426"/>
                  <a:pt x="10518" y="1430"/>
                  <a:pt x="10537" y="1430"/>
                </a:cubicBezTo>
                <a:cubicBezTo>
                  <a:pt x="10541" y="1430"/>
                  <a:pt x="10545" y="1430"/>
                  <a:pt x="10549" y="1429"/>
                </a:cubicBezTo>
                <a:cubicBezTo>
                  <a:pt x="10953" y="1403"/>
                  <a:pt x="12892" y="814"/>
                  <a:pt x="12099" y="143"/>
                </a:cubicBezTo>
                <a:cubicBezTo>
                  <a:pt x="11981" y="43"/>
                  <a:pt x="11844" y="0"/>
                  <a:pt x="117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 rot="5400000">
            <a:off x="6306293" y="2365657"/>
            <a:ext cx="3606692" cy="3161527"/>
          </a:xfrm>
          <a:custGeom>
            <a:rect b="b" l="l" r="r" t="t"/>
            <a:pathLst>
              <a:path extrusionOk="0" h="58007" w="5698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408125" y="366875"/>
            <a:ext cx="8434200" cy="459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 txBox="1"/>
          <p:nvPr>
            <p:ph hasCustomPrompt="1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5" name="Google Shape;145;p11"/>
          <p:cNvSpPr txBox="1"/>
          <p:nvPr>
            <p:ph hasCustomPrompt="1" idx="2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/>
          <p:nvPr>
            <p:ph hasCustomPrompt="1" idx="3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7" name="Google Shape;147;p11"/>
          <p:cNvSpPr txBox="1"/>
          <p:nvPr>
            <p:ph hasCustomPrompt="1" idx="4" type="title"/>
          </p:nvPr>
        </p:nvSpPr>
        <p:spPr>
          <a:xfrm>
            <a:off x="1284000" y="1600175"/>
            <a:ext cx="6576000" cy="14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8" name="Google Shape;148;p11"/>
          <p:cNvSpPr txBox="1"/>
          <p:nvPr>
            <p:ph idx="1" type="subTitle"/>
          </p:nvPr>
        </p:nvSpPr>
        <p:spPr>
          <a:xfrm>
            <a:off x="1284000" y="3111325"/>
            <a:ext cx="6576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9" name="Google Shape;149;p11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-646495" y="3731534"/>
            <a:ext cx="2074222" cy="1829842"/>
          </a:xfrm>
          <a:custGeom>
            <a:rect b="b" l="l" r="r" t="t"/>
            <a:pathLst>
              <a:path extrusionOk="0" h="62919" w="71322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5852701" y="-117690"/>
            <a:ext cx="2493699" cy="923725"/>
          </a:xfrm>
          <a:custGeom>
            <a:rect b="b" l="l" r="r" t="t"/>
            <a:pathLst>
              <a:path extrusionOk="0" h="10616" w="29098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8288118" y="3958360"/>
            <a:ext cx="728895" cy="1290274"/>
          </a:xfrm>
          <a:custGeom>
            <a:rect b="b" l="l" r="r" t="t"/>
            <a:pathLst>
              <a:path extrusionOk="0" h="44366" w="25063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" name="Google Shape;160;p13"/>
          <p:cNvSpPr txBox="1"/>
          <p:nvPr>
            <p:ph idx="1" type="subTitle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>
            <a:off x="66230" y="4573971"/>
            <a:ext cx="469008" cy="506534"/>
          </a:xfrm>
          <a:custGeom>
            <a:rect b="b" l="l" r="r" t="t"/>
            <a:pathLst>
              <a:path extrusionOk="0" h="9657" w="8942">
                <a:moveTo>
                  <a:pt x="3337" y="215"/>
                </a:moveTo>
                <a:cubicBezTo>
                  <a:pt x="3806" y="215"/>
                  <a:pt x="4176" y="599"/>
                  <a:pt x="4335" y="1032"/>
                </a:cubicBezTo>
                <a:cubicBezTo>
                  <a:pt x="4502" y="1490"/>
                  <a:pt x="4426" y="1942"/>
                  <a:pt x="4228" y="2374"/>
                </a:cubicBezTo>
                <a:cubicBezTo>
                  <a:pt x="4192" y="2450"/>
                  <a:pt x="4254" y="2519"/>
                  <a:pt x="4319" y="2519"/>
                </a:cubicBezTo>
                <a:cubicBezTo>
                  <a:pt x="4327" y="2519"/>
                  <a:pt x="4334" y="2518"/>
                  <a:pt x="4341" y="2516"/>
                </a:cubicBezTo>
                <a:lnTo>
                  <a:pt x="4341" y="2516"/>
                </a:lnTo>
                <a:cubicBezTo>
                  <a:pt x="4336" y="2563"/>
                  <a:pt x="4382" y="2615"/>
                  <a:pt x="4434" y="2615"/>
                </a:cubicBezTo>
                <a:cubicBezTo>
                  <a:pt x="4447" y="2615"/>
                  <a:pt x="4461" y="2612"/>
                  <a:pt x="4474" y="2604"/>
                </a:cubicBezTo>
                <a:cubicBezTo>
                  <a:pt x="4726" y="2463"/>
                  <a:pt x="5087" y="2327"/>
                  <a:pt x="5398" y="2327"/>
                </a:cubicBezTo>
                <a:cubicBezTo>
                  <a:pt x="5742" y="2327"/>
                  <a:pt x="6025" y="2494"/>
                  <a:pt x="6030" y="3005"/>
                </a:cubicBezTo>
                <a:cubicBezTo>
                  <a:pt x="6035" y="3506"/>
                  <a:pt x="5736" y="4018"/>
                  <a:pt x="5490" y="4437"/>
                </a:cubicBezTo>
                <a:cubicBezTo>
                  <a:pt x="5179" y="4971"/>
                  <a:pt x="4746" y="5462"/>
                  <a:pt x="4850" y="6106"/>
                </a:cubicBezTo>
                <a:cubicBezTo>
                  <a:pt x="4844" y="6123"/>
                  <a:pt x="4837" y="6137"/>
                  <a:pt x="4832" y="6152"/>
                </a:cubicBezTo>
                <a:cubicBezTo>
                  <a:pt x="4815" y="6207"/>
                  <a:pt x="4863" y="6248"/>
                  <a:pt x="4910" y="6248"/>
                </a:cubicBezTo>
                <a:cubicBezTo>
                  <a:pt x="4934" y="6248"/>
                  <a:pt x="4958" y="6237"/>
                  <a:pt x="4973" y="6211"/>
                </a:cubicBezTo>
                <a:cubicBezTo>
                  <a:pt x="5037" y="6052"/>
                  <a:pt x="5138" y="5973"/>
                  <a:pt x="5276" y="5973"/>
                </a:cubicBezTo>
                <a:cubicBezTo>
                  <a:pt x="5415" y="5973"/>
                  <a:pt x="5592" y="6053"/>
                  <a:pt x="5808" y="6213"/>
                </a:cubicBezTo>
                <a:cubicBezTo>
                  <a:pt x="5826" y="6299"/>
                  <a:pt x="5842" y="6386"/>
                  <a:pt x="5857" y="6474"/>
                </a:cubicBezTo>
                <a:cubicBezTo>
                  <a:pt x="5896" y="6700"/>
                  <a:pt x="5922" y="6926"/>
                  <a:pt x="5938" y="7154"/>
                </a:cubicBezTo>
                <a:cubicBezTo>
                  <a:pt x="5963" y="7496"/>
                  <a:pt x="5947" y="7841"/>
                  <a:pt x="5988" y="8183"/>
                </a:cubicBezTo>
                <a:cubicBezTo>
                  <a:pt x="6047" y="8682"/>
                  <a:pt x="6240" y="9140"/>
                  <a:pt x="6695" y="9369"/>
                </a:cubicBezTo>
                <a:cubicBezTo>
                  <a:pt x="6526" y="9322"/>
                  <a:pt x="6361" y="9261"/>
                  <a:pt x="6205" y="9184"/>
                </a:cubicBezTo>
                <a:cubicBezTo>
                  <a:pt x="5340" y="8767"/>
                  <a:pt x="4670" y="8014"/>
                  <a:pt x="4219" y="7180"/>
                </a:cubicBezTo>
                <a:cubicBezTo>
                  <a:pt x="3186" y="5273"/>
                  <a:pt x="3337" y="3064"/>
                  <a:pt x="3392" y="970"/>
                </a:cubicBezTo>
                <a:cubicBezTo>
                  <a:pt x="3393" y="931"/>
                  <a:pt x="3365" y="912"/>
                  <a:pt x="3336" y="912"/>
                </a:cubicBezTo>
                <a:cubicBezTo>
                  <a:pt x="3307" y="912"/>
                  <a:pt x="3276" y="932"/>
                  <a:pt x="3273" y="970"/>
                </a:cubicBezTo>
                <a:cubicBezTo>
                  <a:pt x="3032" y="3688"/>
                  <a:pt x="3006" y="7073"/>
                  <a:pt x="5392" y="8927"/>
                </a:cubicBezTo>
                <a:cubicBezTo>
                  <a:pt x="5544" y="9045"/>
                  <a:pt x="5716" y="9158"/>
                  <a:pt x="5899" y="9261"/>
                </a:cubicBezTo>
                <a:cubicBezTo>
                  <a:pt x="5815" y="9259"/>
                  <a:pt x="5731" y="9258"/>
                  <a:pt x="5647" y="9258"/>
                </a:cubicBezTo>
                <a:cubicBezTo>
                  <a:pt x="5139" y="9258"/>
                  <a:pt x="4630" y="9295"/>
                  <a:pt x="4121" y="9295"/>
                </a:cubicBezTo>
                <a:cubicBezTo>
                  <a:pt x="3894" y="9295"/>
                  <a:pt x="3667" y="9288"/>
                  <a:pt x="3440" y="9266"/>
                </a:cubicBezTo>
                <a:cubicBezTo>
                  <a:pt x="2936" y="9220"/>
                  <a:pt x="2389" y="9107"/>
                  <a:pt x="1967" y="8813"/>
                </a:cubicBezTo>
                <a:cubicBezTo>
                  <a:pt x="1628" y="8577"/>
                  <a:pt x="1307" y="8111"/>
                  <a:pt x="1676" y="7741"/>
                </a:cubicBezTo>
                <a:cubicBezTo>
                  <a:pt x="1814" y="7602"/>
                  <a:pt x="1994" y="7538"/>
                  <a:pt x="2178" y="7538"/>
                </a:cubicBezTo>
                <a:cubicBezTo>
                  <a:pt x="2299" y="7538"/>
                  <a:pt x="2421" y="7566"/>
                  <a:pt x="2535" y="7617"/>
                </a:cubicBezTo>
                <a:cubicBezTo>
                  <a:pt x="2542" y="7620"/>
                  <a:pt x="2549" y="7621"/>
                  <a:pt x="2556" y="7621"/>
                </a:cubicBezTo>
                <a:cubicBezTo>
                  <a:pt x="2597" y="7621"/>
                  <a:pt x="2627" y="7572"/>
                  <a:pt x="2600" y="7540"/>
                </a:cubicBezTo>
                <a:cubicBezTo>
                  <a:pt x="2659" y="7522"/>
                  <a:pt x="2656" y="7422"/>
                  <a:pt x="2592" y="7399"/>
                </a:cubicBezTo>
                <a:cubicBezTo>
                  <a:pt x="1779" y="7103"/>
                  <a:pt x="897" y="6938"/>
                  <a:pt x="430" y="6111"/>
                </a:cubicBezTo>
                <a:cubicBezTo>
                  <a:pt x="188" y="5682"/>
                  <a:pt x="142" y="5121"/>
                  <a:pt x="417" y="4696"/>
                </a:cubicBezTo>
                <a:cubicBezTo>
                  <a:pt x="613" y="4394"/>
                  <a:pt x="923" y="4242"/>
                  <a:pt x="1242" y="4242"/>
                </a:cubicBezTo>
                <a:cubicBezTo>
                  <a:pt x="1427" y="4242"/>
                  <a:pt x="1614" y="4293"/>
                  <a:pt x="1784" y="4396"/>
                </a:cubicBezTo>
                <a:cubicBezTo>
                  <a:pt x="1792" y="4403"/>
                  <a:pt x="1802" y="4409"/>
                  <a:pt x="1810" y="4414"/>
                </a:cubicBezTo>
                <a:cubicBezTo>
                  <a:pt x="1833" y="4429"/>
                  <a:pt x="1856" y="4444"/>
                  <a:pt x="1877" y="4460"/>
                </a:cubicBezTo>
                <a:cubicBezTo>
                  <a:pt x="1882" y="4463"/>
                  <a:pt x="1888" y="4467"/>
                  <a:pt x="1895" y="4468"/>
                </a:cubicBezTo>
                <a:cubicBezTo>
                  <a:pt x="1915" y="4480"/>
                  <a:pt x="1937" y="4494"/>
                  <a:pt x="1959" y="4506"/>
                </a:cubicBezTo>
                <a:cubicBezTo>
                  <a:pt x="1972" y="4514"/>
                  <a:pt x="1986" y="4517"/>
                  <a:pt x="2000" y="4517"/>
                </a:cubicBezTo>
                <a:cubicBezTo>
                  <a:pt x="2067" y="4517"/>
                  <a:pt x="2120" y="4431"/>
                  <a:pt x="2060" y="4373"/>
                </a:cubicBezTo>
                <a:cubicBezTo>
                  <a:pt x="1645" y="3982"/>
                  <a:pt x="1147" y="3684"/>
                  <a:pt x="890" y="3151"/>
                </a:cubicBezTo>
                <a:cubicBezTo>
                  <a:pt x="743" y="2843"/>
                  <a:pt x="669" y="2442"/>
                  <a:pt x="808" y="2123"/>
                </a:cubicBezTo>
                <a:cubicBezTo>
                  <a:pt x="913" y="1880"/>
                  <a:pt x="1061" y="1788"/>
                  <a:pt x="1219" y="1788"/>
                </a:cubicBezTo>
                <a:cubicBezTo>
                  <a:pt x="1517" y="1788"/>
                  <a:pt x="1848" y="2118"/>
                  <a:pt x="1987" y="2370"/>
                </a:cubicBezTo>
                <a:cubicBezTo>
                  <a:pt x="1996" y="2392"/>
                  <a:pt x="2018" y="2398"/>
                  <a:pt x="2037" y="2398"/>
                </a:cubicBezTo>
                <a:cubicBezTo>
                  <a:pt x="2051" y="2425"/>
                  <a:pt x="2076" y="2436"/>
                  <a:pt x="2102" y="2436"/>
                </a:cubicBezTo>
                <a:cubicBezTo>
                  <a:pt x="2149" y="2436"/>
                  <a:pt x="2200" y="2396"/>
                  <a:pt x="2189" y="2334"/>
                </a:cubicBezTo>
                <a:cubicBezTo>
                  <a:pt x="2054" y="1529"/>
                  <a:pt x="2198" y="410"/>
                  <a:pt x="3176" y="230"/>
                </a:cubicBezTo>
                <a:cubicBezTo>
                  <a:pt x="3231" y="220"/>
                  <a:pt x="3284" y="215"/>
                  <a:pt x="3337" y="215"/>
                </a:cubicBezTo>
                <a:close/>
                <a:moveTo>
                  <a:pt x="3334" y="0"/>
                </a:moveTo>
                <a:cubicBezTo>
                  <a:pt x="2208" y="0"/>
                  <a:pt x="1872" y="1201"/>
                  <a:pt x="1988" y="2136"/>
                </a:cubicBezTo>
                <a:cubicBezTo>
                  <a:pt x="1793" y="1825"/>
                  <a:pt x="1463" y="1598"/>
                  <a:pt x="1164" y="1598"/>
                </a:cubicBezTo>
                <a:cubicBezTo>
                  <a:pt x="922" y="1598"/>
                  <a:pt x="700" y="1747"/>
                  <a:pt x="587" y="2122"/>
                </a:cubicBezTo>
                <a:cubicBezTo>
                  <a:pt x="365" y="2866"/>
                  <a:pt x="797" y="3568"/>
                  <a:pt x="1358" y="4069"/>
                </a:cubicBezTo>
                <a:cubicBezTo>
                  <a:pt x="1313" y="4062"/>
                  <a:pt x="1267" y="4058"/>
                  <a:pt x="1222" y="4058"/>
                </a:cubicBezTo>
                <a:cubicBezTo>
                  <a:pt x="587" y="4058"/>
                  <a:pt x="0" y="4732"/>
                  <a:pt x="24" y="5444"/>
                </a:cubicBezTo>
                <a:cubicBezTo>
                  <a:pt x="60" y="6455"/>
                  <a:pt x="980" y="7137"/>
                  <a:pt x="1913" y="7415"/>
                </a:cubicBezTo>
                <a:cubicBezTo>
                  <a:pt x="1366" y="7559"/>
                  <a:pt x="1093" y="8296"/>
                  <a:pt x="1666" y="8829"/>
                </a:cubicBezTo>
                <a:cubicBezTo>
                  <a:pt x="2281" y="9399"/>
                  <a:pt x="3119" y="9523"/>
                  <a:pt x="3988" y="9523"/>
                </a:cubicBezTo>
                <a:cubicBezTo>
                  <a:pt x="4653" y="9523"/>
                  <a:pt x="5335" y="9451"/>
                  <a:pt x="5949" y="9451"/>
                </a:cubicBezTo>
                <a:cubicBezTo>
                  <a:pt x="6074" y="9451"/>
                  <a:pt x="6197" y="9454"/>
                  <a:pt x="6317" y="9461"/>
                </a:cubicBezTo>
                <a:cubicBezTo>
                  <a:pt x="6618" y="9581"/>
                  <a:pt x="6935" y="9657"/>
                  <a:pt x="7243" y="9657"/>
                </a:cubicBezTo>
                <a:cubicBezTo>
                  <a:pt x="7653" y="9657"/>
                  <a:pt x="8047" y="9521"/>
                  <a:pt x="8362" y="9176"/>
                </a:cubicBezTo>
                <a:cubicBezTo>
                  <a:pt x="8941" y="8545"/>
                  <a:pt x="8621" y="7434"/>
                  <a:pt x="7754" y="7434"/>
                </a:cubicBezTo>
                <a:cubicBezTo>
                  <a:pt x="7695" y="7434"/>
                  <a:pt x="7634" y="7439"/>
                  <a:pt x="7570" y="7450"/>
                </a:cubicBezTo>
                <a:cubicBezTo>
                  <a:pt x="7499" y="7462"/>
                  <a:pt x="7513" y="7581"/>
                  <a:pt x="7583" y="7581"/>
                </a:cubicBezTo>
                <a:cubicBezTo>
                  <a:pt x="7585" y="7581"/>
                  <a:pt x="7587" y="7581"/>
                  <a:pt x="7590" y="7581"/>
                </a:cubicBezTo>
                <a:cubicBezTo>
                  <a:pt x="7624" y="7577"/>
                  <a:pt x="7657" y="7576"/>
                  <a:pt x="7690" y="7576"/>
                </a:cubicBezTo>
                <a:cubicBezTo>
                  <a:pt x="8572" y="7576"/>
                  <a:pt x="8673" y="8748"/>
                  <a:pt x="8013" y="9199"/>
                </a:cubicBezTo>
                <a:cubicBezTo>
                  <a:pt x="7767" y="9367"/>
                  <a:pt x="7490" y="9435"/>
                  <a:pt x="7208" y="9435"/>
                </a:cubicBezTo>
                <a:cubicBezTo>
                  <a:pt x="7080" y="9435"/>
                  <a:pt x="6950" y="9421"/>
                  <a:pt x="6822" y="9396"/>
                </a:cubicBezTo>
                <a:cubicBezTo>
                  <a:pt x="6855" y="9376"/>
                  <a:pt x="6870" y="9327"/>
                  <a:pt x="6824" y="9302"/>
                </a:cubicBezTo>
                <a:cubicBezTo>
                  <a:pt x="5701" y="8716"/>
                  <a:pt x="6354" y="7000"/>
                  <a:pt x="5960" y="6010"/>
                </a:cubicBezTo>
                <a:cubicBezTo>
                  <a:pt x="5858" y="5756"/>
                  <a:pt x="5668" y="5648"/>
                  <a:pt x="5472" y="5648"/>
                </a:cubicBezTo>
                <a:cubicBezTo>
                  <a:pt x="5284" y="5648"/>
                  <a:pt x="5090" y="5746"/>
                  <a:pt x="4958" y="5912"/>
                </a:cubicBezTo>
                <a:cubicBezTo>
                  <a:pt x="5011" y="5262"/>
                  <a:pt x="5603" y="4674"/>
                  <a:pt x="5880" y="4118"/>
                </a:cubicBezTo>
                <a:cubicBezTo>
                  <a:pt x="6071" y="3733"/>
                  <a:pt x="6284" y="3274"/>
                  <a:pt x="6215" y="2832"/>
                </a:cubicBezTo>
                <a:cubicBezTo>
                  <a:pt x="6133" y="2313"/>
                  <a:pt x="5766" y="2114"/>
                  <a:pt x="5354" y="2114"/>
                </a:cubicBezTo>
                <a:cubicBezTo>
                  <a:pt x="5032" y="2114"/>
                  <a:pt x="4683" y="2236"/>
                  <a:pt x="4423" y="2423"/>
                </a:cubicBezTo>
                <a:cubicBezTo>
                  <a:pt x="4901" y="1572"/>
                  <a:pt x="4520" y="34"/>
                  <a:pt x="3379" y="1"/>
                </a:cubicBezTo>
                <a:cubicBezTo>
                  <a:pt x="3364" y="0"/>
                  <a:pt x="3349" y="0"/>
                  <a:pt x="33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1495282" y="-599090"/>
            <a:ext cx="3983432" cy="1891700"/>
          </a:xfrm>
          <a:custGeom>
            <a:rect b="b" l="l" r="r" t="t"/>
            <a:pathLst>
              <a:path extrusionOk="0" h="29780" w="62709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8910152" y="4471067"/>
            <a:ext cx="355243" cy="264854"/>
          </a:xfrm>
          <a:custGeom>
            <a:rect b="b" l="l" r="r" t="t"/>
            <a:pathLst>
              <a:path extrusionOk="0" h="9107" w="12215">
                <a:moveTo>
                  <a:pt x="949" y="340"/>
                </a:moveTo>
                <a:cubicBezTo>
                  <a:pt x="1925" y="630"/>
                  <a:pt x="2898" y="916"/>
                  <a:pt x="3820" y="1363"/>
                </a:cubicBezTo>
                <a:cubicBezTo>
                  <a:pt x="4334" y="1611"/>
                  <a:pt x="4825" y="1904"/>
                  <a:pt x="5270" y="2258"/>
                </a:cubicBezTo>
                <a:cubicBezTo>
                  <a:pt x="5505" y="2444"/>
                  <a:pt x="5734" y="2646"/>
                  <a:pt x="5934" y="2868"/>
                </a:cubicBezTo>
                <a:cubicBezTo>
                  <a:pt x="6067" y="3016"/>
                  <a:pt x="6230" y="3194"/>
                  <a:pt x="6309" y="3377"/>
                </a:cubicBezTo>
                <a:cubicBezTo>
                  <a:pt x="6345" y="3428"/>
                  <a:pt x="6366" y="3484"/>
                  <a:pt x="6374" y="3541"/>
                </a:cubicBezTo>
                <a:cubicBezTo>
                  <a:pt x="5890" y="3133"/>
                  <a:pt x="5368" y="2770"/>
                  <a:pt x="4829" y="2510"/>
                </a:cubicBezTo>
                <a:cubicBezTo>
                  <a:pt x="4821" y="2506"/>
                  <a:pt x="4812" y="2504"/>
                  <a:pt x="4803" y="2504"/>
                </a:cubicBezTo>
                <a:cubicBezTo>
                  <a:pt x="4750" y="2504"/>
                  <a:pt x="4699" y="2571"/>
                  <a:pt x="4753" y="2613"/>
                </a:cubicBezTo>
                <a:cubicBezTo>
                  <a:pt x="5289" y="3043"/>
                  <a:pt x="5851" y="3443"/>
                  <a:pt x="6405" y="3857"/>
                </a:cubicBezTo>
                <a:cubicBezTo>
                  <a:pt x="6408" y="3925"/>
                  <a:pt x="6375" y="3959"/>
                  <a:pt x="6306" y="3959"/>
                </a:cubicBezTo>
                <a:cubicBezTo>
                  <a:pt x="6276" y="3959"/>
                  <a:pt x="6238" y="3952"/>
                  <a:pt x="6193" y="3938"/>
                </a:cubicBezTo>
                <a:cubicBezTo>
                  <a:pt x="6134" y="3952"/>
                  <a:pt x="6074" y="3958"/>
                  <a:pt x="6011" y="3958"/>
                </a:cubicBezTo>
                <a:cubicBezTo>
                  <a:pt x="5462" y="3958"/>
                  <a:pt x="4761" y="3489"/>
                  <a:pt x="4378" y="3212"/>
                </a:cubicBezTo>
                <a:cubicBezTo>
                  <a:pt x="3879" y="2850"/>
                  <a:pt x="3453" y="2403"/>
                  <a:pt x="3021" y="1967"/>
                </a:cubicBezTo>
                <a:cubicBezTo>
                  <a:pt x="2408" y="1341"/>
                  <a:pt x="1758" y="700"/>
                  <a:pt x="949" y="340"/>
                </a:cubicBezTo>
                <a:close/>
                <a:moveTo>
                  <a:pt x="5902" y="7074"/>
                </a:moveTo>
                <a:cubicBezTo>
                  <a:pt x="6224" y="7074"/>
                  <a:pt x="6547" y="7095"/>
                  <a:pt x="6867" y="7121"/>
                </a:cubicBezTo>
                <a:cubicBezTo>
                  <a:pt x="6454" y="7411"/>
                  <a:pt x="6040" y="7702"/>
                  <a:pt x="5630" y="7994"/>
                </a:cubicBezTo>
                <a:cubicBezTo>
                  <a:pt x="5194" y="8304"/>
                  <a:pt x="4749" y="8686"/>
                  <a:pt x="4226" y="8840"/>
                </a:cubicBezTo>
                <a:cubicBezTo>
                  <a:pt x="4055" y="8889"/>
                  <a:pt x="3884" y="8913"/>
                  <a:pt x="3716" y="8913"/>
                </a:cubicBezTo>
                <a:cubicBezTo>
                  <a:pt x="3176" y="8913"/>
                  <a:pt x="2669" y="8671"/>
                  <a:pt x="2295" y="8285"/>
                </a:cubicBezTo>
                <a:lnTo>
                  <a:pt x="2295" y="8285"/>
                </a:lnTo>
                <a:cubicBezTo>
                  <a:pt x="2541" y="8402"/>
                  <a:pt x="2810" y="8466"/>
                  <a:pt x="3077" y="8466"/>
                </a:cubicBezTo>
                <a:cubicBezTo>
                  <a:pt x="3498" y="8466"/>
                  <a:pt x="3915" y="8309"/>
                  <a:pt x="4232" y="7959"/>
                </a:cubicBezTo>
                <a:cubicBezTo>
                  <a:pt x="4264" y="7925"/>
                  <a:pt x="4236" y="7869"/>
                  <a:pt x="4197" y="7869"/>
                </a:cubicBezTo>
                <a:cubicBezTo>
                  <a:pt x="4189" y="7869"/>
                  <a:pt x="4180" y="7871"/>
                  <a:pt x="4172" y="7877"/>
                </a:cubicBezTo>
                <a:cubicBezTo>
                  <a:pt x="3838" y="8120"/>
                  <a:pt x="3485" y="8226"/>
                  <a:pt x="3148" y="8226"/>
                </a:cubicBezTo>
                <a:cubicBezTo>
                  <a:pt x="2854" y="8226"/>
                  <a:pt x="2571" y="8145"/>
                  <a:pt x="2324" y="8000"/>
                </a:cubicBezTo>
                <a:lnTo>
                  <a:pt x="2324" y="8000"/>
                </a:lnTo>
                <a:cubicBezTo>
                  <a:pt x="2443" y="8040"/>
                  <a:pt x="2558" y="8057"/>
                  <a:pt x="2669" y="8057"/>
                </a:cubicBezTo>
                <a:cubicBezTo>
                  <a:pt x="3149" y="8057"/>
                  <a:pt x="3565" y="7732"/>
                  <a:pt x="4016" y="7486"/>
                </a:cubicBezTo>
                <a:cubicBezTo>
                  <a:pt x="4607" y="7163"/>
                  <a:pt x="5251" y="7074"/>
                  <a:pt x="5902" y="7074"/>
                </a:cubicBezTo>
                <a:close/>
                <a:moveTo>
                  <a:pt x="479" y="1"/>
                </a:moveTo>
                <a:cubicBezTo>
                  <a:pt x="378" y="1"/>
                  <a:pt x="345" y="156"/>
                  <a:pt x="454" y="188"/>
                </a:cubicBezTo>
                <a:cubicBezTo>
                  <a:pt x="477" y="194"/>
                  <a:pt x="499" y="203"/>
                  <a:pt x="522" y="209"/>
                </a:cubicBezTo>
                <a:cubicBezTo>
                  <a:pt x="504" y="232"/>
                  <a:pt x="501" y="266"/>
                  <a:pt x="532" y="281"/>
                </a:cubicBezTo>
                <a:cubicBezTo>
                  <a:pt x="1954" y="903"/>
                  <a:pt x="2786" y="2183"/>
                  <a:pt x="3949" y="3145"/>
                </a:cubicBezTo>
                <a:cubicBezTo>
                  <a:pt x="4440" y="3551"/>
                  <a:pt x="4998" y="3909"/>
                  <a:pt x="5621" y="4066"/>
                </a:cubicBezTo>
                <a:cubicBezTo>
                  <a:pt x="5778" y="4106"/>
                  <a:pt x="6022" y="4173"/>
                  <a:pt x="6239" y="4173"/>
                </a:cubicBezTo>
                <a:cubicBezTo>
                  <a:pt x="6400" y="4173"/>
                  <a:pt x="6546" y="4136"/>
                  <a:pt x="6631" y="4025"/>
                </a:cubicBezTo>
                <a:cubicBezTo>
                  <a:pt x="6836" y="4179"/>
                  <a:pt x="7037" y="4336"/>
                  <a:pt x="7235" y="4498"/>
                </a:cubicBezTo>
                <a:cubicBezTo>
                  <a:pt x="7076" y="4467"/>
                  <a:pt x="6916" y="4434"/>
                  <a:pt x="6754" y="4393"/>
                </a:cubicBezTo>
                <a:cubicBezTo>
                  <a:pt x="5946" y="4198"/>
                  <a:pt x="5058" y="3969"/>
                  <a:pt x="4197" y="3969"/>
                </a:cubicBezTo>
                <a:cubicBezTo>
                  <a:pt x="3556" y="3969"/>
                  <a:pt x="2931" y="4096"/>
                  <a:pt x="2365" y="4459"/>
                </a:cubicBezTo>
                <a:cubicBezTo>
                  <a:pt x="2183" y="4577"/>
                  <a:pt x="2020" y="4716"/>
                  <a:pt x="1874" y="4871"/>
                </a:cubicBezTo>
                <a:cubicBezTo>
                  <a:pt x="1750" y="4913"/>
                  <a:pt x="1622" y="4936"/>
                  <a:pt x="1492" y="4936"/>
                </a:cubicBezTo>
                <a:cubicBezTo>
                  <a:pt x="1330" y="4936"/>
                  <a:pt x="1166" y="4899"/>
                  <a:pt x="1005" y="4816"/>
                </a:cubicBezTo>
                <a:cubicBezTo>
                  <a:pt x="745" y="4678"/>
                  <a:pt x="517" y="4431"/>
                  <a:pt x="490" y="4130"/>
                </a:cubicBezTo>
                <a:cubicBezTo>
                  <a:pt x="464" y="3859"/>
                  <a:pt x="711" y="3707"/>
                  <a:pt x="955" y="3707"/>
                </a:cubicBezTo>
                <a:cubicBezTo>
                  <a:pt x="1090" y="3707"/>
                  <a:pt x="1225" y="3754"/>
                  <a:pt x="1313" y="3853"/>
                </a:cubicBezTo>
                <a:cubicBezTo>
                  <a:pt x="1473" y="4037"/>
                  <a:pt x="1521" y="4274"/>
                  <a:pt x="1535" y="4505"/>
                </a:cubicBezTo>
                <a:cubicBezTo>
                  <a:pt x="1537" y="4552"/>
                  <a:pt x="1582" y="4583"/>
                  <a:pt x="1623" y="4583"/>
                </a:cubicBezTo>
                <a:cubicBezTo>
                  <a:pt x="1654" y="4583"/>
                  <a:pt x="1684" y="4565"/>
                  <a:pt x="1691" y="4524"/>
                </a:cubicBezTo>
                <a:cubicBezTo>
                  <a:pt x="1778" y="4045"/>
                  <a:pt x="1455" y="3506"/>
                  <a:pt x="954" y="3416"/>
                </a:cubicBezTo>
                <a:cubicBezTo>
                  <a:pt x="912" y="3409"/>
                  <a:pt x="871" y="3405"/>
                  <a:pt x="831" y="3405"/>
                </a:cubicBezTo>
                <a:cubicBezTo>
                  <a:pt x="437" y="3405"/>
                  <a:pt x="215" y="3781"/>
                  <a:pt x="267" y="4171"/>
                </a:cubicBezTo>
                <a:cubicBezTo>
                  <a:pt x="334" y="4683"/>
                  <a:pt x="815" y="5069"/>
                  <a:pt x="1308" y="5135"/>
                </a:cubicBezTo>
                <a:cubicBezTo>
                  <a:pt x="1362" y="5142"/>
                  <a:pt x="1416" y="5146"/>
                  <a:pt x="1470" y="5146"/>
                </a:cubicBezTo>
                <a:cubicBezTo>
                  <a:pt x="1534" y="5146"/>
                  <a:pt x="1597" y="5140"/>
                  <a:pt x="1660" y="5130"/>
                </a:cubicBezTo>
                <a:lnTo>
                  <a:pt x="1660" y="5130"/>
                </a:lnTo>
                <a:cubicBezTo>
                  <a:pt x="1218" y="5750"/>
                  <a:pt x="1062" y="6549"/>
                  <a:pt x="1352" y="7273"/>
                </a:cubicBezTo>
                <a:cubicBezTo>
                  <a:pt x="1447" y="7761"/>
                  <a:pt x="1671" y="8452"/>
                  <a:pt x="1141" y="8655"/>
                </a:cubicBezTo>
                <a:cubicBezTo>
                  <a:pt x="1058" y="8686"/>
                  <a:pt x="982" y="8700"/>
                  <a:pt x="913" y="8700"/>
                </a:cubicBezTo>
                <a:cubicBezTo>
                  <a:pt x="426" y="8700"/>
                  <a:pt x="289" y="7996"/>
                  <a:pt x="740" y="7689"/>
                </a:cubicBezTo>
                <a:cubicBezTo>
                  <a:pt x="803" y="7647"/>
                  <a:pt x="777" y="7542"/>
                  <a:pt x="707" y="7542"/>
                </a:cubicBezTo>
                <a:cubicBezTo>
                  <a:pt x="698" y="7542"/>
                  <a:pt x="689" y="7543"/>
                  <a:pt x="679" y="7547"/>
                </a:cubicBezTo>
                <a:cubicBezTo>
                  <a:pt x="0" y="7773"/>
                  <a:pt x="123" y="8799"/>
                  <a:pt x="817" y="8905"/>
                </a:cubicBezTo>
                <a:cubicBezTo>
                  <a:pt x="856" y="8911"/>
                  <a:pt x="895" y="8914"/>
                  <a:pt x="934" y="8914"/>
                </a:cubicBezTo>
                <a:cubicBezTo>
                  <a:pt x="1214" y="8914"/>
                  <a:pt x="1481" y="8762"/>
                  <a:pt x="1599" y="8499"/>
                </a:cubicBezTo>
                <a:cubicBezTo>
                  <a:pt x="1709" y="8259"/>
                  <a:pt x="1679" y="7997"/>
                  <a:pt x="1612" y="7737"/>
                </a:cubicBezTo>
                <a:lnTo>
                  <a:pt x="1612" y="7737"/>
                </a:lnTo>
                <a:cubicBezTo>
                  <a:pt x="1669" y="7812"/>
                  <a:pt x="1733" y="7884"/>
                  <a:pt x="1802" y="7949"/>
                </a:cubicBezTo>
                <a:cubicBezTo>
                  <a:pt x="2159" y="8648"/>
                  <a:pt x="2921" y="9106"/>
                  <a:pt x="3714" y="9106"/>
                </a:cubicBezTo>
                <a:cubicBezTo>
                  <a:pt x="3723" y="9106"/>
                  <a:pt x="3733" y="9106"/>
                  <a:pt x="3743" y="9106"/>
                </a:cubicBezTo>
                <a:cubicBezTo>
                  <a:pt x="4299" y="9101"/>
                  <a:pt x="4764" y="8835"/>
                  <a:pt x="5212" y="8525"/>
                </a:cubicBezTo>
                <a:cubicBezTo>
                  <a:pt x="5860" y="8075"/>
                  <a:pt x="6489" y="7599"/>
                  <a:pt x="7122" y="7129"/>
                </a:cubicBezTo>
                <a:cubicBezTo>
                  <a:pt x="7186" y="7082"/>
                  <a:pt x="7163" y="6992"/>
                  <a:pt x="7084" y="6984"/>
                </a:cubicBezTo>
                <a:cubicBezTo>
                  <a:pt x="6676" y="6945"/>
                  <a:pt x="6259" y="6906"/>
                  <a:pt x="5844" y="6906"/>
                </a:cubicBezTo>
                <a:cubicBezTo>
                  <a:pt x="5475" y="6906"/>
                  <a:pt x="5107" y="6937"/>
                  <a:pt x="4748" y="7025"/>
                </a:cubicBezTo>
                <a:cubicBezTo>
                  <a:pt x="4043" y="7195"/>
                  <a:pt x="3344" y="7910"/>
                  <a:pt x="2613" y="7910"/>
                </a:cubicBezTo>
                <a:cubicBezTo>
                  <a:pt x="2496" y="7910"/>
                  <a:pt x="2378" y="7892"/>
                  <a:pt x="2259" y="7850"/>
                </a:cubicBezTo>
                <a:cubicBezTo>
                  <a:pt x="2253" y="7847"/>
                  <a:pt x="2247" y="7846"/>
                  <a:pt x="2241" y="7846"/>
                </a:cubicBezTo>
                <a:cubicBezTo>
                  <a:pt x="2208" y="7846"/>
                  <a:pt x="2183" y="7879"/>
                  <a:pt x="2180" y="7910"/>
                </a:cubicBezTo>
                <a:cubicBezTo>
                  <a:pt x="1612" y="7501"/>
                  <a:pt x="1283" y="6738"/>
                  <a:pt x="1539" y="5910"/>
                </a:cubicBezTo>
                <a:cubicBezTo>
                  <a:pt x="1655" y="5534"/>
                  <a:pt x="1845" y="5234"/>
                  <a:pt x="2087" y="4997"/>
                </a:cubicBezTo>
                <a:cubicBezTo>
                  <a:pt x="2277" y="4906"/>
                  <a:pt x="2448" y="4775"/>
                  <a:pt x="2601" y="4622"/>
                </a:cubicBezTo>
                <a:cubicBezTo>
                  <a:pt x="2822" y="4505"/>
                  <a:pt x="3060" y="4416"/>
                  <a:pt x="3312" y="4356"/>
                </a:cubicBezTo>
                <a:lnTo>
                  <a:pt x="3312" y="4356"/>
                </a:lnTo>
                <a:cubicBezTo>
                  <a:pt x="3044" y="4598"/>
                  <a:pt x="2869" y="4925"/>
                  <a:pt x="2825" y="5302"/>
                </a:cubicBezTo>
                <a:cubicBezTo>
                  <a:pt x="2779" y="5722"/>
                  <a:pt x="2936" y="6156"/>
                  <a:pt x="3389" y="6239"/>
                </a:cubicBezTo>
                <a:cubicBezTo>
                  <a:pt x="3434" y="6247"/>
                  <a:pt x="3480" y="6251"/>
                  <a:pt x="3525" y="6251"/>
                </a:cubicBezTo>
                <a:cubicBezTo>
                  <a:pt x="3849" y="6251"/>
                  <a:pt x="4161" y="6044"/>
                  <a:pt x="4204" y="5701"/>
                </a:cubicBezTo>
                <a:cubicBezTo>
                  <a:pt x="4249" y="5333"/>
                  <a:pt x="4003" y="4964"/>
                  <a:pt x="3630" y="4924"/>
                </a:cubicBezTo>
                <a:cubicBezTo>
                  <a:pt x="3628" y="4923"/>
                  <a:pt x="3626" y="4923"/>
                  <a:pt x="3624" y="4923"/>
                </a:cubicBezTo>
                <a:cubicBezTo>
                  <a:pt x="3563" y="4923"/>
                  <a:pt x="3535" y="5024"/>
                  <a:pt x="3594" y="5051"/>
                </a:cubicBezTo>
                <a:cubicBezTo>
                  <a:pt x="3851" y="5161"/>
                  <a:pt x="4072" y="5428"/>
                  <a:pt x="3982" y="5724"/>
                </a:cubicBezTo>
                <a:cubicBezTo>
                  <a:pt x="3919" y="5928"/>
                  <a:pt x="3731" y="6028"/>
                  <a:pt x="3540" y="6028"/>
                </a:cubicBezTo>
                <a:cubicBezTo>
                  <a:pt x="3410" y="6028"/>
                  <a:pt x="3279" y="5982"/>
                  <a:pt x="3185" y="5891"/>
                </a:cubicBezTo>
                <a:cubicBezTo>
                  <a:pt x="2733" y="5455"/>
                  <a:pt x="3167" y="4668"/>
                  <a:pt x="3573" y="4302"/>
                </a:cubicBezTo>
                <a:cubicBezTo>
                  <a:pt x="3824" y="4258"/>
                  <a:pt x="4083" y="4239"/>
                  <a:pt x="4340" y="4239"/>
                </a:cubicBezTo>
                <a:cubicBezTo>
                  <a:pt x="4653" y="4239"/>
                  <a:pt x="4965" y="4268"/>
                  <a:pt x="5260" y="4318"/>
                </a:cubicBezTo>
                <a:cubicBezTo>
                  <a:pt x="6204" y="4480"/>
                  <a:pt x="7127" y="4789"/>
                  <a:pt x="8076" y="4904"/>
                </a:cubicBezTo>
                <a:cubicBezTo>
                  <a:pt x="7873" y="4991"/>
                  <a:pt x="7693" y="5120"/>
                  <a:pt x="7582" y="5323"/>
                </a:cubicBezTo>
                <a:cubicBezTo>
                  <a:pt x="7420" y="5619"/>
                  <a:pt x="7456" y="5984"/>
                  <a:pt x="7747" y="6180"/>
                </a:cubicBezTo>
                <a:cubicBezTo>
                  <a:pt x="7872" y="6264"/>
                  <a:pt x="8035" y="6303"/>
                  <a:pt x="8205" y="6303"/>
                </a:cubicBezTo>
                <a:cubicBezTo>
                  <a:pt x="8709" y="6303"/>
                  <a:pt x="9274" y="5959"/>
                  <a:pt x="9089" y="5423"/>
                </a:cubicBezTo>
                <a:cubicBezTo>
                  <a:pt x="9079" y="5392"/>
                  <a:pt x="9051" y="5377"/>
                  <a:pt x="9024" y="5377"/>
                </a:cubicBezTo>
                <a:cubicBezTo>
                  <a:pt x="8992" y="5377"/>
                  <a:pt x="8961" y="5398"/>
                  <a:pt x="8961" y="5439"/>
                </a:cubicBezTo>
                <a:cubicBezTo>
                  <a:pt x="8964" y="5837"/>
                  <a:pt x="8602" y="6130"/>
                  <a:pt x="8228" y="6130"/>
                </a:cubicBezTo>
                <a:cubicBezTo>
                  <a:pt x="8108" y="6130"/>
                  <a:pt x="7987" y="6100"/>
                  <a:pt x="7876" y="6033"/>
                </a:cubicBezTo>
                <a:cubicBezTo>
                  <a:pt x="7559" y="5840"/>
                  <a:pt x="7659" y="5437"/>
                  <a:pt x="7885" y="5220"/>
                </a:cubicBezTo>
                <a:cubicBezTo>
                  <a:pt x="8037" y="5076"/>
                  <a:pt x="8232" y="4994"/>
                  <a:pt x="8428" y="4930"/>
                </a:cubicBezTo>
                <a:cubicBezTo>
                  <a:pt x="8544" y="4937"/>
                  <a:pt x="8662" y="4941"/>
                  <a:pt x="8781" y="4941"/>
                </a:cubicBezTo>
                <a:cubicBezTo>
                  <a:pt x="8874" y="4941"/>
                  <a:pt x="8968" y="4938"/>
                  <a:pt x="9063" y="4932"/>
                </a:cubicBezTo>
                <a:cubicBezTo>
                  <a:pt x="10208" y="4858"/>
                  <a:pt x="11292" y="4431"/>
                  <a:pt x="12182" y="3706"/>
                </a:cubicBezTo>
                <a:cubicBezTo>
                  <a:pt x="12215" y="3681"/>
                  <a:pt x="12183" y="3631"/>
                  <a:pt x="12148" y="3631"/>
                </a:cubicBezTo>
                <a:cubicBezTo>
                  <a:pt x="12141" y="3631"/>
                  <a:pt x="12134" y="3633"/>
                  <a:pt x="12128" y="3637"/>
                </a:cubicBezTo>
                <a:cubicBezTo>
                  <a:pt x="11526" y="4042"/>
                  <a:pt x="10909" y="4312"/>
                  <a:pt x="10277" y="4472"/>
                </a:cubicBezTo>
                <a:cubicBezTo>
                  <a:pt x="10277" y="4448"/>
                  <a:pt x="10263" y="4422"/>
                  <a:pt x="10237" y="4422"/>
                </a:cubicBezTo>
                <a:cubicBezTo>
                  <a:pt x="10234" y="4422"/>
                  <a:pt x="10232" y="4422"/>
                  <a:pt x="10230" y="4423"/>
                </a:cubicBezTo>
                <a:cubicBezTo>
                  <a:pt x="10122" y="4437"/>
                  <a:pt x="10007" y="4446"/>
                  <a:pt x="9891" y="4446"/>
                </a:cubicBezTo>
                <a:cubicBezTo>
                  <a:pt x="9464" y="4446"/>
                  <a:pt x="9021" y="4325"/>
                  <a:pt x="8849" y="3889"/>
                </a:cubicBezTo>
                <a:cubicBezTo>
                  <a:pt x="8739" y="3608"/>
                  <a:pt x="8853" y="3227"/>
                  <a:pt x="9181" y="3150"/>
                </a:cubicBezTo>
                <a:cubicBezTo>
                  <a:pt x="9213" y="3142"/>
                  <a:pt x="9243" y="3139"/>
                  <a:pt x="9272" y="3139"/>
                </a:cubicBezTo>
                <a:cubicBezTo>
                  <a:pt x="9561" y="3139"/>
                  <a:pt x="9685" y="3491"/>
                  <a:pt x="9559" y="3731"/>
                </a:cubicBezTo>
                <a:cubicBezTo>
                  <a:pt x="9528" y="3790"/>
                  <a:pt x="9575" y="3847"/>
                  <a:pt x="9628" y="3847"/>
                </a:cubicBezTo>
                <a:cubicBezTo>
                  <a:pt x="9646" y="3847"/>
                  <a:pt x="9665" y="3840"/>
                  <a:pt x="9681" y="3826"/>
                </a:cubicBezTo>
                <a:cubicBezTo>
                  <a:pt x="9919" y="3611"/>
                  <a:pt x="9811" y="3223"/>
                  <a:pt x="9573" y="3050"/>
                </a:cubicBezTo>
                <a:cubicBezTo>
                  <a:pt x="9480" y="2981"/>
                  <a:pt x="9377" y="2951"/>
                  <a:pt x="9274" y="2951"/>
                </a:cubicBezTo>
                <a:cubicBezTo>
                  <a:pt x="9061" y="2951"/>
                  <a:pt x="8849" y="3082"/>
                  <a:pt x="8731" y="3272"/>
                </a:cubicBezTo>
                <a:cubicBezTo>
                  <a:pt x="8511" y="3623"/>
                  <a:pt x="8642" y="4046"/>
                  <a:pt x="8939" y="4303"/>
                </a:cubicBezTo>
                <a:cubicBezTo>
                  <a:pt x="9174" y="4507"/>
                  <a:pt x="9460" y="4577"/>
                  <a:pt x="9753" y="4577"/>
                </a:cubicBezTo>
                <a:cubicBezTo>
                  <a:pt x="9760" y="4577"/>
                  <a:pt x="9766" y="4577"/>
                  <a:pt x="9773" y="4577"/>
                </a:cubicBezTo>
                <a:lnTo>
                  <a:pt x="9773" y="4577"/>
                </a:lnTo>
                <a:cubicBezTo>
                  <a:pt x="9441" y="4630"/>
                  <a:pt x="9105" y="4656"/>
                  <a:pt x="8764" y="4656"/>
                </a:cubicBezTo>
                <a:cubicBezTo>
                  <a:pt x="8327" y="4656"/>
                  <a:pt x="7883" y="4614"/>
                  <a:pt x="7431" y="4536"/>
                </a:cubicBezTo>
                <a:cubicBezTo>
                  <a:pt x="7204" y="4298"/>
                  <a:pt x="6962" y="4058"/>
                  <a:pt x="6705" y="3827"/>
                </a:cubicBezTo>
                <a:cubicBezTo>
                  <a:pt x="6733" y="3452"/>
                  <a:pt x="6286" y="2948"/>
                  <a:pt x="6081" y="2723"/>
                </a:cubicBezTo>
                <a:cubicBezTo>
                  <a:pt x="5630" y="2223"/>
                  <a:pt x="5067" y="1814"/>
                  <a:pt x="4487" y="1481"/>
                </a:cubicBezTo>
                <a:cubicBezTo>
                  <a:pt x="3263" y="775"/>
                  <a:pt x="1868" y="355"/>
                  <a:pt x="506" y="4"/>
                </a:cubicBezTo>
                <a:cubicBezTo>
                  <a:pt x="496" y="2"/>
                  <a:pt x="487" y="1"/>
                  <a:pt x="4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 txBox="1"/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14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 txBox="1"/>
          <p:nvPr>
            <p:ph idx="1" type="subTitle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/>
          <p:nvPr/>
        </p:nvSpPr>
        <p:spPr>
          <a:xfrm flipH="1">
            <a:off x="7883495" y="2518030"/>
            <a:ext cx="1835338" cy="3328502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8372231" y="130343"/>
            <a:ext cx="940441" cy="1121916"/>
          </a:xfrm>
          <a:custGeom>
            <a:rect b="b" l="l" r="r" t="t"/>
            <a:pathLst>
              <a:path extrusionOk="0" h="38577" w="32337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 rot="2954198">
            <a:off x="-293824" y="-1124245"/>
            <a:ext cx="1835333" cy="3328492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70982" y="3298404"/>
            <a:ext cx="152683" cy="537910"/>
          </a:xfrm>
          <a:custGeom>
            <a:rect b="b" l="l" r="r" t="t"/>
            <a:pathLst>
              <a:path extrusionOk="0" h="18496" w="5250">
                <a:moveTo>
                  <a:pt x="2954" y="3678"/>
                </a:moveTo>
                <a:lnTo>
                  <a:pt x="2954" y="3678"/>
                </a:lnTo>
                <a:cubicBezTo>
                  <a:pt x="3176" y="3822"/>
                  <a:pt x="3437" y="3974"/>
                  <a:pt x="3666" y="4157"/>
                </a:cubicBezTo>
                <a:cubicBezTo>
                  <a:pt x="3530" y="4149"/>
                  <a:pt x="3394" y="4149"/>
                  <a:pt x="3263" y="4144"/>
                </a:cubicBezTo>
                <a:cubicBezTo>
                  <a:pt x="3176" y="3987"/>
                  <a:pt x="3080" y="3833"/>
                  <a:pt x="2964" y="3704"/>
                </a:cubicBezTo>
                <a:cubicBezTo>
                  <a:pt x="2962" y="3696"/>
                  <a:pt x="2957" y="3686"/>
                  <a:pt x="2954" y="3678"/>
                </a:cubicBezTo>
                <a:close/>
                <a:moveTo>
                  <a:pt x="3315" y="4239"/>
                </a:moveTo>
                <a:cubicBezTo>
                  <a:pt x="3486" y="4264"/>
                  <a:pt x="3661" y="4290"/>
                  <a:pt x="3833" y="4301"/>
                </a:cubicBezTo>
                <a:cubicBezTo>
                  <a:pt x="3954" y="4419"/>
                  <a:pt x="4058" y="4545"/>
                  <a:pt x="4130" y="4691"/>
                </a:cubicBezTo>
                <a:cubicBezTo>
                  <a:pt x="4018" y="4670"/>
                  <a:pt x="3898" y="4674"/>
                  <a:pt x="3783" y="4653"/>
                </a:cubicBezTo>
                <a:cubicBezTo>
                  <a:pt x="3685" y="4637"/>
                  <a:pt x="3592" y="4611"/>
                  <a:pt x="3497" y="4583"/>
                </a:cubicBezTo>
                <a:cubicBezTo>
                  <a:pt x="3494" y="4576"/>
                  <a:pt x="3492" y="4570"/>
                  <a:pt x="3487" y="4563"/>
                </a:cubicBezTo>
                <a:cubicBezTo>
                  <a:pt x="3428" y="4460"/>
                  <a:pt x="3373" y="4347"/>
                  <a:pt x="3315" y="4239"/>
                </a:cubicBezTo>
                <a:close/>
                <a:moveTo>
                  <a:pt x="3559" y="4691"/>
                </a:moveTo>
                <a:lnTo>
                  <a:pt x="3559" y="4691"/>
                </a:lnTo>
                <a:cubicBezTo>
                  <a:pt x="3711" y="4744"/>
                  <a:pt x="3879" y="4786"/>
                  <a:pt x="4034" y="4786"/>
                </a:cubicBezTo>
                <a:cubicBezTo>
                  <a:pt x="4080" y="4786"/>
                  <a:pt x="4125" y="4782"/>
                  <a:pt x="4168" y="4774"/>
                </a:cubicBezTo>
                <a:cubicBezTo>
                  <a:pt x="4222" y="4918"/>
                  <a:pt x="4247" y="5077"/>
                  <a:pt x="4224" y="5255"/>
                </a:cubicBezTo>
                <a:cubicBezTo>
                  <a:pt x="4224" y="5259"/>
                  <a:pt x="4222" y="5264"/>
                  <a:pt x="4222" y="5270"/>
                </a:cubicBezTo>
                <a:lnTo>
                  <a:pt x="4155" y="5257"/>
                </a:lnTo>
                <a:cubicBezTo>
                  <a:pt x="4067" y="5239"/>
                  <a:pt x="3977" y="5219"/>
                  <a:pt x="3888" y="5203"/>
                </a:cubicBezTo>
                <a:cubicBezTo>
                  <a:pt x="3886" y="5203"/>
                  <a:pt x="3884" y="5202"/>
                  <a:pt x="3881" y="5202"/>
                </a:cubicBezTo>
                <a:cubicBezTo>
                  <a:pt x="3867" y="5202"/>
                  <a:pt x="3857" y="5211"/>
                  <a:pt x="3854" y="5224"/>
                </a:cubicBezTo>
                <a:lnTo>
                  <a:pt x="3559" y="4691"/>
                </a:lnTo>
                <a:close/>
                <a:moveTo>
                  <a:pt x="3872" y="5264"/>
                </a:moveTo>
                <a:lnTo>
                  <a:pt x="4130" y="5337"/>
                </a:lnTo>
                <a:cubicBezTo>
                  <a:pt x="4152" y="5344"/>
                  <a:pt x="4176" y="5352"/>
                  <a:pt x="4201" y="5357"/>
                </a:cubicBezTo>
                <a:cubicBezTo>
                  <a:pt x="4173" y="5466"/>
                  <a:pt x="4122" y="5548"/>
                  <a:pt x="4058" y="5606"/>
                </a:cubicBezTo>
                <a:cubicBezTo>
                  <a:pt x="3996" y="5491"/>
                  <a:pt x="3936" y="5378"/>
                  <a:pt x="3872" y="5264"/>
                </a:cubicBezTo>
                <a:close/>
                <a:moveTo>
                  <a:pt x="2890" y="3864"/>
                </a:moveTo>
                <a:lnTo>
                  <a:pt x="2890" y="3864"/>
                </a:lnTo>
                <a:cubicBezTo>
                  <a:pt x="2915" y="3874"/>
                  <a:pt x="2939" y="3882"/>
                  <a:pt x="2965" y="3889"/>
                </a:cubicBezTo>
                <a:cubicBezTo>
                  <a:pt x="2969" y="3890"/>
                  <a:pt x="2972" y="3890"/>
                  <a:pt x="2976" y="3890"/>
                </a:cubicBezTo>
                <a:cubicBezTo>
                  <a:pt x="2980" y="3890"/>
                  <a:pt x="2983" y="3890"/>
                  <a:pt x="2987" y="3889"/>
                </a:cubicBezTo>
                <a:cubicBezTo>
                  <a:pt x="3086" y="4146"/>
                  <a:pt x="3247" y="4390"/>
                  <a:pt x="3374" y="4629"/>
                </a:cubicBezTo>
                <a:cubicBezTo>
                  <a:pt x="3563" y="4979"/>
                  <a:pt x="3749" y="5331"/>
                  <a:pt x="3944" y="5676"/>
                </a:cubicBezTo>
                <a:cubicBezTo>
                  <a:pt x="3944" y="5679"/>
                  <a:pt x="3946" y="5679"/>
                  <a:pt x="3947" y="5681"/>
                </a:cubicBezTo>
                <a:cubicBezTo>
                  <a:pt x="3882" y="5710"/>
                  <a:pt x="3811" y="5723"/>
                  <a:pt x="3738" y="5723"/>
                </a:cubicBezTo>
                <a:cubicBezTo>
                  <a:pt x="3595" y="5723"/>
                  <a:pt x="3446" y="5672"/>
                  <a:pt x="3324" y="5586"/>
                </a:cubicBezTo>
                <a:cubicBezTo>
                  <a:pt x="3350" y="5509"/>
                  <a:pt x="3379" y="5430"/>
                  <a:pt x="3419" y="5357"/>
                </a:cubicBezTo>
                <a:cubicBezTo>
                  <a:pt x="3464" y="5267"/>
                  <a:pt x="3543" y="5185"/>
                  <a:pt x="3569" y="5087"/>
                </a:cubicBezTo>
                <a:cubicBezTo>
                  <a:pt x="3574" y="5066"/>
                  <a:pt x="3557" y="5046"/>
                  <a:pt x="3537" y="5046"/>
                </a:cubicBezTo>
                <a:cubicBezTo>
                  <a:pt x="3532" y="5046"/>
                  <a:pt x="3527" y="5048"/>
                  <a:pt x="3522" y="5051"/>
                </a:cubicBezTo>
                <a:cubicBezTo>
                  <a:pt x="3430" y="5111"/>
                  <a:pt x="3381" y="5234"/>
                  <a:pt x="3337" y="5332"/>
                </a:cubicBezTo>
                <a:cubicBezTo>
                  <a:pt x="3306" y="5398"/>
                  <a:pt x="3281" y="5466"/>
                  <a:pt x="3260" y="5534"/>
                </a:cubicBezTo>
                <a:cubicBezTo>
                  <a:pt x="3248" y="5524"/>
                  <a:pt x="3235" y="5512"/>
                  <a:pt x="3224" y="5501"/>
                </a:cubicBezTo>
                <a:cubicBezTo>
                  <a:pt x="3109" y="5385"/>
                  <a:pt x="3029" y="5229"/>
                  <a:pt x="2972" y="5075"/>
                </a:cubicBezTo>
                <a:cubicBezTo>
                  <a:pt x="3044" y="4800"/>
                  <a:pt x="3091" y="4530"/>
                  <a:pt x="3132" y="4249"/>
                </a:cubicBezTo>
                <a:cubicBezTo>
                  <a:pt x="3133" y="4238"/>
                  <a:pt x="3125" y="4231"/>
                  <a:pt x="3117" y="4231"/>
                </a:cubicBezTo>
                <a:cubicBezTo>
                  <a:pt x="3111" y="4231"/>
                  <a:pt x="3106" y="4234"/>
                  <a:pt x="3104" y="4241"/>
                </a:cubicBezTo>
                <a:cubicBezTo>
                  <a:pt x="3034" y="4457"/>
                  <a:pt x="2965" y="4668"/>
                  <a:pt x="2913" y="4886"/>
                </a:cubicBezTo>
                <a:cubicBezTo>
                  <a:pt x="2825" y="4550"/>
                  <a:pt x="2829" y="4203"/>
                  <a:pt x="2890" y="3864"/>
                </a:cubicBezTo>
                <a:close/>
                <a:moveTo>
                  <a:pt x="1851" y="5904"/>
                </a:moveTo>
                <a:cubicBezTo>
                  <a:pt x="1943" y="5904"/>
                  <a:pt x="2035" y="5909"/>
                  <a:pt x="2127" y="5916"/>
                </a:cubicBezTo>
                <a:cubicBezTo>
                  <a:pt x="2127" y="5974"/>
                  <a:pt x="2126" y="6028"/>
                  <a:pt x="2119" y="6082"/>
                </a:cubicBezTo>
                <a:cubicBezTo>
                  <a:pt x="2113" y="6065"/>
                  <a:pt x="2098" y="6052"/>
                  <a:pt x="2079" y="6052"/>
                </a:cubicBezTo>
                <a:cubicBezTo>
                  <a:pt x="2074" y="6052"/>
                  <a:pt x="2068" y="6053"/>
                  <a:pt x="2062" y="6056"/>
                </a:cubicBezTo>
                <a:cubicBezTo>
                  <a:pt x="1956" y="6092"/>
                  <a:pt x="1843" y="6139"/>
                  <a:pt x="1727" y="6191"/>
                </a:cubicBezTo>
                <a:cubicBezTo>
                  <a:pt x="1637" y="6170"/>
                  <a:pt x="1540" y="6162"/>
                  <a:pt x="1450" y="6147"/>
                </a:cubicBezTo>
                <a:cubicBezTo>
                  <a:pt x="1368" y="6135"/>
                  <a:pt x="1282" y="6111"/>
                  <a:pt x="1198" y="6111"/>
                </a:cubicBezTo>
                <a:cubicBezTo>
                  <a:pt x="1169" y="6111"/>
                  <a:pt x="1141" y="6114"/>
                  <a:pt x="1113" y="6121"/>
                </a:cubicBezTo>
                <a:cubicBezTo>
                  <a:pt x="1090" y="6126"/>
                  <a:pt x="1090" y="6155"/>
                  <a:pt x="1106" y="6165"/>
                </a:cubicBezTo>
                <a:cubicBezTo>
                  <a:pt x="1204" y="6229"/>
                  <a:pt x="1334" y="6232"/>
                  <a:pt x="1447" y="6254"/>
                </a:cubicBezTo>
                <a:cubicBezTo>
                  <a:pt x="1483" y="6260"/>
                  <a:pt x="1520" y="6268"/>
                  <a:pt x="1556" y="6276"/>
                </a:cubicBezTo>
                <a:cubicBezTo>
                  <a:pt x="1353" y="6383"/>
                  <a:pt x="1147" y="6509"/>
                  <a:pt x="966" y="6653"/>
                </a:cubicBezTo>
                <a:cubicBezTo>
                  <a:pt x="920" y="6641"/>
                  <a:pt x="876" y="6632"/>
                  <a:pt x="833" y="6617"/>
                </a:cubicBezTo>
                <a:cubicBezTo>
                  <a:pt x="718" y="6579"/>
                  <a:pt x="607" y="6527"/>
                  <a:pt x="506" y="6465"/>
                </a:cubicBezTo>
                <a:cubicBezTo>
                  <a:pt x="686" y="6236"/>
                  <a:pt x="988" y="6077"/>
                  <a:pt x="1244" y="5995"/>
                </a:cubicBezTo>
                <a:cubicBezTo>
                  <a:pt x="1447" y="5927"/>
                  <a:pt x="1649" y="5904"/>
                  <a:pt x="1851" y="5904"/>
                </a:cubicBezTo>
                <a:close/>
                <a:moveTo>
                  <a:pt x="2108" y="6139"/>
                </a:moveTo>
                <a:lnTo>
                  <a:pt x="2108" y="6139"/>
                </a:lnTo>
                <a:cubicBezTo>
                  <a:pt x="2062" y="6450"/>
                  <a:pt x="1905" y="6722"/>
                  <a:pt x="1676" y="6959"/>
                </a:cubicBezTo>
                <a:cubicBezTo>
                  <a:pt x="1607" y="7029"/>
                  <a:pt x="1515" y="7106"/>
                  <a:pt x="1414" y="7177"/>
                </a:cubicBezTo>
                <a:cubicBezTo>
                  <a:pt x="1417" y="7170"/>
                  <a:pt x="1419" y="7163"/>
                  <a:pt x="1422" y="7157"/>
                </a:cubicBezTo>
                <a:cubicBezTo>
                  <a:pt x="1447" y="6925"/>
                  <a:pt x="1506" y="6699"/>
                  <a:pt x="1540" y="6468"/>
                </a:cubicBezTo>
                <a:lnTo>
                  <a:pt x="1540" y="6465"/>
                </a:lnTo>
                <a:cubicBezTo>
                  <a:pt x="1725" y="6355"/>
                  <a:pt x="1915" y="6255"/>
                  <a:pt x="2098" y="6147"/>
                </a:cubicBezTo>
                <a:cubicBezTo>
                  <a:pt x="2103" y="6146"/>
                  <a:pt x="2105" y="6141"/>
                  <a:pt x="2108" y="6139"/>
                </a:cubicBezTo>
                <a:close/>
                <a:moveTo>
                  <a:pt x="1435" y="6525"/>
                </a:moveTo>
                <a:lnTo>
                  <a:pt x="1435" y="6525"/>
                </a:lnTo>
                <a:cubicBezTo>
                  <a:pt x="1373" y="6727"/>
                  <a:pt x="1357" y="6949"/>
                  <a:pt x="1350" y="7155"/>
                </a:cubicBezTo>
                <a:cubicBezTo>
                  <a:pt x="1350" y="7179"/>
                  <a:pt x="1365" y="7190"/>
                  <a:pt x="1382" y="7190"/>
                </a:cubicBezTo>
                <a:cubicBezTo>
                  <a:pt x="1386" y="7190"/>
                  <a:pt x="1390" y="7189"/>
                  <a:pt x="1394" y="7188"/>
                </a:cubicBezTo>
                <a:lnTo>
                  <a:pt x="1394" y="7188"/>
                </a:lnTo>
                <a:cubicBezTo>
                  <a:pt x="1262" y="7278"/>
                  <a:pt x="1113" y="7353"/>
                  <a:pt x="967" y="7393"/>
                </a:cubicBezTo>
                <a:cubicBezTo>
                  <a:pt x="936" y="7195"/>
                  <a:pt x="951" y="7026"/>
                  <a:pt x="1000" y="6836"/>
                </a:cubicBezTo>
                <a:cubicBezTo>
                  <a:pt x="1029" y="6813"/>
                  <a:pt x="1056" y="6792"/>
                  <a:pt x="1083" y="6771"/>
                </a:cubicBezTo>
                <a:lnTo>
                  <a:pt x="1111" y="6771"/>
                </a:lnTo>
                <a:cubicBezTo>
                  <a:pt x="1132" y="6769"/>
                  <a:pt x="1152" y="6743"/>
                  <a:pt x="1146" y="6723"/>
                </a:cubicBezTo>
                <a:cubicBezTo>
                  <a:pt x="1188" y="6691"/>
                  <a:pt x="1231" y="6658"/>
                  <a:pt x="1276" y="6628"/>
                </a:cubicBezTo>
                <a:cubicBezTo>
                  <a:pt x="1329" y="6592"/>
                  <a:pt x="1383" y="6558"/>
                  <a:pt x="1435" y="6525"/>
                </a:cubicBezTo>
                <a:close/>
                <a:moveTo>
                  <a:pt x="470" y="6511"/>
                </a:moveTo>
                <a:cubicBezTo>
                  <a:pt x="576" y="6584"/>
                  <a:pt x="722" y="6679"/>
                  <a:pt x="867" y="6731"/>
                </a:cubicBezTo>
                <a:cubicBezTo>
                  <a:pt x="712" y="6866"/>
                  <a:pt x="579" y="7010"/>
                  <a:pt x="486" y="7162"/>
                </a:cubicBezTo>
                <a:cubicBezTo>
                  <a:pt x="478" y="7177"/>
                  <a:pt x="491" y="7192"/>
                  <a:pt x="506" y="7192"/>
                </a:cubicBezTo>
                <a:cubicBezTo>
                  <a:pt x="509" y="7192"/>
                  <a:pt x="512" y="7191"/>
                  <a:pt x="516" y="7190"/>
                </a:cubicBezTo>
                <a:cubicBezTo>
                  <a:pt x="638" y="7123"/>
                  <a:pt x="753" y="7037"/>
                  <a:pt x="867" y="6947"/>
                </a:cubicBezTo>
                <a:lnTo>
                  <a:pt x="867" y="6947"/>
                </a:lnTo>
                <a:cubicBezTo>
                  <a:pt x="841" y="7100"/>
                  <a:pt x="858" y="7263"/>
                  <a:pt x="910" y="7407"/>
                </a:cubicBezTo>
                <a:cubicBezTo>
                  <a:pt x="865" y="7416"/>
                  <a:pt x="820" y="7421"/>
                  <a:pt x="778" y="7421"/>
                </a:cubicBezTo>
                <a:cubicBezTo>
                  <a:pt x="570" y="7421"/>
                  <a:pt x="401" y="7305"/>
                  <a:pt x="355" y="6977"/>
                </a:cubicBezTo>
                <a:cubicBezTo>
                  <a:pt x="331" y="6800"/>
                  <a:pt x="380" y="6646"/>
                  <a:pt x="470" y="6511"/>
                </a:cubicBezTo>
                <a:close/>
                <a:moveTo>
                  <a:pt x="2432" y="7139"/>
                </a:moveTo>
                <a:lnTo>
                  <a:pt x="2432" y="7139"/>
                </a:lnTo>
                <a:cubicBezTo>
                  <a:pt x="2802" y="7157"/>
                  <a:pt x="3145" y="7319"/>
                  <a:pt x="3428" y="7564"/>
                </a:cubicBezTo>
                <a:cubicBezTo>
                  <a:pt x="3535" y="7656"/>
                  <a:pt x="3659" y="7779"/>
                  <a:pt x="3765" y="7918"/>
                </a:cubicBezTo>
                <a:cubicBezTo>
                  <a:pt x="3680" y="7893"/>
                  <a:pt x="3592" y="7880"/>
                  <a:pt x="3505" y="7859"/>
                </a:cubicBezTo>
                <a:cubicBezTo>
                  <a:pt x="3356" y="7823"/>
                  <a:pt x="3207" y="7787"/>
                  <a:pt x="3055" y="7753"/>
                </a:cubicBezTo>
                <a:cubicBezTo>
                  <a:pt x="3053" y="7752"/>
                  <a:pt x="3050" y="7752"/>
                  <a:pt x="3048" y="7752"/>
                </a:cubicBezTo>
                <a:cubicBezTo>
                  <a:pt x="3032" y="7752"/>
                  <a:pt x="3018" y="7761"/>
                  <a:pt x="3011" y="7774"/>
                </a:cubicBezTo>
                <a:cubicBezTo>
                  <a:pt x="2826" y="7555"/>
                  <a:pt x="2635" y="7342"/>
                  <a:pt x="2432" y="7139"/>
                </a:cubicBezTo>
                <a:close/>
                <a:moveTo>
                  <a:pt x="2397" y="7221"/>
                </a:moveTo>
                <a:cubicBezTo>
                  <a:pt x="2471" y="7304"/>
                  <a:pt x="2543" y="7391"/>
                  <a:pt x="2617" y="7474"/>
                </a:cubicBezTo>
                <a:cubicBezTo>
                  <a:pt x="2610" y="7479"/>
                  <a:pt x="2605" y="7484"/>
                  <a:pt x="2604" y="7492"/>
                </a:cubicBezTo>
                <a:cubicBezTo>
                  <a:pt x="2569" y="7672"/>
                  <a:pt x="2571" y="7877"/>
                  <a:pt x="2584" y="8075"/>
                </a:cubicBezTo>
                <a:cubicBezTo>
                  <a:pt x="2489" y="7800"/>
                  <a:pt x="2433" y="7514"/>
                  <a:pt x="2397" y="7221"/>
                </a:cubicBezTo>
                <a:close/>
                <a:moveTo>
                  <a:pt x="2134" y="8391"/>
                </a:moveTo>
                <a:lnTo>
                  <a:pt x="2134" y="8504"/>
                </a:lnTo>
                <a:cubicBezTo>
                  <a:pt x="1915" y="8536"/>
                  <a:pt x="1705" y="8587"/>
                  <a:pt x="1489" y="8620"/>
                </a:cubicBezTo>
                <a:cubicBezTo>
                  <a:pt x="1689" y="8512"/>
                  <a:pt x="1905" y="8437"/>
                  <a:pt x="2134" y="8391"/>
                </a:cubicBezTo>
                <a:close/>
                <a:moveTo>
                  <a:pt x="2676" y="7543"/>
                </a:moveTo>
                <a:lnTo>
                  <a:pt x="2676" y="7543"/>
                </a:lnTo>
                <a:cubicBezTo>
                  <a:pt x="2792" y="7684"/>
                  <a:pt x="2908" y="7826"/>
                  <a:pt x="3019" y="7970"/>
                </a:cubicBezTo>
                <a:cubicBezTo>
                  <a:pt x="3018" y="7972"/>
                  <a:pt x="3014" y="7973"/>
                  <a:pt x="3013" y="7977"/>
                </a:cubicBezTo>
                <a:cubicBezTo>
                  <a:pt x="2946" y="8212"/>
                  <a:pt x="2954" y="8491"/>
                  <a:pt x="2939" y="8741"/>
                </a:cubicBezTo>
                <a:cubicBezTo>
                  <a:pt x="2857" y="8653"/>
                  <a:pt x="2790" y="8559"/>
                  <a:pt x="2743" y="8466"/>
                </a:cubicBezTo>
                <a:cubicBezTo>
                  <a:pt x="2718" y="8417"/>
                  <a:pt x="2694" y="8368"/>
                  <a:pt x="2674" y="8317"/>
                </a:cubicBezTo>
                <a:cubicBezTo>
                  <a:pt x="2690" y="8068"/>
                  <a:pt x="2712" y="7787"/>
                  <a:pt x="2676" y="7543"/>
                </a:cubicBezTo>
                <a:close/>
                <a:moveTo>
                  <a:pt x="3072" y="7841"/>
                </a:moveTo>
                <a:lnTo>
                  <a:pt x="3484" y="7957"/>
                </a:lnTo>
                <a:cubicBezTo>
                  <a:pt x="3608" y="7991"/>
                  <a:pt x="3733" y="8044"/>
                  <a:pt x="3862" y="8049"/>
                </a:cubicBezTo>
                <a:cubicBezTo>
                  <a:pt x="4001" y="8270"/>
                  <a:pt x="4076" y="8522"/>
                  <a:pt x="3968" y="8751"/>
                </a:cubicBezTo>
                <a:cubicBezTo>
                  <a:pt x="3934" y="8823"/>
                  <a:pt x="3895" y="8880"/>
                  <a:pt x="3854" y="8924"/>
                </a:cubicBezTo>
                <a:cubicBezTo>
                  <a:pt x="3731" y="8728"/>
                  <a:pt x="3602" y="8538"/>
                  <a:pt x="3469" y="8351"/>
                </a:cubicBezTo>
                <a:lnTo>
                  <a:pt x="3469" y="8351"/>
                </a:lnTo>
                <a:cubicBezTo>
                  <a:pt x="3517" y="8366"/>
                  <a:pt x="3566" y="8381"/>
                  <a:pt x="3612" y="8396"/>
                </a:cubicBezTo>
                <a:cubicBezTo>
                  <a:pt x="3700" y="8422"/>
                  <a:pt x="3788" y="8461"/>
                  <a:pt x="3878" y="8463"/>
                </a:cubicBezTo>
                <a:cubicBezTo>
                  <a:pt x="3919" y="8463"/>
                  <a:pt x="3937" y="8404"/>
                  <a:pt x="3901" y="8383"/>
                </a:cubicBezTo>
                <a:cubicBezTo>
                  <a:pt x="3821" y="8340"/>
                  <a:pt x="3725" y="8330"/>
                  <a:pt x="3636" y="8309"/>
                </a:cubicBezTo>
                <a:lnTo>
                  <a:pt x="3397" y="8253"/>
                </a:lnTo>
                <a:cubicBezTo>
                  <a:pt x="3293" y="8113"/>
                  <a:pt x="3185" y="7975"/>
                  <a:pt x="3072" y="7841"/>
                </a:cubicBezTo>
                <a:close/>
                <a:moveTo>
                  <a:pt x="3095" y="8068"/>
                </a:moveTo>
                <a:lnTo>
                  <a:pt x="3095" y="8068"/>
                </a:lnTo>
                <a:cubicBezTo>
                  <a:pt x="3322" y="8368"/>
                  <a:pt x="3536" y="8679"/>
                  <a:pt x="3734" y="9003"/>
                </a:cubicBezTo>
                <a:cubicBezTo>
                  <a:pt x="3736" y="9006"/>
                  <a:pt x="3741" y="9009"/>
                  <a:pt x="3744" y="9013"/>
                </a:cubicBezTo>
                <a:cubicBezTo>
                  <a:pt x="3681" y="9049"/>
                  <a:pt x="3613" y="9066"/>
                  <a:pt x="3543" y="9066"/>
                </a:cubicBezTo>
                <a:cubicBezTo>
                  <a:pt x="3360" y="9066"/>
                  <a:pt x="3164" y="8955"/>
                  <a:pt x="3005" y="8806"/>
                </a:cubicBezTo>
                <a:cubicBezTo>
                  <a:pt x="3036" y="8571"/>
                  <a:pt x="3096" y="8309"/>
                  <a:pt x="3095" y="8068"/>
                </a:cubicBezTo>
                <a:close/>
                <a:moveTo>
                  <a:pt x="2136" y="8592"/>
                </a:moveTo>
                <a:lnTo>
                  <a:pt x="2136" y="8618"/>
                </a:lnTo>
                <a:cubicBezTo>
                  <a:pt x="2008" y="8761"/>
                  <a:pt x="1885" y="8906"/>
                  <a:pt x="1766" y="9052"/>
                </a:cubicBezTo>
                <a:cubicBezTo>
                  <a:pt x="1759" y="9042"/>
                  <a:pt x="1749" y="9034"/>
                  <a:pt x="1733" y="9034"/>
                </a:cubicBezTo>
                <a:cubicBezTo>
                  <a:pt x="1452" y="9034"/>
                  <a:pt x="1157" y="9101"/>
                  <a:pt x="877" y="9152"/>
                </a:cubicBezTo>
                <a:cubicBezTo>
                  <a:pt x="931" y="9085"/>
                  <a:pt x="984" y="9021"/>
                  <a:pt x="1034" y="8968"/>
                </a:cubicBezTo>
                <a:cubicBezTo>
                  <a:pt x="1128" y="8872"/>
                  <a:pt x="1227" y="8790"/>
                  <a:pt x="1332" y="8718"/>
                </a:cubicBezTo>
                <a:cubicBezTo>
                  <a:pt x="1340" y="8718"/>
                  <a:pt x="1349" y="8718"/>
                  <a:pt x="1357" y="8718"/>
                </a:cubicBezTo>
                <a:cubicBezTo>
                  <a:pt x="1620" y="8718"/>
                  <a:pt x="1899" y="8692"/>
                  <a:pt x="2136" y="8592"/>
                </a:cubicBezTo>
                <a:close/>
                <a:moveTo>
                  <a:pt x="1702" y="9126"/>
                </a:moveTo>
                <a:lnTo>
                  <a:pt x="1334" y="9579"/>
                </a:lnTo>
                <a:cubicBezTo>
                  <a:pt x="1308" y="9610"/>
                  <a:pt x="1283" y="9643"/>
                  <a:pt x="1255" y="9675"/>
                </a:cubicBezTo>
                <a:cubicBezTo>
                  <a:pt x="1239" y="9675"/>
                  <a:pt x="1226" y="9677"/>
                  <a:pt x="1209" y="9677"/>
                </a:cubicBezTo>
                <a:cubicBezTo>
                  <a:pt x="1206" y="9666"/>
                  <a:pt x="1204" y="9652"/>
                  <a:pt x="1201" y="9643"/>
                </a:cubicBezTo>
                <a:cubicBezTo>
                  <a:pt x="1196" y="9627"/>
                  <a:pt x="1183" y="9619"/>
                  <a:pt x="1169" y="9619"/>
                </a:cubicBezTo>
                <a:cubicBezTo>
                  <a:pt x="1152" y="9619"/>
                  <a:pt x="1136" y="9631"/>
                  <a:pt x="1136" y="9651"/>
                </a:cubicBezTo>
                <a:lnTo>
                  <a:pt x="1136" y="9680"/>
                </a:lnTo>
                <a:cubicBezTo>
                  <a:pt x="939" y="9692"/>
                  <a:pt x="735" y="9729"/>
                  <a:pt x="547" y="9757"/>
                </a:cubicBezTo>
                <a:cubicBezTo>
                  <a:pt x="604" y="9579"/>
                  <a:pt x="699" y="9404"/>
                  <a:pt x="804" y="9252"/>
                </a:cubicBezTo>
                <a:cubicBezTo>
                  <a:pt x="1098" y="9219"/>
                  <a:pt x="1417" y="9202"/>
                  <a:pt x="1702" y="9126"/>
                </a:cubicBezTo>
                <a:close/>
                <a:moveTo>
                  <a:pt x="2121" y="8855"/>
                </a:moveTo>
                <a:lnTo>
                  <a:pt x="2121" y="8855"/>
                </a:lnTo>
                <a:cubicBezTo>
                  <a:pt x="2073" y="9181"/>
                  <a:pt x="1988" y="9494"/>
                  <a:pt x="1820" y="9790"/>
                </a:cubicBezTo>
                <a:cubicBezTo>
                  <a:pt x="1808" y="9813"/>
                  <a:pt x="1792" y="9837"/>
                  <a:pt x="1774" y="9865"/>
                </a:cubicBezTo>
                <a:cubicBezTo>
                  <a:pt x="1803" y="9669"/>
                  <a:pt x="1812" y="9468"/>
                  <a:pt x="1777" y="9276"/>
                </a:cubicBezTo>
                <a:cubicBezTo>
                  <a:pt x="1893" y="9137"/>
                  <a:pt x="2008" y="8998"/>
                  <a:pt x="2121" y="8855"/>
                </a:cubicBezTo>
                <a:close/>
                <a:moveTo>
                  <a:pt x="1689" y="9382"/>
                </a:moveTo>
                <a:cubicBezTo>
                  <a:pt x="1689" y="9587"/>
                  <a:pt x="1694" y="9792"/>
                  <a:pt x="1676" y="9999"/>
                </a:cubicBezTo>
                <a:cubicBezTo>
                  <a:pt x="1578" y="10124"/>
                  <a:pt x="1445" y="10264"/>
                  <a:pt x="1309" y="10384"/>
                </a:cubicBezTo>
                <a:cubicBezTo>
                  <a:pt x="1299" y="10224"/>
                  <a:pt x="1285" y="10053"/>
                  <a:pt x="1258" y="9893"/>
                </a:cubicBezTo>
                <a:cubicBezTo>
                  <a:pt x="1285" y="9862"/>
                  <a:pt x="1309" y="9831"/>
                  <a:pt x="1335" y="9800"/>
                </a:cubicBezTo>
                <a:cubicBezTo>
                  <a:pt x="1348" y="9787"/>
                  <a:pt x="1358" y="9772"/>
                  <a:pt x="1370" y="9759"/>
                </a:cubicBezTo>
                <a:cubicBezTo>
                  <a:pt x="1378" y="9757"/>
                  <a:pt x="1389" y="9756"/>
                  <a:pt x="1399" y="9754"/>
                </a:cubicBezTo>
                <a:cubicBezTo>
                  <a:pt x="1424" y="9746"/>
                  <a:pt x="1427" y="9723"/>
                  <a:pt x="1417" y="9705"/>
                </a:cubicBezTo>
                <a:cubicBezTo>
                  <a:pt x="1507" y="9598"/>
                  <a:pt x="1597" y="9489"/>
                  <a:pt x="1689" y="9382"/>
                </a:cubicBezTo>
                <a:close/>
                <a:moveTo>
                  <a:pt x="1141" y="9798"/>
                </a:moveTo>
                <a:cubicBezTo>
                  <a:pt x="1141" y="9805"/>
                  <a:pt x="1141" y="9808"/>
                  <a:pt x="1144" y="9814"/>
                </a:cubicBezTo>
                <a:cubicBezTo>
                  <a:pt x="1077" y="9896"/>
                  <a:pt x="1010" y="9978"/>
                  <a:pt x="944" y="10060"/>
                </a:cubicBezTo>
                <a:cubicBezTo>
                  <a:pt x="879" y="10140"/>
                  <a:pt x="817" y="10222"/>
                  <a:pt x="750" y="10304"/>
                </a:cubicBezTo>
                <a:cubicBezTo>
                  <a:pt x="717" y="10345"/>
                  <a:pt x="687" y="10386"/>
                  <a:pt x="655" y="10425"/>
                </a:cubicBezTo>
                <a:cubicBezTo>
                  <a:pt x="638" y="10458"/>
                  <a:pt x="617" y="10479"/>
                  <a:pt x="591" y="10494"/>
                </a:cubicBezTo>
                <a:cubicBezTo>
                  <a:pt x="550" y="10428"/>
                  <a:pt x="517" y="10336"/>
                  <a:pt x="498" y="10214"/>
                </a:cubicBezTo>
                <a:cubicBezTo>
                  <a:pt x="476" y="10093"/>
                  <a:pt x="491" y="9962"/>
                  <a:pt x="525" y="9831"/>
                </a:cubicBezTo>
                <a:cubicBezTo>
                  <a:pt x="722" y="9823"/>
                  <a:pt x="936" y="9823"/>
                  <a:pt x="1141" y="9798"/>
                </a:cubicBezTo>
                <a:close/>
                <a:moveTo>
                  <a:pt x="1164" y="10003"/>
                </a:moveTo>
                <a:cubicBezTo>
                  <a:pt x="1185" y="10150"/>
                  <a:pt x="1214" y="10297"/>
                  <a:pt x="1245" y="10435"/>
                </a:cubicBezTo>
                <a:cubicBezTo>
                  <a:pt x="1099" y="10548"/>
                  <a:pt x="948" y="10628"/>
                  <a:pt x="819" y="10628"/>
                </a:cubicBezTo>
                <a:cubicBezTo>
                  <a:pt x="763" y="10628"/>
                  <a:pt x="710" y="10612"/>
                  <a:pt x="664" y="10577"/>
                </a:cubicBezTo>
                <a:cubicBezTo>
                  <a:pt x="704" y="10543"/>
                  <a:pt x="738" y="10498"/>
                  <a:pt x="784" y="10446"/>
                </a:cubicBezTo>
                <a:cubicBezTo>
                  <a:pt x="912" y="10302"/>
                  <a:pt x="1039" y="10152"/>
                  <a:pt x="1164" y="10003"/>
                </a:cubicBezTo>
                <a:close/>
                <a:moveTo>
                  <a:pt x="2719" y="12586"/>
                </a:moveTo>
                <a:cubicBezTo>
                  <a:pt x="3032" y="12586"/>
                  <a:pt x="3315" y="12698"/>
                  <a:pt x="3577" y="12861"/>
                </a:cubicBezTo>
                <a:cubicBezTo>
                  <a:pt x="3503" y="12868"/>
                  <a:pt x="3428" y="12872"/>
                  <a:pt x="3354" y="12872"/>
                </a:cubicBezTo>
                <a:cubicBezTo>
                  <a:pt x="3183" y="12872"/>
                  <a:pt x="3013" y="12851"/>
                  <a:pt x="2846" y="12793"/>
                </a:cubicBezTo>
                <a:cubicBezTo>
                  <a:pt x="2793" y="12742"/>
                  <a:pt x="2744" y="12691"/>
                  <a:pt x="2694" y="12642"/>
                </a:cubicBezTo>
                <a:cubicBezTo>
                  <a:pt x="2687" y="12635"/>
                  <a:pt x="2681" y="12632"/>
                  <a:pt x="2674" y="12632"/>
                </a:cubicBezTo>
                <a:cubicBezTo>
                  <a:pt x="2669" y="12632"/>
                  <a:pt x="2664" y="12634"/>
                  <a:pt x="2659" y="12637"/>
                </a:cubicBezTo>
                <a:cubicBezTo>
                  <a:pt x="2653" y="12623"/>
                  <a:pt x="2651" y="12605"/>
                  <a:pt x="2649" y="12588"/>
                </a:cubicBezTo>
                <a:cubicBezTo>
                  <a:pt x="2673" y="12587"/>
                  <a:pt x="2696" y="12586"/>
                  <a:pt x="2719" y="12586"/>
                </a:cubicBezTo>
                <a:close/>
                <a:moveTo>
                  <a:pt x="2933" y="12881"/>
                </a:moveTo>
                <a:cubicBezTo>
                  <a:pt x="3085" y="12940"/>
                  <a:pt x="3243" y="12977"/>
                  <a:pt x="3403" y="12977"/>
                </a:cubicBezTo>
                <a:cubicBezTo>
                  <a:pt x="3496" y="12977"/>
                  <a:pt x="3590" y="12964"/>
                  <a:pt x="3684" y="12937"/>
                </a:cubicBezTo>
                <a:cubicBezTo>
                  <a:pt x="3684" y="12937"/>
                  <a:pt x="3684" y="12937"/>
                  <a:pt x="3684" y="12937"/>
                </a:cubicBezTo>
                <a:cubicBezTo>
                  <a:pt x="3684" y="12937"/>
                  <a:pt x="3684" y="12937"/>
                  <a:pt x="3685" y="12937"/>
                </a:cubicBezTo>
                <a:cubicBezTo>
                  <a:pt x="3782" y="13002"/>
                  <a:pt x="3874" y="13076"/>
                  <a:pt x="3964" y="13151"/>
                </a:cubicBezTo>
                <a:cubicBezTo>
                  <a:pt x="4011" y="13189"/>
                  <a:pt x="4060" y="13233"/>
                  <a:pt x="4108" y="13274"/>
                </a:cubicBezTo>
                <a:cubicBezTo>
                  <a:pt x="4054" y="13270"/>
                  <a:pt x="3999" y="13268"/>
                  <a:pt x="3944" y="13268"/>
                </a:cubicBezTo>
                <a:cubicBezTo>
                  <a:pt x="3760" y="13268"/>
                  <a:pt x="3573" y="13286"/>
                  <a:pt x="3397" y="13290"/>
                </a:cubicBezTo>
                <a:cubicBezTo>
                  <a:pt x="3379" y="13290"/>
                  <a:pt x="3371" y="13305"/>
                  <a:pt x="3369" y="13316"/>
                </a:cubicBezTo>
                <a:lnTo>
                  <a:pt x="2933" y="12881"/>
                </a:lnTo>
                <a:close/>
                <a:moveTo>
                  <a:pt x="2666" y="12704"/>
                </a:moveTo>
                <a:lnTo>
                  <a:pt x="2666" y="12704"/>
                </a:lnTo>
                <a:cubicBezTo>
                  <a:pt x="2777" y="12827"/>
                  <a:pt x="2890" y="12950"/>
                  <a:pt x="3005" y="13073"/>
                </a:cubicBezTo>
                <a:cubicBezTo>
                  <a:pt x="3013" y="13284"/>
                  <a:pt x="3054" y="13496"/>
                  <a:pt x="3095" y="13707"/>
                </a:cubicBezTo>
                <a:cubicBezTo>
                  <a:pt x="3037" y="13603"/>
                  <a:pt x="2987" y="13503"/>
                  <a:pt x="2944" y="13413"/>
                </a:cubicBezTo>
                <a:cubicBezTo>
                  <a:pt x="2829" y="13185"/>
                  <a:pt x="2741" y="12953"/>
                  <a:pt x="2667" y="12716"/>
                </a:cubicBezTo>
                <a:cubicBezTo>
                  <a:pt x="2667" y="12711"/>
                  <a:pt x="2667" y="12709"/>
                  <a:pt x="2666" y="12704"/>
                </a:cubicBezTo>
                <a:close/>
                <a:moveTo>
                  <a:pt x="3404" y="13351"/>
                </a:moveTo>
                <a:lnTo>
                  <a:pt x="3404" y="13351"/>
                </a:lnTo>
                <a:cubicBezTo>
                  <a:pt x="3576" y="13355"/>
                  <a:pt x="3761" y="13374"/>
                  <a:pt x="3941" y="13374"/>
                </a:cubicBezTo>
                <a:cubicBezTo>
                  <a:pt x="4028" y="13374"/>
                  <a:pt x="4113" y="13370"/>
                  <a:pt x="4196" y="13357"/>
                </a:cubicBezTo>
                <a:cubicBezTo>
                  <a:pt x="4281" y="13447"/>
                  <a:pt x="4356" y="13544"/>
                  <a:pt x="4410" y="13652"/>
                </a:cubicBezTo>
                <a:cubicBezTo>
                  <a:pt x="4436" y="13707"/>
                  <a:pt x="4454" y="13766"/>
                  <a:pt x="4468" y="13825"/>
                </a:cubicBezTo>
                <a:cubicBezTo>
                  <a:pt x="4253" y="13793"/>
                  <a:pt x="4029" y="13781"/>
                  <a:pt x="3815" y="13766"/>
                </a:cubicBezTo>
                <a:lnTo>
                  <a:pt x="3813" y="13766"/>
                </a:lnTo>
                <a:cubicBezTo>
                  <a:pt x="3677" y="13627"/>
                  <a:pt x="3541" y="13490"/>
                  <a:pt x="3404" y="13351"/>
                </a:cubicBezTo>
                <a:close/>
                <a:moveTo>
                  <a:pt x="3104" y="13182"/>
                </a:moveTo>
                <a:lnTo>
                  <a:pt x="3104" y="13182"/>
                </a:lnTo>
                <a:cubicBezTo>
                  <a:pt x="3224" y="13310"/>
                  <a:pt x="3340" y="13439"/>
                  <a:pt x="3458" y="13567"/>
                </a:cubicBezTo>
                <a:cubicBezTo>
                  <a:pt x="3445" y="13570"/>
                  <a:pt x="3430" y="13580"/>
                  <a:pt x="3430" y="13599"/>
                </a:cubicBezTo>
                <a:cubicBezTo>
                  <a:pt x="3425" y="13815"/>
                  <a:pt x="3461" y="14041"/>
                  <a:pt x="3491" y="14259"/>
                </a:cubicBezTo>
                <a:cubicBezTo>
                  <a:pt x="3381" y="14153"/>
                  <a:pt x="3283" y="14020"/>
                  <a:pt x="3199" y="13883"/>
                </a:cubicBezTo>
                <a:cubicBezTo>
                  <a:pt x="3170" y="13652"/>
                  <a:pt x="3152" y="13411"/>
                  <a:pt x="3104" y="13182"/>
                </a:cubicBezTo>
                <a:close/>
                <a:moveTo>
                  <a:pt x="3505" y="13617"/>
                </a:moveTo>
                <a:cubicBezTo>
                  <a:pt x="3743" y="13868"/>
                  <a:pt x="3980" y="14120"/>
                  <a:pt x="4220" y="14370"/>
                </a:cubicBezTo>
                <a:cubicBezTo>
                  <a:pt x="4233" y="14384"/>
                  <a:pt x="4248" y="14389"/>
                  <a:pt x="4262" y="14389"/>
                </a:cubicBezTo>
                <a:cubicBezTo>
                  <a:pt x="4310" y="14389"/>
                  <a:pt x="4354" y="14326"/>
                  <a:pt x="4309" y="14280"/>
                </a:cubicBezTo>
                <a:cubicBezTo>
                  <a:pt x="4165" y="14128"/>
                  <a:pt x="4019" y="13981"/>
                  <a:pt x="3874" y="13832"/>
                </a:cubicBezTo>
                <a:lnTo>
                  <a:pt x="3874" y="13832"/>
                </a:lnTo>
                <a:cubicBezTo>
                  <a:pt x="4075" y="13863"/>
                  <a:pt x="4279" y="13896"/>
                  <a:pt x="4482" y="13907"/>
                </a:cubicBezTo>
                <a:cubicBezTo>
                  <a:pt x="4509" y="14208"/>
                  <a:pt x="4355" y="14501"/>
                  <a:pt x="4030" y="14501"/>
                </a:cubicBezTo>
                <a:cubicBezTo>
                  <a:pt x="3962" y="14501"/>
                  <a:pt x="3886" y="14489"/>
                  <a:pt x="3803" y="14460"/>
                </a:cubicBezTo>
                <a:cubicBezTo>
                  <a:pt x="3723" y="14434"/>
                  <a:pt x="3648" y="14390"/>
                  <a:pt x="3577" y="14334"/>
                </a:cubicBezTo>
                <a:cubicBezTo>
                  <a:pt x="3561" y="14095"/>
                  <a:pt x="3553" y="13850"/>
                  <a:pt x="3505" y="13617"/>
                </a:cubicBezTo>
                <a:close/>
                <a:moveTo>
                  <a:pt x="3130" y="16348"/>
                </a:moveTo>
                <a:cubicBezTo>
                  <a:pt x="3135" y="16348"/>
                  <a:pt x="3140" y="16349"/>
                  <a:pt x="3145" y="16349"/>
                </a:cubicBezTo>
                <a:cubicBezTo>
                  <a:pt x="3152" y="16378"/>
                  <a:pt x="3160" y="16414"/>
                  <a:pt x="3168" y="16450"/>
                </a:cubicBezTo>
                <a:cubicBezTo>
                  <a:pt x="3157" y="16457"/>
                  <a:pt x="3145" y="16463"/>
                  <a:pt x="3137" y="16476"/>
                </a:cubicBezTo>
                <a:cubicBezTo>
                  <a:pt x="3101" y="16538"/>
                  <a:pt x="3063" y="16602"/>
                  <a:pt x="3027" y="16665"/>
                </a:cubicBezTo>
                <a:cubicBezTo>
                  <a:pt x="2882" y="16697"/>
                  <a:pt x="2743" y="16768"/>
                  <a:pt x="2597" y="16809"/>
                </a:cubicBezTo>
                <a:cubicBezTo>
                  <a:pt x="2538" y="16825"/>
                  <a:pt x="2479" y="16836"/>
                  <a:pt x="2417" y="16851"/>
                </a:cubicBezTo>
                <a:cubicBezTo>
                  <a:pt x="2583" y="16582"/>
                  <a:pt x="2826" y="16348"/>
                  <a:pt x="3130" y="16348"/>
                </a:cubicBezTo>
                <a:close/>
                <a:moveTo>
                  <a:pt x="3207" y="16647"/>
                </a:moveTo>
                <a:cubicBezTo>
                  <a:pt x="3263" y="16975"/>
                  <a:pt x="3307" y="17406"/>
                  <a:pt x="3232" y="17749"/>
                </a:cubicBezTo>
                <a:lnTo>
                  <a:pt x="3232" y="17743"/>
                </a:lnTo>
                <a:cubicBezTo>
                  <a:pt x="3209" y="17637"/>
                  <a:pt x="3145" y="17540"/>
                  <a:pt x="3099" y="17443"/>
                </a:cubicBezTo>
                <a:lnTo>
                  <a:pt x="2952" y="17144"/>
                </a:lnTo>
                <a:cubicBezTo>
                  <a:pt x="3034" y="16975"/>
                  <a:pt x="3117" y="16810"/>
                  <a:pt x="3207" y="16647"/>
                </a:cubicBezTo>
                <a:close/>
                <a:moveTo>
                  <a:pt x="2913" y="17221"/>
                </a:moveTo>
                <a:cubicBezTo>
                  <a:pt x="2947" y="17308"/>
                  <a:pt x="2985" y="17393"/>
                  <a:pt x="3019" y="17478"/>
                </a:cubicBezTo>
                <a:cubicBezTo>
                  <a:pt x="3060" y="17576"/>
                  <a:pt x="3093" y="17687"/>
                  <a:pt x="3157" y="17774"/>
                </a:cubicBezTo>
                <a:cubicBezTo>
                  <a:pt x="3166" y="17786"/>
                  <a:pt x="3179" y="17792"/>
                  <a:pt x="3192" y="17792"/>
                </a:cubicBezTo>
                <a:cubicBezTo>
                  <a:pt x="3204" y="17792"/>
                  <a:pt x="3216" y="17786"/>
                  <a:pt x="3224" y="17776"/>
                </a:cubicBezTo>
                <a:lnTo>
                  <a:pt x="3224" y="17776"/>
                </a:lnTo>
                <a:cubicBezTo>
                  <a:pt x="3181" y="17961"/>
                  <a:pt x="3101" y="18116"/>
                  <a:pt x="2969" y="18214"/>
                </a:cubicBezTo>
                <a:cubicBezTo>
                  <a:pt x="2947" y="18101"/>
                  <a:pt x="2883" y="17995"/>
                  <a:pt x="2838" y="17890"/>
                </a:cubicBezTo>
                <a:cubicBezTo>
                  <a:pt x="2800" y="17810"/>
                  <a:pt x="2766" y="17728"/>
                  <a:pt x="2728" y="17648"/>
                </a:cubicBezTo>
                <a:cubicBezTo>
                  <a:pt x="2761" y="17560"/>
                  <a:pt x="2797" y="17471"/>
                  <a:pt x="2834" y="17385"/>
                </a:cubicBezTo>
                <a:cubicBezTo>
                  <a:pt x="2859" y="17331"/>
                  <a:pt x="2887" y="17277"/>
                  <a:pt x="2913" y="17221"/>
                </a:cubicBezTo>
                <a:close/>
                <a:moveTo>
                  <a:pt x="2944" y="16809"/>
                </a:moveTo>
                <a:lnTo>
                  <a:pt x="2944" y="16809"/>
                </a:lnTo>
                <a:cubicBezTo>
                  <a:pt x="2699" y="17250"/>
                  <a:pt x="2469" y="17753"/>
                  <a:pt x="2425" y="18229"/>
                </a:cubicBezTo>
                <a:cubicBezTo>
                  <a:pt x="2424" y="18246"/>
                  <a:pt x="2439" y="18256"/>
                  <a:pt x="2453" y="18256"/>
                </a:cubicBezTo>
                <a:cubicBezTo>
                  <a:pt x="2461" y="18256"/>
                  <a:pt x="2470" y="18252"/>
                  <a:pt x="2474" y="18244"/>
                </a:cubicBezTo>
                <a:cubicBezTo>
                  <a:pt x="2561" y="18088"/>
                  <a:pt x="2625" y="17918"/>
                  <a:pt x="2687" y="17751"/>
                </a:cubicBezTo>
                <a:cubicBezTo>
                  <a:pt x="2710" y="17810"/>
                  <a:pt x="2731" y="17867"/>
                  <a:pt x="2753" y="17926"/>
                </a:cubicBezTo>
                <a:cubicBezTo>
                  <a:pt x="2793" y="18037"/>
                  <a:pt x="2825" y="18160"/>
                  <a:pt x="2892" y="18257"/>
                </a:cubicBezTo>
                <a:cubicBezTo>
                  <a:pt x="2892" y="18257"/>
                  <a:pt x="2895" y="18257"/>
                  <a:pt x="2895" y="18258"/>
                </a:cubicBezTo>
                <a:cubicBezTo>
                  <a:pt x="2859" y="18273"/>
                  <a:pt x="2818" y="18291"/>
                  <a:pt x="2774" y="18301"/>
                </a:cubicBezTo>
                <a:cubicBezTo>
                  <a:pt x="2725" y="18313"/>
                  <a:pt x="2679" y="18319"/>
                  <a:pt x="2637" y="18319"/>
                </a:cubicBezTo>
                <a:cubicBezTo>
                  <a:pt x="2273" y="18319"/>
                  <a:pt x="2155" y="17896"/>
                  <a:pt x="2170" y="17553"/>
                </a:cubicBezTo>
                <a:cubicBezTo>
                  <a:pt x="2348" y="17502"/>
                  <a:pt x="2528" y="17414"/>
                  <a:pt x="2659" y="17293"/>
                </a:cubicBezTo>
                <a:cubicBezTo>
                  <a:pt x="2685" y="17270"/>
                  <a:pt x="2662" y="17231"/>
                  <a:pt x="2631" y="17231"/>
                </a:cubicBezTo>
                <a:cubicBezTo>
                  <a:pt x="2625" y="17231"/>
                  <a:pt x="2619" y="17232"/>
                  <a:pt x="2613" y="17236"/>
                </a:cubicBezTo>
                <a:cubicBezTo>
                  <a:pt x="2466" y="17319"/>
                  <a:pt x="2327" y="17398"/>
                  <a:pt x="2177" y="17461"/>
                </a:cubicBezTo>
                <a:cubicBezTo>
                  <a:pt x="2185" y="17398"/>
                  <a:pt x="2195" y="17340"/>
                  <a:pt x="2211" y="17291"/>
                </a:cubicBezTo>
                <a:cubicBezTo>
                  <a:pt x="2245" y="17185"/>
                  <a:pt x="2294" y="17065"/>
                  <a:pt x="2357" y="16951"/>
                </a:cubicBezTo>
                <a:cubicBezTo>
                  <a:pt x="2556" y="16928"/>
                  <a:pt x="2767" y="16887"/>
                  <a:pt x="2944" y="16809"/>
                </a:cubicBezTo>
                <a:close/>
                <a:moveTo>
                  <a:pt x="3431" y="0"/>
                </a:moveTo>
                <a:cubicBezTo>
                  <a:pt x="3405" y="0"/>
                  <a:pt x="3380" y="14"/>
                  <a:pt x="3369" y="45"/>
                </a:cubicBezTo>
                <a:cubicBezTo>
                  <a:pt x="2915" y="1389"/>
                  <a:pt x="2604" y="2793"/>
                  <a:pt x="2407" y="4216"/>
                </a:cubicBezTo>
                <a:cubicBezTo>
                  <a:pt x="2213" y="4512"/>
                  <a:pt x="1995" y="4828"/>
                  <a:pt x="1632" y="4912"/>
                </a:cubicBezTo>
                <a:cubicBezTo>
                  <a:pt x="1586" y="4922"/>
                  <a:pt x="1540" y="4927"/>
                  <a:pt x="1495" y="4927"/>
                </a:cubicBezTo>
                <a:cubicBezTo>
                  <a:pt x="1291" y="4927"/>
                  <a:pt x="1098" y="4822"/>
                  <a:pt x="1039" y="4609"/>
                </a:cubicBezTo>
                <a:cubicBezTo>
                  <a:pt x="997" y="4454"/>
                  <a:pt x="1065" y="4334"/>
                  <a:pt x="1172" y="4224"/>
                </a:cubicBezTo>
                <a:cubicBezTo>
                  <a:pt x="1214" y="4190"/>
                  <a:pt x="1255" y="4154"/>
                  <a:pt x="1299" y="4121"/>
                </a:cubicBezTo>
                <a:cubicBezTo>
                  <a:pt x="1347" y="4078"/>
                  <a:pt x="1396" y="4056"/>
                  <a:pt x="1445" y="4056"/>
                </a:cubicBezTo>
                <a:cubicBezTo>
                  <a:pt x="1528" y="4056"/>
                  <a:pt x="1614" y="4116"/>
                  <a:pt x="1700" y="4234"/>
                </a:cubicBezTo>
                <a:cubicBezTo>
                  <a:pt x="1672" y="4294"/>
                  <a:pt x="1716" y="4355"/>
                  <a:pt x="1769" y="4355"/>
                </a:cubicBezTo>
                <a:cubicBezTo>
                  <a:pt x="1787" y="4355"/>
                  <a:pt x="1807" y="4347"/>
                  <a:pt x="1825" y="4331"/>
                </a:cubicBezTo>
                <a:cubicBezTo>
                  <a:pt x="2059" y="4117"/>
                  <a:pt x="1793" y="3805"/>
                  <a:pt x="1533" y="3805"/>
                </a:cubicBezTo>
                <a:cubicBezTo>
                  <a:pt x="1527" y="3805"/>
                  <a:pt x="1520" y="3805"/>
                  <a:pt x="1514" y="3805"/>
                </a:cubicBezTo>
                <a:cubicBezTo>
                  <a:pt x="1157" y="3827"/>
                  <a:pt x="748" y="4231"/>
                  <a:pt x="805" y="4599"/>
                </a:cubicBezTo>
                <a:cubicBezTo>
                  <a:pt x="857" y="4932"/>
                  <a:pt x="1162" y="5135"/>
                  <a:pt x="1480" y="5135"/>
                </a:cubicBezTo>
                <a:cubicBezTo>
                  <a:pt x="1514" y="5135"/>
                  <a:pt x="1548" y="5132"/>
                  <a:pt x="1582" y="5128"/>
                </a:cubicBezTo>
                <a:cubicBezTo>
                  <a:pt x="1934" y="5077"/>
                  <a:pt x="2180" y="4840"/>
                  <a:pt x="2363" y="4553"/>
                </a:cubicBezTo>
                <a:lnTo>
                  <a:pt x="2363" y="4553"/>
                </a:lnTo>
                <a:cubicBezTo>
                  <a:pt x="2309" y="4976"/>
                  <a:pt x="2267" y="5396"/>
                  <a:pt x="2232" y="5820"/>
                </a:cubicBezTo>
                <a:cubicBezTo>
                  <a:pt x="2079" y="5778"/>
                  <a:pt x="1919" y="5757"/>
                  <a:pt x="1757" y="5757"/>
                </a:cubicBezTo>
                <a:cubicBezTo>
                  <a:pt x="1357" y="5757"/>
                  <a:pt x="951" y="5884"/>
                  <a:pt x="633" y="6116"/>
                </a:cubicBezTo>
                <a:cubicBezTo>
                  <a:pt x="262" y="6388"/>
                  <a:pt x="0" y="6920"/>
                  <a:pt x="311" y="7343"/>
                </a:cubicBezTo>
                <a:cubicBezTo>
                  <a:pt x="442" y="7523"/>
                  <a:pt x="619" y="7593"/>
                  <a:pt x="805" y="7593"/>
                </a:cubicBezTo>
                <a:cubicBezTo>
                  <a:pt x="1051" y="7593"/>
                  <a:pt x="1314" y="7472"/>
                  <a:pt x="1512" y="7327"/>
                </a:cubicBezTo>
                <a:cubicBezTo>
                  <a:pt x="1803" y="7113"/>
                  <a:pt x="2062" y="6823"/>
                  <a:pt x="2186" y="6491"/>
                </a:cubicBezTo>
                <a:lnTo>
                  <a:pt x="2186" y="6491"/>
                </a:lnTo>
                <a:cubicBezTo>
                  <a:pt x="2178" y="6650"/>
                  <a:pt x="2170" y="6812"/>
                  <a:pt x="2162" y="6970"/>
                </a:cubicBezTo>
                <a:cubicBezTo>
                  <a:pt x="2147" y="6974"/>
                  <a:pt x="2136" y="6974"/>
                  <a:pt x="2123" y="6975"/>
                </a:cubicBezTo>
                <a:cubicBezTo>
                  <a:pt x="2015" y="6992"/>
                  <a:pt x="2055" y="7145"/>
                  <a:pt x="2155" y="7145"/>
                </a:cubicBezTo>
                <a:cubicBezTo>
                  <a:pt x="2142" y="7527"/>
                  <a:pt x="2134" y="7908"/>
                  <a:pt x="2134" y="8286"/>
                </a:cubicBezTo>
                <a:cubicBezTo>
                  <a:pt x="1555" y="8332"/>
                  <a:pt x="1034" y="8641"/>
                  <a:pt x="689" y="9109"/>
                </a:cubicBezTo>
                <a:cubicBezTo>
                  <a:pt x="427" y="9466"/>
                  <a:pt x="74" y="10273"/>
                  <a:pt x="453" y="10667"/>
                </a:cubicBezTo>
                <a:cubicBezTo>
                  <a:pt x="557" y="10775"/>
                  <a:pt x="677" y="10819"/>
                  <a:pt x="802" y="10819"/>
                </a:cubicBezTo>
                <a:cubicBezTo>
                  <a:pt x="1136" y="10819"/>
                  <a:pt x="1504" y="10507"/>
                  <a:pt x="1694" y="10287"/>
                </a:cubicBezTo>
                <a:cubicBezTo>
                  <a:pt x="1893" y="10055"/>
                  <a:pt x="2052" y="9783"/>
                  <a:pt x="2152" y="9494"/>
                </a:cubicBezTo>
                <a:cubicBezTo>
                  <a:pt x="2172" y="10039"/>
                  <a:pt x="2208" y="10584"/>
                  <a:pt x="2257" y="11125"/>
                </a:cubicBezTo>
                <a:cubicBezTo>
                  <a:pt x="2227" y="11523"/>
                  <a:pt x="2109" y="12014"/>
                  <a:pt x="1656" y="12105"/>
                </a:cubicBezTo>
                <a:cubicBezTo>
                  <a:pt x="1628" y="12111"/>
                  <a:pt x="1600" y="12114"/>
                  <a:pt x="1571" y="12114"/>
                </a:cubicBezTo>
                <a:cubicBezTo>
                  <a:pt x="1393" y="12114"/>
                  <a:pt x="1204" y="12008"/>
                  <a:pt x="1164" y="11822"/>
                </a:cubicBezTo>
                <a:cubicBezTo>
                  <a:pt x="1119" y="11619"/>
                  <a:pt x="1284" y="11507"/>
                  <a:pt x="1453" y="11507"/>
                </a:cubicBezTo>
                <a:cubicBezTo>
                  <a:pt x="1502" y="11507"/>
                  <a:pt x="1551" y="11516"/>
                  <a:pt x="1596" y="11536"/>
                </a:cubicBezTo>
                <a:cubicBezTo>
                  <a:pt x="1609" y="11542"/>
                  <a:pt x="1621" y="11544"/>
                  <a:pt x="1633" y="11544"/>
                </a:cubicBezTo>
                <a:cubicBezTo>
                  <a:pt x="1694" y="11544"/>
                  <a:pt x="1734" y="11474"/>
                  <a:pt x="1687" y="11418"/>
                </a:cubicBezTo>
                <a:cubicBezTo>
                  <a:pt x="1619" y="11334"/>
                  <a:pt x="1527" y="11299"/>
                  <a:pt x="1431" y="11299"/>
                </a:cubicBezTo>
                <a:cubicBezTo>
                  <a:pt x="1292" y="11299"/>
                  <a:pt x="1146" y="11372"/>
                  <a:pt x="1056" y="11477"/>
                </a:cubicBezTo>
                <a:cubicBezTo>
                  <a:pt x="859" y="11705"/>
                  <a:pt x="952" y="12025"/>
                  <a:pt x="1177" y="12197"/>
                </a:cubicBezTo>
                <a:cubicBezTo>
                  <a:pt x="1289" y="12283"/>
                  <a:pt x="1418" y="12323"/>
                  <a:pt x="1548" y="12323"/>
                </a:cubicBezTo>
                <a:cubicBezTo>
                  <a:pt x="1710" y="12323"/>
                  <a:pt x="1873" y="12261"/>
                  <a:pt x="2006" y="12150"/>
                </a:cubicBezTo>
                <a:cubicBezTo>
                  <a:pt x="2167" y="12017"/>
                  <a:pt x="2258" y="11839"/>
                  <a:pt x="2307" y="11647"/>
                </a:cubicBezTo>
                <a:cubicBezTo>
                  <a:pt x="2339" y="11934"/>
                  <a:pt x="2371" y="12218"/>
                  <a:pt x="2409" y="12501"/>
                </a:cubicBezTo>
                <a:cubicBezTo>
                  <a:pt x="2401" y="12524"/>
                  <a:pt x="2406" y="12549"/>
                  <a:pt x="2420" y="12570"/>
                </a:cubicBezTo>
                <a:cubicBezTo>
                  <a:pt x="2424" y="12591"/>
                  <a:pt x="2425" y="12616"/>
                  <a:pt x="2430" y="12639"/>
                </a:cubicBezTo>
                <a:cubicBezTo>
                  <a:pt x="2397" y="12639"/>
                  <a:pt x="2360" y="12668"/>
                  <a:pt x="2368" y="12711"/>
                </a:cubicBezTo>
                <a:cubicBezTo>
                  <a:pt x="2466" y="13233"/>
                  <a:pt x="2548" y="13833"/>
                  <a:pt x="2455" y="14365"/>
                </a:cubicBezTo>
                <a:cubicBezTo>
                  <a:pt x="2404" y="14660"/>
                  <a:pt x="2285" y="15000"/>
                  <a:pt x="1949" y="15094"/>
                </a:cubicBezTo>
                <a:cubicBezTo>
                  <a:pt x="1893" y="15104"/>
                  <a:pt x="1840" y="15109"/>
                  <a:pt x="1789" y="15109"/>
                </a:cubicBezTo>
                <a:cubicBezTo>
                  <a:pt x="1529" y="15109"/>
                  <a:pt x="1349" y="14971"/>
                  <a:pt x="1250" y="14691"/>
                </a:cubicBezTo>
                <a:cubicBezTo>
                  <a:pt x="1206" y="14369"/>
                  <a:pt x="1271" y="14208"/>
                  <a:pt x="1446" y="14208"/>
                </a:cubicBezTo>
                <a:cubicBezTo>
                  <a:pt x="1552" y="14208"/>
                  <a:pt x="1698" y="14268"/>
                  <a:pt x="1885" y="14387"/>
                </a:cubicBezTo>
                <a:cubicBezTo>
                  <a:pt x="1860" y="14451"/>
                  <a:pt x="1922" y="14503"/>
                  <a:pt x="1981" y="14503"/>
                </a:cubicBezTo>
                <a:cubicBezTo>
                  <a:pt x="2011" y="14503"/>
                  <a:pt x="2040" y="14489"/>
                  <a:pt x="2057" y="14457"/>
                </a:cubicBezTo>
                <a:cubicBezTo>
                  <a:pt x="2227" y="14130"/>
                  <a:pt x="1983" y="13824"/>
                  <a:pt x="1662" y="13824"/>
                </a:cubicBezTo>
                <a:cubicBezTo>
                  <a:pt x="1611" y="13824"/>
                  <a:pt x="1559" y="13832"/>
                  <a:pt x="1506" y="13848"/>
                </a:cubicBezTo>
                <a:cubicBezTo>
                  <a:pt x="984" y="14005"/>
                  <a:pt x="874" y="14724"/>
                  <a:pt x="1222" y="15092"/>
                </a:cubicBezTo>
                <a:cubicBezTo>
                  <a:pt x="1378" y="15256"/>
                  <a:pt x="1580" y="15332"/>
                  <a:pt x="1781" y="15332"/>
                </a:cubicBezTo>
                <a:cubicBezTo>
                  <a:pt x="2051" y="15332"/>
                  <a:pt x="2320" y="15195"/>
                  <a:pt x="2478" y="14946"/>
                </a:cubicBezTo>
                <a:cubicBezTo>
                  <a:pt x="2617" y="14727"/>
                  <a:pt x="2677" y="14472"/>
                  <a:pt x="2694" y="14202"/>
                </a:cubicBezTo>
                <a:cubicBezTo>
                  <a:pt x="2826" y="14887"/>
                  <a:pt x="2985" y="15566"/>
                  <a:pt x="3167" y="16241"/>
                </a:cubicBezTo>
                <a:cubicBezTo>
                  <a:pt x="3165" y="16244"/>
                  <a:pt x="3162" y="16246"/>
                  <a:pt x="3160" y="16246"/>
                </a:cubicBezTo>
                <a:cubicBezTo>
                  <a:pt x="3130" y="16242"/>
                  <a:pt x="3100" y="16240"/>
                  <a:pt x="3070" y="16240"/>
                </a:cubicBezTo>
                <a:cubicBezTo>
                  <a:pt x="2699" y="16240"/>
                  <a:pt x="2368" y="16524"/>
                  <a:pt x="2168" y="16895"/>
                </a:cubicBezTo>
                <a:cubicBezTo>
                  <a:pt x="2160" y="16899"/>
                  <a:pt x="2152" y="16900"/>
                  <a:pt x="2142" y="16900"/>
                </a:cubicBezTo>
                <a:cubicBezTo>
                  <a:pt x="2111" y="16903"/>
                  <a:pt x="2111" y="16949"/>
                  <a:pt x="2131" y="16964"/>
                </a:cubicBezTo>
                <a:cubicBezTo>
                  <a:pt x="1898" y="17443"/>
                  <a:pt x="1882" y="18044"/>
                  <a:pt x="2268" y="18352"/>
                </a:cubicBezTo>
                <a:cubicBezTo>
                  <a:pt x="2392" y="18451"/>
                  <a:pt x="2527" y="18496"/>
                  <a:pt x="2660" y="18496"/>
                </a:cubicBezTo>
                <a:cubicBezTo>
                  <a:pt x="2884" y="18496"/>
                  <a:pt x="3101" y="18366"/>
                  <a:pt x="3235" y="18150"/>
                </a:cubicBezTo>
                <a:cubicBezTo>
                  <a:pt x="3405" y="17880"/>
                  <a:pt x="3456" y="17548"/>
                  <a:pt x="3445" y="17214"/>
                </a:cubicBezTo>
                <a:lnTo>
                  <a:pt x="3445" y="17214"/>
                </a:lnTo>
                <a:cubicBezTo>
                  <a:pt x="3538" y="17524"/>
                  <a:pt x="3639" y="17833"/>
                  <a:pt x="3743" y="18139"/>
                </a:cubicBezTo>
                <a:cubicBezTo>
                  <a:pt x="3760" y="18189"/>
                  <a:pt x="3802" y="18211"/>
                  <a:pt x="3843" y="18211"/>
                </a:cubicBezTo>
                <a:cubicBezTo>
                  <a:pt x="3905" y="18211"/>
                  <a:pt x="3967" y="18161"/>
                  <a:pt x="3942" y="18085"/>
                </a:cubicBezTo>
                <a:cubicBezTo>
                  <a:pt x="3772" y="17578"/>
                  <a:pt x="3618" y="17067"/>
                  <a:pt x="3476" y="16555"/>
                </a:cubicBezTo>
                <a:lnTo>
                  <a:pt x="3476" y="16555"/>
                </a:lnTo>
                <a:cubicBezTo>
                  <a:pt x="3543" y="16617"/>
                  <a:pt x="3620" y="16674"/>
                  <a:pt x="3708" y="16720"/>
                </a:cubicBezTo>
                <a:cubicBezTo>
                  <a:pt x="3841" y="16787"/>
                  <a:pt x="3997" y="16825"/>
                  <a:pt x="4151" y="16825"/>
                </a:cubicBezTo>
                <a:cubicBezTo>
                  <a:pt x="4399" y="16825"/>
                  <a:pt x="4641" y="16728"/>
                  <a:pt x="4769" y="16498"/>
                </a:cubicBezTo>
                <a:cubicBezTo>
                  <a:pt x="4942" y="16185"/>
                  <a:pt x="4795" y="15706"/>
                  <a:pt x="4438" y="15596"/>
                </a:cubicBezTo>
                <a:cubicBezTo>
                  <a:pt x="4389" y="15581"/>
                  <a:pt x="4339" y="15574"/>
                  <a:pt x="4289" y="15574"/>
                </a:cubicBezTo>
                <a:cubicBezTo>
                  <a:pt x="3948" y="15574"/>
                  <a:pt x="3616" y="15908"/>
                  <a:pt x="3725" y="16255"/>
                </a:cubicBezTo>
                <a:cubicBezTo>
                  <a:pt x="3736" y="16295"/>
                  <a:pt x="3769" y="16314"/>
                  <a:pt x="3802" y="16314"/>
                </a:cubicBezTo>
                <a:cubicBezTo>
                  <a:pt x="3843" y="16314"/>
                  <a:pt x="3883" y="16286"/>
                  <a:pt x="3885" y="16234"/>
                </a:cubicBezTo>
                <a:cubicBezTo>
                  <a:pt x="3891" y="15961"/>
                  <a:pt x="4102" y="15789"/>
                  <a:pt x="4301" y="15789"/>
                </a:cubicBezTo>
                <a:cubicBezTo>
                  <a:pt x="4449" y="15789"/>
                  <a:pt x="4591" y="15885"/>
                  <a:pt x="4634" y="16106"/>
                </a:cubicBezTo>
                <a:cubicBezTo>
                  <a:pt x="4701" y="16443"/>
                  <a:pt x="4427" y="16631"/>
                  <a:pt x="4138" y="16631"/>
                </a:cubicBezTo>
                <a:cubicBezTo>
                  <a:pt x="4106" y="16631"/>
                  <a:pt x="4073" y="16628"/>
                  <a:pt x="4040" y="16624"/>
                </a:cubicBezTo>
                <a:cubicBezTo>
                  <a:pt x="3713" y="16575"/>
                  <a:pt x="3502" y="16360"/>
                  <a:pt x="3355" y="16092"/>
                </a:cubicBezTo>
                <a:cubicBezTo>
                  <a:pt x="3127" y="15224"/>
                  <a:pt x="2937" y="14349"/>
                  <a:pt x="2785" y="13465"/>
                </a:cubicBezTo>
                <a:lnTo>
                  <a:pt x="2785" y="13465"/>
                </a:lnTo>
                <a:cubicBezTo>
                  <a:pt x="2915" y="13750"/>
                  <a:pt x="3075" y="14017"/>
                  <a:pt x="3268" y="14249"/>
                </a:cubicBezTo>
                <a:cubicBezTo>
                  <a:pt x="3463" y="14483"/>
                  <a:pt x="3783" y="14711"/>
                  <a:pt x="4084" y="14711"/>
                </a:cubicBezTo>
                <a:cubicBezTo>
                  <a:pt x="4244" y="14711"/>
                  <a:pt x="4398" y="14647"/>
                  <a:pt x="4526" y="14486"/>
                </a:cubicBezTo>
                <a:cubicBezTo>
                  <a:pt x="5250" y="13589"/>
                  <a:pt x="3673" y="12416"/>
                  <a:pt x="2731" y="12416"/>
                </a:cubicBezTo>
                <a:cubicBezTo>
                  <a:pt x="2695" y="12416"/>
                  <a:pt x="2660" y="12418"/>
                  <a:pt x="2627" y="12421"/>
                </a:cubicBezTo>
                <a:cubicBezTo>
                  <a:pt x="2563" y="11948"/>
                  <a:pt x="2510" y="11472"/>
                  <a:pt x="2469" y="10994"/>
                </a:cubicBezTo>
                <a:lnTo>
                  <a:pt x="2469" y="10994"/>
                </a:lnTo>
                <a:cubicBezTo>
                  <a:pt x="2595" y="11248"/>
                  <a:pt x="2784" y="11457"/>
                  <a:pt x="3083" y="11559"/>
                </a:cubicBezTo>
                <a:cubicBezTo>
                  <a:pt x="3185" y="11594"/>
                  <a:pt x="3284" y="11611"/>
                  <a:pt x="3377" y="11611"/>
                </a:cubicBezTo>
                <a:cubicBezTo>
                  <a:pt x="3785" y="11611"/>
                  <a:pt x="4095" y="11298"/>
                  <a:pt x="4147" y="10847"/>
                </a:cubicBezTo>
                <a:cubicBezTo>
                  <a:pt x="4194" y="10430"/>
                  <a:pt x="3936" y="9902"/>
                  <a:pt x="3494" y="9902"/>
                </a:cubicBezTo>
                <a:cubicBezTo>
                  <a:pt x="3430" y="9902"/>
                  <a:pt x="3362" y="9913"/>
                  <a:pt x="3291" y="9937"/>
                </a:cubicBezTo>
                <a:cubicBezTo>
                  <a:pt x="2916" y="10065"/>
                  <a:pt x="2833" y="10633"/>
                  <a:pt x="3219" y="10801"/>
                </a:cubicBezTo>
                <a:cubicBezTo>
                  <a:pt x="3234" y="10808"/>
                  <a:pt x="3250" y="10811"/>
                  <a:pt x="3264" y="10811"/>
                </a:cubicBezTo>
                <a:cubicBezTo>
                  <a:pt x="3357" y="10811"/>
                  <a:pt x="3421" y="10686"/>
                  <a:pt x="3320" y="10626"/>
                </a:cubicBezTo>
                <a:cubicBezTo>
                  <a:pt x="3013" y="10447"/>
                  <a:pt x="3243" y="10133"/>
                  <a:pt x="3511" y="10133"/>
                </a:cubicBezTo>
                <a:cubicBezTo>
                  <a:pt x="3563" y="10133"/>
                  <a:pt x="3617" y="10145"/>
                  <a:pt x="3669" y="10173"/>
                </a:cubicBezTo>
                <a:cubicBezTo>
                  <a:pt x="3852" y="10269"/>
                  <a:pt x="3937" y="10494"/>
                  <a:pt x="3944" y="10687"/>
                </a:cubicBezTo>
                <a:cubicBezTo>
                  <a:pt x="3955" y="11053"/>
                  <a:pt x="3756" y="11405"/>
                  <a:pt x="3371" y="11405"/>
                </a:cubicBezTo>
                <a:cubicBezTo>
                  <a:pt x="3350" y="11405"/>
                  <a:pt x="3329" y="11404"/>
                  <a:pt x="3307" y="11402"/>
                </a:cubicBezTo>
                <a:cubicBezTo>
                  <a:pt x="2789" y="11351"/>
                  <a:pt x="2561" y="10878"/>
                  <a:pt x="2425" y="10418"/>
                </a:cubicBezTo>
                <a:cubicBezTo>
                  <a:pt x="2397" y="9986"/>
                  <a:pt x="2376" y="9553"/>
                  <a:pt x="2366" y="9117"/>
                </a:cubicBezTo>
                <a:cubicBezTo>
                  <a:pt x="2357" y="8703"/>
                  <a:pt x="2358" y="8293"/>
                  <a:pt x="2368" y="7883"/>
                </a:cubicBezTo>
                <a:cubicBezTo>
                  <a:pt x="2450" y="8293"/>
                  <a:pt x="2613" y="8690"/>
                  <a:pt x="2890" y="8965"/>
                </a:cubicBezTo>
                <a:cubicBezTo>
                  <a:pt x="3060" y="9135"/>
                  <a:pt x="3305" y="9243"/>
                  <a:pt x="3540" y="9243"/>
                </a:cubicBezTo>
                <a:cubicBezTo>
                  <a:pt x="3743" y="9243"/>
                  <a:pt x="3937" y="9163"/>
                  <a:pt x="4070" y="8970"/>
                </a:cubicBezTo>
                <a:cubicBezTo>
                  <a:pt x="4387" y="8510"/>
                  <a:pt x="4081" y="7949"/>
                  <a:pt x="3747" y="7599"/>
                </a:cubicBezTo>
                <a:cubicBezTo>
                  <a:pt x="3386" y="7219"/>
                  <a:pt x="2919" y="6969"/>
                  <a:pt x="2406" y="6957"/>
                </a:cubicBezTo>
                <a:cubicBezTo>
                  <a:pt x="2466" y="5879"/>
                  <a:pt x="2589" y="4812"/>
                  <a:pt x="2757" y="3748"/>
                </a:cubicBezTo>
                <a:cubicBezTo>
                  <a:pt x="2764" y="3760"/>
                  <a:pt x="2772" y="3773"/>
                  <a:pt x="2780" y="3784"/>
                </a:cubicBezTo>
                <a:cubicBezTo>
                  <a:pt x="2661" y="4251"/>
                  <a:pt x="2654" y="4771"/>
                  <a:pt x="2843" y="5214"/>
                </a:cubicBezTo>
                <a:cubicBezTo>
                  <a:pt x="2846" y="5223"/>
                  <a:pt x="2847" y="5231"/>
                  <a:pt x="2854" y="5237"/>
                </a:cubicBezTo>
                <a:cubicBezTo>
                  <a:pt x="2879" y="5295"/>
                  <a:pt x="2906" y="5349"/>
                  <a:pt x="2939" y="5404"/>
                </a:cubicBezTo>
                <a:cubicBezTo>
                  <a:pt x="3013" y="5529"/>
                  <a:pt x="3113" y="5640"/>
                  <a:pt x="3227" y="5725"/>
                </a:cubicBezTo>
                <a:cubicBezTo>
                  <a:pt x="3230" y="5728"/>
                  <a:pt x="3232" y="5728"/>
                  <a:pt x="3234" y="5730"/>
                </a:cubicBezTo>
                <a:cubicBezTo>
                  <a:pt x="3382" y="5839"/>
                  <a:pt x="3557" y="5906"/>
                  <a:pt x="3735" y="5906"/>
                </a:cubicBezTo>
                <a:cubicBezTo>
                  <a:pt x="3857" y="5906"/>
                  <a:pt x="3981" y="5875"/>
                  <a:pt x="4101" y="5804"/>
                </a:cubicBezTo>
                <a:cubicBezTo>
                  <a:pt x="4270" y="5704"/>
                  <a:pt x="4356" y="5552"/>
                  <a:pt x="4389" y="5380"/>
                </a:cubicBezTo>
                <a:cubicBezTo>
                  <a:pt x="4405" y="5368"/>
                  <a:pt x="4410" y="5345"/>
                  <a:pt x="4397" y="5331"/>
                </a:cubicBezTo>
                <a:cubicBezTo>
                  <a:pt x="4430" y="5067"/>
                  <a:pt x="4343" y="4766"/>
                  <a:pt x="4224" y="4545"/>
                </a:cubicBezTo>
                <a:cubicBezTo>
                  <a:pt x="4181" y="4463"/>
                  <a:pt x="4127" y="4383"/>
                  <a:pt x="4068" y="4305"/>
                </a:cubicBezTo>
                <a:lnTo>
                  <a:pt x="4091" y="4305"/>
                </a:lnTo>
                <a:cubicBezTo>
                  <a:pt x="4140" y="4300"/>
                  <a:pt x="4157" y="4226"/>
                  <a:pt x="4103" y="4215"/>
                </a:cubicBezTo>
                <a:cubicBezTo>
                  <a:pt x="4060" y="4203"/>
                  <a:pt x="4018" y="4195"/>
                  <a:pt x="3972" y="4190"/>
                </a:cubicBezTo>
                <a:cubicBezTo>
                  <a:pt x="3707" y="3882"/>
                  <a:pt x="3340" y="3621"/>
                  <a:pt x="2977" y="3508"/>
                </a:cubicBezTo>
                <a:lnTo>
                  <a:pt x="2977" y="3506"/>
                </a:lnTo>
                <a:cubicBezTo>
                  <a:pt x="2988" y="3468"/>
                  <a:pt x="2959" y="3444"/>
                  <a:pt x="2928" y="3444"/>
                </a:cubicBezTo>
                <a:cubicBezTo>
                  <a:pt x="2907" y="3444"/>
                  <a:pt x="2885" y="3455"/>
                  <a:pt x="2875" y="3480"/>
                </a:cubicBezTo>
                <a:cubicBezTo>
                  <a:pt x="2875" y="3481"/>
                  <a:pt x="2875" y="3481"/>
                  <a:pt x="2874" y="3483"/>
                </a:cubicBezTo>
                <a:cubicBezTo>
                  <a:pt x="2872" y="3483"/>
                  <a:pt x="2867" y="3481"/>
                  <a:pt x="2864" y="3481"/>
                </a:cubicBezTo>
                <a:cubicBezTo>
                  <a:pt x="2859" y="3480"/>
                  <a:pt x="2854" y="3480"/>
                  <a:pt x="2849" y="3480"/>
                </a:cubicBezTo>
                <a:cubicBezTo>
                  <a:pt x="2827" y="3480"/>
                  <a:pt x="2812" y="3491"/>
                  <a:pt x="2800" y="3504"/>
                </a:cubicBezTo>
                <a:cubicBezTo>
                  <a:pt x="2798" y="3504"/>
                  <a:pt x="2793" y="3503"/>
                  <a:pt x="2792" y="3503"/>
                </a:cubicBezTo>
                <a:cubicBezTo>
                  <a:pt x="2859" y="3085"/>
                  <a:pt x="2936" y="2668"/>
                  <a:pt x="3018" y="2251"/>
                </a:cubicBezTo>
                <a:cubicBezTo>
                  <a:pt x="3118" y="2584"/>
                  <a:pt x="3396" y="2863"/>
                  <a:pt x="3728" y="2863"/>
                </a:cubicBezTo>
                <a:cubicBezTo>
                  <a:pt x="3855" y="2863"/>
                  <a:pt x="3990" y="2822"/>
                  <a:pt x="4126" y="2727"/>
                </a:cubicBezTo>
                <a:cubicBezTo>
                  <a:pt x="4420" y="2521"/>
                  <a:pt x="4450" y="1997"/>
                  <a:pt x="4093" y="1834"/>
                </a:cubicBezTo>
                <a:cubicBezTo>
                  <a:pt x="4041" y="1810"/>
                  <a:pt x="3988" y="1799"/>
                  <a:pt x="3935" y="1799"/>
                </a:cubicBezTo>
                <a:cubicBezTo>
                  <a:pt x="3666" y="1799"/>
                  <a:pt x="3413" y="2076"/>
                  <a:pt x="3543" y="2344"/>
                </a:cubicBezTo>
                <a:cubicBezTo>
                  <a:pt x="3556" y="2369"/>
                  <a:pt x="3581" y="2381"/>
                  <a:pt x="3608" y="2381"/>
                </a:cubicBezTo>
                <a:cubicBezTo>
                  <a:pt x="3649" y="2381"/>
                  <a:pt x="3692" y="2352"/>
                  <a:pt x="3685" y="2305"/>
                </a:cubicBezTo>
                <a:cubicBezTo>
                  <a:pt x="3669" y="2169"/>
                  <a:pt x="3741" y="2046"/>
                  <a:pt x="3878" y="2014"/>
                </a:cubicBezTo>
                <a:cubicBezTo>
                  <a:pt x="3897" y="2009"/>
                  <a:pt x="3914" y="2007"/>
                  <a:pt x="3931" y="2007"/>
                </a:cubicBezTo>
                <a:cubicBezTo>
                  <a:pt x="4070" y="2007"/>
                  <a:pt x="4150" y="2152"/>
                  <a:pt x="4148" y="2287"/>
                </a:cubicBezTo>
                <a:cubicBezTo>
                  <a:pt x="4145" y="2522"/>
                  <a:pt x="3932" y="2635"/>
                  <a:pt x="3722" y="2635"/>
                </a:cubicBezTo>
                <a:cubicBezTo>
                  <a:pt x="3654" y="2635"/>
                  <a:pt x="3585" y="2623"/>
                  <a:pt x="3525" y="2599"/>
                </a:cubicBezTo>
                <a:cubicBezTo>
                  <a:pt x="3109" y="2436"/>
                  <a:pt x="3009" y="1868"/>
                  <a:pt x="3260" y="1531"/>
                </a:cubicBezTo>
                <a:cubicBezTo>
                  <a:pt x="3287" y="1495"/>
                  <a:pt x="3250" y="1452"/>
                  <a:pt x="3212" y="1452"/>
                </a:cubicBezTo>
                <a:cubicBezTo>
                  <a:pt x="3200" y="1452"/>
                  <a:pt x="3188" y="1457"/>
                  <a:pt x="3178" y="1467"/>
                </a:cubicBezTo>
                <a:cubicBezTo>
                  <a:pt x="3276" y="1004"/>
                  <a:pt x="3381" y="542"/>
                  <a:pt x="3494" y="79"/>
                </a:cubicBezTo>
                <a:cubicBezTo>
                  <a:pt x="3506" y="30"/>
                  <a:pt x="3468" y="0"/>
                  <a:pt x="34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15"/>
          <p:cNvSpPr txBox="1"/>
          <p:nvPr>
            <p:ph idx="1" type="subTitle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/>
          <p:nvPr/>
        </p:nvSpPr>
        <p:spPr>
          <a:xfrm>
            <a:off x="7218471" y="-477147"/>
            <a:ext cx="2293872" cy="2335217"/>
          </a:xfrm>
          <a:custGeom>
            <a:rect b="b" l="l" r="r" t="t"/>
            <a:pathLst>
              <a:path extrusionOk="0" h="58007" w="5698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49322" y="-240850"/>
            <a:ext cx="989154" cy="900772"/>
          </a:xfrm>
          <a:custGeom>
            <a:rect b="b" l="l" r="r" t="t"/>
            <a:pathLst>
              <a:path extrusionOk="0" h="30973" w="34012">
                <a:moveTo>
                  <a:pt x="22094" y="1"/>
                </a:moveTo>
                <a:cubicBezTo>
                  <a:pt x="22032" y="1"/>
                  <a:pt x="21968" y="21"/>
                  <a:pt x="21910" y="70"/>
                </a:cubicBezTo>
                <a:cubicBezTo>
                  <a:pt x="21708" y="237"/>
                  <a:pt x="21535" y="475"/>
                  <a:pt x="21414" y="700"/>
                </a:cubicBezTo>
                <a:cubicBezTo>
                  <a:pt x="20800" y="1832"/>
                  <a:pt x="20187" y="2963"/>
                  <a:pt x="19573" y="4095"/>
                </a:cubicBezTo>
                <a:cubicBezTo>
                  <a:pt x="19373" y="4463"/>
                  <a:pt x="19161" y="4848"/>
                  <a:pt x="18809" y="5075"/>
                </a:cubicBezTo>
                <a:cubicBezTo>
                  <a:pt x="18442" y="5311"/>
                  <a:pt x="17984" y="5342"/>
                  <a:pt x="17547" y="5342"/>
                </a:cubicBezTo>
                <a:cubicBezTo>
                  <a:pt x="17544" y="5342"/>
                  <a:pt x="17540" y="5342"/>
                  <a:pt x="17537" y="5342"/>
                </a:cubicBezTo>
                <a:cubicBezTo>
                  <a:pt x="16104" y="5342"/>
                  <a:pt x="14659" y="5106"/>
                  <a:pt x="13233" y="5106"/>
                </a:cubicBezTo>
                <a:cubicBezTo>
                  <a:pt x="12626" y="5106"/>
                  <a:pt x="12024" y="5148"/>
                  <a:pt x="11427" y="5270"/>
                </a:cubicBezTo>
                <a:cubicBezTo>
                  <a:pt x="7976" y="5974"/>
                  <a:pt x="5635" y="8937"/>
                  <a:pt x="2551" y="10407"/>
                </a:cubicBezTo>
                <a:cubicBezTo>
                  <a:pt x="2215" y="10566"/>
                  <a:pt x="301" y="10949"/>
                  <a:pt x="194" y="11151"/>
                </a:cubicBezTo>
                <a:cubicBezTo>
                  <a:pt x="0" y="11512"/>
                  <a:pt x="1774" y="11562"/>
                  <a:pt x="2624" y="11562"/>
                </a:cubicBezTo>
                <a:cubicBezTo>
                  <a:pt x="2804" y="11562"/>
                  <a:pt x="2943" y="11559"/>
                  <a:pt x="3012" y="11557"/>
                </a:cubicBezTo>
                <a:cubicBezTo>
                  <a:pt x="5333" y="11498"/>
                  <a:pt x="7632" y="11017"/>
                  <a:pt x="9817" y="10251"/>
                </a:cubicBezTo>
                <a:cubicBezTo>
                  <a:pt x="12729" y="9232"/>
                  <a:pt x="15444" y="7720"/>
                  <a:pt x="18022" y="6016"/>
                </a:cubicBezTo>
                <a:cubicBezTo>
                  <a:pt x="18074" y="5982"/>
                  <a:pt x="18129" y="5967"/>
                  <a:pt x="18182" y="5967"/>
                </a:cubicBezTo>
                <a:cubicBezTo>
                  <a:pt x="18372" y="5967"/>
                  <a:pt x="18536" y="6161"/>
                  <a:pt x="18455" y="6368"/>
                </a:cubicBezTo>
                <a:cubicBezTo>
                  <a:pt x="18007" y="7496"/>
                  <a:pt x="17689" y="8676"/>
                  <a:pt x="17511" y="9877"/>
                </a:cubicBezTo>
                <a:cubicBezTo>
                  <a:pt x="17411" y="10546"/>
                  <a:pt x="17328" y="11238"/>
                  <a:pt x="17318" y="11916"/>
                </a:cubicBezTo>
                <a:cubicBezTo>
                  <a:pt x="17305" y="12649"/>
                  <a:pt x="17400" y="13043"/>
                  <a:pt x="17099" y="13742"/>
                </a:cubicBezTo>
                <a:cubicBezTo>
                  <a:pt x="16657" y="14771"/>
                  <a:pt x="15482" y="15640"/>
                  <a:pt x="14703" y="16377"/>
                </a:cubicBezTo>
                <a:cubicBezTo>
                  <a:pt x="13762" y="17265"/>
                  <a:pt x="12883" y="18209"/>
                  <a:pt x="12034" y="19186"/>
                </a:cubicBezTo>
                <a:cubicBezTo>
                  <a:pt x="11137" y="20212"/>
                  <a:pt x="10268" y="21263"/>
                  <a:pt x="9335" y="22258"/>
                </a:cubicBezTo>
                <a:cubicBezTo>
                  <a:pt x="8885" y="22737"/>
                  <a:pt x="8424" y="23204"/>
                  <a:pt x="7938" y="23646"/>
                </a:cubicBezTo>
                <a:cubicBezTo>
                  <a:pt x="7570" y="23978"/>
                  <a:pt x="6902" y="24770"/>
                  <a:pt x="6413" y="24884"/>
                </a:cubicBezTo>
                <a:lnTo>
                  <a:pt x="6413" y="24884"/>
                </a:lnTo>
                <a:cubicBezTo>
                  <a:pt x="10862" y="23844"/>
                  <a:pt x="14703" y="20563"/>
                  <a:pt x="16528" y="16385"/>
                </a:cubicBezTo>
                <a:cubicBezTo>
                  <a:pt x="16581" y="16262"/>
                  <a:pt x="16687" y="16207"/>
                  <a:pt x="16794" y="16207"/>
                </a:cubicBezTo>
                <a:cubicBezTo>
                  <a:pt x="16949" y="16207"/>
                  <a:pt x="17104" y="16324"/>
                  <a:pt x="17090" y="16521"/>
                </a:cubicBezTo>
                <a:cubicBezTo>
                  <a:pt x="16730" y="21623"/>
                  <a:pt x="14701" y="26603"/>
                  <a:pt x="11373" y="30489"/>
                </a:cubicBezTo>
                <a:cubicBezTo>
                  <a:pt x="11206" y="30683"/>
                  <a:pt x="11352" y="30973"/>
                  <a:pt x="11601" y="30973"/>
                </a:cubicBezTo>
                <a:cubicBezTo>
                  <a:pt x="11608" y="30973"/>
                  <a:pt x="11616" y="30972"/>
                  <a:pt x="11623" y="30972"/>
                </a:cubicBezTo>
                <a:cubicBezTo>
                  <a:pt x="13371" y="30841"/>
                  <a:pt x="14988" y="29666"/>
                  <a:pt x="15940" y="28164"/>
                </a:cubicBezTo>
                <a:cubicBezTo>
                  <a:pt x="17015" y="26470"/>
                  <a:pt x="17377" y="24421"/>
                  <a:pt x="17518" y="22422"/>
                </a:cubicBezTo>
                <a:cubicBezTo>
                  <a:pt x="17634" y="20775"/>
                  <a:pt x="17616" y="19114"/>
                  <a:pt x="17796" y="17475"/>
                </a:cubicBezTo>
                <a:cubicBezTo>
                  <a:pt x="17814" y="17308"/>
                  <a:pt x="17951" y="17214"/>
                  <a:pt x="18090" y="17214"/>
                </a:cubicBezTo>
                <a:cubicBezTo>
                  <a:pt x="18192" y="17214"/>
                  <a:pt x="18294" y="17265"/>
                  <a:pt x="18351" y="17375"/>
                </a:cubicBezTo>
                <a:cubicBezTo>
                  <a:pt x="19442" y="19515"/>
                  <a:pt x="21519" y="21143"/>
                  <a:pt x="23860" y="21683"/>
                </a:cubicBezTo>
                <a:cubicBezTo>
                  <a:pt x="23885" y="21689"/>
                  <a:pt x="23909" y="21692"/>
                  <a:pt x="23932" y="21692"/>
                </a:cubicBezTo>
                <a:cubicBezTo>
                  <a:pt x="24176" y="21692"/>
                  <a:pt x="24326" y="21392"/>
                  <a:pt x="24145" y="21197"/>
                </a:cubicBezTo>
                <a:lnTo>
                  <a:pt x="19357" y="16054"/>
                </a:lnTo>
                <a:cubicBezTo>
                  <a:pt x="18963" y="15625"/>
                  <a:pt x="18562" y="15190"/>
                  <a:pt x="18301" y="14681"/>
                </a:cubicBezTo>
                <a:cubicBezTo>
                  <a:pt x="18251" y="14580"/>
                  <a:pt x="18203" y="14473"/>
                  <a:pt x="18164" y="14364"/>
                </a:cubicBezTo>
                <a:cubicBezTo>
                  <a:pt x="17948" y="13765"/>
                  <a:pt x="17959" y="13112"/>
                  <a:pt x="17999" y="12477"/>
                </a:cubicBezTo>
                <a:cubicBezTo>
                  <a:pt x="18113" y="10556"/>
                  <a:pt x="18442" y="8649"/>
                  <a:pt x="18974" y="6800"/>
                </a:cubicBezTo>
                <a:cubicBezTo>
                  <a:pt x="19015" y="6660"/>
                  <a:pt x="19133" y="6591"/>
                  <a:pt x="19253" y="6591"/>
                </a:cubicBezTo>
                <a:cubicBezTo>
                  <a:pt x="19378" y="6591"/>
                  <a:pt x="19504" y="6667"/>
                  <a:pt x="19540" y="6817"/>
                </a:cubicBezTo>
                <a:cubicBezTo>
                  <a:pt x="20306" y="9896"/>
                  <a:pt x="22113" y="12700"/>
                  <a:pt x="24502" y="14801"/>
                </a:cubicBezTo>
                <a:cubicBezTo>
                  <a:pt x="27073" y="17059"/>
                  <a:pt x="30287" y="18525"/>
                  <a:pt x="33638" y="19222"/>
                </a:cubicBezTo>
                <a:cubicBezTo>
                  <a:pt x="33658" y="19226"/>
                  <a:pt x="33678" y="19228"/>
                  <a:pt x="33697" y="19228"/>
                </a:cubicBezTo>
                <a:cubicBezTo>
                  <a:pt x="33870" y="19228"/>
                  <a:pt x="34012" y="19071"/>
                  <a:pt x="33987" y="18892"/>
                </a:cubicBezTo>
                <a:cubicBezTo>
                  <a:pt x="33509" y="15426"/>
                  <a:pt x="31872" y="12128"/>
                  <a:pt x="29396" y="9659"/>
                </a:cubicBezTo>
                <a:cubicBezTo>
                  <a:pt x="26922" y="7195"/>
                  <a:pt x="23626" y="5573"/>
                  <a:pt x="20167" y="5108"/>
                </a:cubicBezTo>
                <a:cubicBezTo>
                  <a:pt x="19962" y="5082"/>
                  <a:pt x="19851" y="4853"/>
                  <a:pt x="19954" y="4675"/>
                </a:cubicBezTo>
                <a:lnTo>
                  <a:pt x="22352" y="443"/>
                </a:lnTo>
                <a:cubicBezTo>
                  <a:pt x="22476" y="225"/>
                  <a:pt x="22296" y="1"/>
                  <a:pt x="220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115863" y="4806161"/>
            <a:ext cx="185692" cy="302022"/>
          </a:xfrm>
          <a:custGeom>
            <a:rect b="b" l="l" r="r" t="t"/>
            <a:pathLst>
              <a:path extrusionOk="0" h="10385" w="6385">
                <a:moveTo>
                  <a:pt x="971" y="2133"/>
                </a:moveTo>
                <a:lnTo>
                  <a:pt x="971" y="2133"/>
                </a:lnTo>
                <a:cubicBezTo>
                  <a:pt x="1225" y="2358"/>
                  <a:pt x="1491" y="2556"/>
                  <a:pt x="1696" y="2725"/>
                </a:cubicBezTo>
                <a:cubicBezTo>
                  <a:pt x="3771" y="4443"/>
                  <a:pt x="5391" y="7222"/>
                  <a:pt x="4116" y="9847"/>
                </a:cubicBezTo>
                <a:cubicBezTo>
                  <a:pt x="4408" y="8452"/>
                  <a:pt x="3627" y="7045"/>
                  <a:pt x="2799" y="5954"/>
                </a:cubicBezTo>
                <a:cubicBezTo>
                  <a:pt x="2241" y="5220"/>
                  <a:pt x="1606" y="4530"/>
                  <a:pt x="1135" y="3733"/>
                </a:cubicBezTo>
                <a:cubicBezTo>
                  <a:pt x="856" y="3265"/>
                  <a:pt x="575" y="2610"/>
                  <a:pt x="971" y="2133"/>
                </a:cubicBezTo>
                <a:close/>
                <a:moveTo>
                  <a:pt x="2181" y="1677"/>
                </a:moveTo>
                <a:cubicBezTo>
                  <a:pt x="2326" y="1677"/>
                  <a:pt x="2469" y="1690"/>
                  <a:pt x="2603" y="1710"/>
                </a:cubicBezTo>
                <a:cubicBezTo>
                  <a:pt x="4583" y="2010"/>
                  <a:pt x="5502" y="4109"/>
                  <a:pt x="5645" y="5900"/>
                </a:cubicBezTo>
                <a:cubicBezTo>
                  <a:pt x="5758" y="7392"/>
                  <a:pt x="5370" y="8935"/>
                  <a:pt x="4273" y="9974"/>
                </a:cubicBezTo>
                <a:cubicBezTo>
                  <a:pt x="5095" y="8415"/>
                  <a:pt x="4825" y="6485"/>
                  <a:pt x="3969" y="4985"/>
                </a:cubicBezTo>
                <a:cubicBezTo>
                  <a:pt x="3478" y="4126"/>
                  <a:pt x="2807" y="3365"/>
                  <a:pt x="2064" y="2717"/>
                </a:cubicBezTo>
                <a:cubicBezTo>
                  <a:pt x="1770" y="2458"/>
                  <a:pt x="1436" y="2236"/>
                  <a:pt x="1140" y="1975"/>
                </a:cubicBezTo>
                <a:cubicBezTo>
                  <a:pt x="1426" y="1757"/>
                  <a:pt x="1811" y="1677"/>
                  <a:pt x="2181" y="1677"/>
                </a:cubicBezTo>
                <a:close/>
                <a:moveTo>
                  <a:pt x="1024" y="0"/>
                </a:moveTo>
                <a:cubicBezTo>
                  <a:pt x="766" y="0"/>
                  <a:pt x="497" y="121"/>
                  <a:pt x="359" y="364"/>
                </a:cubicBezTo>
                <a:cubicBezTo>
                  <a:pt x="1" y="987"/>
                  <a:pt x="346" y="1538"/>
                  <a:pt x="812" y="1992"/>
                </a:cubicBezTo>
                <a:cubicBezTo>
                  <a:pt x="179" y="2745"/>
                  <a:pt x="1032" y="4026"/>
                  <a:pt x="1585" y="4751"/>
                </a:cubicBezTo>
                <a:cubicBezTo>
                  <a:pt x="2807" y="6358"/>
                  <a:pt x="4445" y="8056"/>
                  <a:pt x="3853" y="10254"/>
                </a:cubicBezTo>
                <a:cubicBezTo>
                  <a:pt x="3839" y="10304"/>
                  <a:pt x="3877" y="10336"/>
                  <a:pt x="3917" y="10336"/>
                </a:cubicBezTo>
                <a:cubicBezTo>
                  <a:pt x="3937" y="10336"/>
                  <a:pt x="3957" y="10328"/>
                  <a:pt x="3971" y="10311"/>
                </a:cubicBezTo>
                <a:cubicBezTo>
                  <a:pt x="3976" y="10313"/>
                  <a:pt x="3982" y="10315"/>
                  <a:pt x="3985" y="10318"/>
                </a:cubicBezTo>
                <a:cubicBezTo>
                  <a:pt x="4003" y="10354"/>
                  <a:pt x="4040" y="10384"/>
                  <a:pt x="4079" y="10384"/>
                </a:cubicBezTo>
                <a:cubicBezTo>
                  <a:pt x="4095" y="10384"/>
                  <a:pt x="4111" y="10379"/>
                  <a:pt x="4126" y="10367"/>
                </a:cubicBezTo>
                <a:cubicBezTo>
                  <a:pt x="6311" y="8744"/>
                  <a:pt x="6384" y="5078"/>
                  <a:pt x="4898" y="2970"/>
                </a:cubicBezTo>
                <a:cubicBezTo>
                  <a:pt x="4303" y="2126"/>
                  <a:pt x="3279" y="1457"/>
                  <a:pt x="2229" y="1457"/>
                </a:cubicBezTo>
                <a:cubicBezTo>
                  <a:pt x="1956" y="1457"/>
                  <a:pt x="1682" y="1502"/>
                  <a:pt x="1413" y="1601"/>
                </a:cubicBezTo>
                <a:cubicBezTo>
                  <a:pt x="1238" y="1664"/>
                  <a:pt x="1097" y="1745"/>
                  <a:pt x="983" y="1830"/>
                </a:cubicBezTo>
                <a:cubicBezTo>
                  <a:pt x="956" y="1804"/>
                  <a:pt x="927" y="1777"/>
                  <a:pt x="901" y="1751"/>
                </a:cubicBezTo>
                <a:cubicBezTo>
                  <a:pt x="657" y="1494"/>
                  <a:pt x="456" y="1165"/>
                  <a:pt x="483" y="799"/>
                </a:cubicBezTo>
                <a:cubicBezTo>
                  <a:pt x="498" y="594"/>
                  <a:pt x="640" y="308"/>
                  <a:pt x="850" y="239"/>
                </a:cubicBezTo>
                <a:cubicBezTo>
                  <a:pt x="897" y="223"/>
                  <a:pt x="948" y="216"/>
                  <a:pt x="1000" y="216"/>
                </a:cubicBezTo>
                <a:cubicBezTo>
                  <a:pt x="1234" y="216"/>
                  <a:pt x="1488" y="370"/>
                  <a:pt x="1519" y="619"/>
                </a:cubicBezTo>
                <a:cubicBezTo>
                  <a:pt x="1524" y="666"/>
                  <a:pt x="1560" y="690"/>
                  <a:pt x="1595" y="690"/>
                </a:cubicBezTo>
                <a:cubicBezTo>
                  <a:pt x="1629" y="690"/>
                  <a:pt x="1662" y="667"/>
                  <a:pt x="1663" y="619"/>
                </a:cubicBezTo>
                <a:cubicBezTo>
                  <a:pt x="1679" y="207"/>
                  <a:pt x="1361" y="0"/>
                  <a:pt x="10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16"/>
          <p:cNvSpPr txBox="1"/>
          <p:nvPr>
            <p:ph idx="1" type="subTitle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 flipH="1">
            <a:off x="6023658" y="3949581"/>
            <a:ext cx="3409802" cy="1619288"/>
          </a:xfrm>
          <a:custGeom>
            <a:rect b="b" l="l" r="r" t="t"/>
            <a:pathLst>
              <a:path extrusionOk="0" h="29780" w="62709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 flipH="1">
            <a:off x="179051" y="3235038"/>
            <a:ext cx="534100" cy="392643"/>
          </a:xfrm>
          <a:custGeom>
            <a:rect b="b" l="l" r="r" t="t"/>
            <a:pathLst>
              <a:path extrusionOk="0" h="13501" w="18365">
                <a:moveTo>
                  <a:pt x="12856" y="5895"/>
                </a:moveTo>
                <a:cubicBezTo>
                  <a:pt x="13692" y="5895"/>
                  <a:pt x="14772" y="6310"/>
                  <a:pt x="14779" y="7258"/>
                </a:cubicBezTo>
                <a:cubicBezTo>
                  <a:pt x="14782" y="7705"/>
                  <a:pt x="14515" y="7873"/>
                  <a:pt x="14198" y="7873"/>
                </a:cubicBezTo>
                <a:cubicBezTo>
                  <a:pt x="13907" y="7873"/>
                  <a:pt x="13574" y="7730"/>
                  <a:pt x="13372" y="7532"/>
                </a:cubicBezTo>
                <a:cubicBezTo>
                  <a:pt x="12982" y="7152"/>
                  <a:pt x="12711" y="6620"/>
                  <a:pt x="12526" y="6116"/>
                </a:cubicBezTo>
                <a:cubicBezTo>
                  <a:pt x="12505" y="6056"/>
                  <a:pt x="12482" y="5992"/>
                  <a:pt x="12464" y="5930"/>
                </a:cubicBezTo>
                <a:cubicBezTo>
                  <a:pt x="12490" y="5926"/>
                  <a:pt x="12521" y="5918"/>
                  <a:pt x="12549" y="5915"/>
                </a:cubicBezTo>
                <a:cubicBezTo>
                  <a:pt x="12645" y="5902"/>
                  <a:pt x="12748" y="5895"/>
                  <a:pt x="12856" y="5895"/>
                </a:cubicBezTo>
                <a:close/>
                <a:moveTo>
                  <a:pt x="6882" y="9733"/>
                </a:moveTo>
                <a:cubicBezTo>
                  <a:pt x="7055" y="9733"/>
                  <a:pt x="7237" y="9877"/>
                  <a:pt x="7340" y="10003"/>
                </a:cubicBezTo>
                <a:cubicBezTo>
                  <a:pt x="7528" y="10235"/>
                  <a:pt x="7608" y="10556"/>
                  <a:pt x="7616" y="10850"/>
                </a:cubicBezTo>
                <a:cubicBezTo>
                  <a:pt x="7618" y="10919"/>
                  <a:pt x="7615" y="10990"/>
                  <a:pt x="7608" y="11058"/>
                </a:cubicBezTo>
                <a:cubicBezTo>
                  <a:pt x="7214" y="10999"/>
                  <a:pt x="6842" y="10734"/>
                  <a:pt x="6674" y="10371"/>
                </a:cubicBezTo>
                <a:cubicBezTo>
                  <a:pt x="6594" y="10199"/>
                  <a:pt x="6437" y="9747"/>
                  <a:pt x="6874" y="9733"/>
                </a:cubicBezTo>
                <a:cubicBezTo>
                  <a:pt x="6876" y="9733"/>
                  <a:pt x="6879" y="9733"/>
                  <a:pt x="6882" y="9733"/>
                </a:cubicBezTo>
                <a:close/>
                <a:moveTo>
                  <a:pt x="1976" y="10229"/>
                </a:moveTo>
                <a:cubicBezTo>
                  <a:pt x="2187" y="10229"/>
                  <a:pt x="2307" y="10660"/>
                  <a:pt x="2287" y="10816"/>
                </a:cubicBezTo>
                <a:cubicBezTo>
                  <a:pt x="2249" y="11096"/>
                  <a:pt x="2064" y="11333"/>
                  <a:pt x="1820" y="11477"/>
                </a:cubicBezTo>
                <a:cubicBezTo>
                  <a:pt x="1734" y="11299"/>
                  <a:pt x="1665" y="11106"/>
                  <a:pt x="1644" y="10914"/>
                </a:cubicBezTo>
                <a:cubicBezTo>
                  <a:pt x="1630" y="10780"/>
                  <a:pt x="1622" y="10571"/>
                  <a:pt x="1699" y="10451"/>
                </a:cubicBezTo>
                <a:cubicBezTo>
                  <a:pt x="1803" y="10290"/>
                  <a:pt x="1896" y="10229"/>
                  <a:pt x="1976" y="10229"/>
                </a:cubicBezTo>
                <a:close/>
                <a:moveTo>
                  <a:pt x="15599" y="0"/>
                </a:moveTo>
                <a:cubicBezTo>
                  <a:pt x="15515" y="0"/>
                  <a:pt x="15430" y="4"/>
                  <a:pt x="15345" y="11"/>
                </a:cubicBezTo>
                <a:cubicBezTo>
                  <a:pt x="13576" y="161"/>
                  <a:pt x="12338" y="1770"/>
                  <a:pt x="12014" y="3416"/>
                </a:cubicBezTo>
                <a:cubicBezTo>
                  <a:pt x="11863" y="4174"/>
                  <a:pt x="11892" y="4961"/>
                  <a:pt x="12081" y="5710"/>
                </a:cubicBezTo>
                <a:cubicBezTo>
                  <a:pt x="11264" y="5989"/>
                  <a:pt x="10536" y="6620"/>
                  <a:pt x="10084" y="7363"/>
                </a:cubicBezTo>
                <a:cubicBezTo>
                  <a:pt x="9561" y="8222"/>
                  <a:pt x="9425" y="9204"/>
                  <a:pt x="8998" y="10098"/>
                </a:cubicBezTo>
                <a:cubicBezTo>
                  <a:pt x="8782" y="10551"/>
                  <a:pt x="8430" y="10999"/>
                  <a:pt x="7898" y="11063"/>
                </a:cubicBezTo>
                <a:cubicBezTo>
                  <a:pt x="7939" y="10628"/>
                  <a:pt x="7849" y="10183"/>
                  <a:pt x="7579" y="9837"/>
                </a:cubicBezTo>
                <a:cubicBezTo>
                  <a:pt x="7413" y="9625"/>
                  <a:pt x="7084" y="9453"/>
                  <a:pt x="6800" y="9453"/>
                </a:cubicBezTo>
                <a:cubicBezTo>
                  <a:pt x="6567" y="9453"/>
                  <a:pt x="6364" y="9568"/>
                  <a:pt x="6304" y="9870"/>
                </a:cubicBezTo>
                <a:cubicBezTo>
                  <a:pt x="6173" y="10523"/>
                  <a:pt x="6806" y="11137"/>
                  <a:pt x="7378" y="11302"/>
                </a:cubicBezTo>
                <a:cubicBezTo>
                  <a:pt x="7441" y="11320"/>
                  <a:pt x="7502" y="11335"/>
                  <a:pt x="7564" y="11345"/>
                </a:cubicBezTo>
                <a:cubicBezTo>
                  <a:pt x="7436" y="11826"/>
                  <a:pt x="7112" y="12241"/>
                  <a:pt x="6713" y="12546"/>
                </a:cubicBezTo>
                <a:cubicBezTo>
                  <a:pt x="6128" y="12992"/>
                  <a:pt x="5383" y="13232"/>
                  <a:pt x="4642" y="13232"/>
                </a:cubicBezTo>
                <a:cubicBezTo>
                  <a:pt x="4216" y="13232"/>
                  <a:pt x="3791" y="13153"/>
                  <a:pt x="3399" y="12988"/>
                </a:cubicBezTo>
                <a:cubicBezTo>
                  <a:pt x="2822" y="12744"/>
                  <a:pt x="2321" y="12318"/>
                  <a:pt x="1990" y="11786"/>
                </a:cubicBezTo>
                <a:cubicBezTo>
                  <a:pt x="1974" y="11760"/>
                  <a:pt x="1958" y="11732"/>
                  <a:pt x="1938" y="11703"/>
                </a:cubicBezTo>
                <a:cubicBezTo>
                  <a:pt x="2043" y="11642"/>
                  <a:pt x="2138" y="11569"/>
                  <a:pt x="2221" y="11482"/>
                </a:cubicBezTo>
                <a:cubicBezTo>
                  <a:pt x="2573" y="11119"/>
                  <a:pt x="2761" y="10230"/>
                  <a:pt x="2126" y="10016"/>
                </a:cubicBezTo>
                <a:cubicBezTo>
                  <a:pt x="2055" y="9991"/>
                  <a:pt x="1989" y="9980"/>
                  <a:pt x="1929" y="9980"/>
                </a:cubicBezTo>
                <a:cubicBezTo>
                  <a:pt x="1429" y="9980"/>
                  <a:pt x="1320" y="10757"/>
                  <a:pt x="1418" y="11153"/>
                </a:cubicBezTo>
                <a:cubicBezTo>
                  <a:pt x="1455" y="11309"/>
                  <a:pt x="1508" y="11458"/>
                  <a:pt x="1567" y="11598"/>
                </a:cubicBezTo>
                <a:cubicBezTo>
                  <a:pt x="1469" y="11629"/>
                  <a:pt x="1367" y="11645"/>
                  <a:pt x="1266" y="11645"/>
                </a:cubicBezTo>
                <a:cubicBezTo>
                  <a:pt x="1138" y="11645"/>
                  <a:pt x="1010" y="11618"/>
                  <a:pt x="894" y="11561"/>
                </a:cubicBezTo>
                <a:cubicBezTo>
                  <a:pt x="374" y="11302"/>
                  <a:pt x="192" y="10633"/>
                  <a:pt x="446" y="10132"/>
                </a:cubicBezTo>
                <a:cubicBezTo>
                  <a:pt x="478" y="10068"/>
                  <a:pt x="423" y="10018"/>
                  <a:pt x="368" y="10018"/>
                </a:cubicBezTo>
                <a:cubicBezTo>
                  <a:pt x="339" y="10018"/>
                  <a:pt x="309" y="10031"/>
                  <a:pt x="292" y="10063"/>
                </a:cubicBezTo>
                <a:cubicBezTo>
                  <a:pt x="1" y="10580"/>
                  <a:pt x="123" y="11282"/>
                  <a:pt x="595" y="11659"/>
                </a:cubicBezTo>
                <a:cubicBezTo>
                  <a:pt x="794" y="11818"/>
                  <a:pt x="1032" y="11889"/>
                  <a:pt x="1273" y="11889"/>
                </a:cubicBezTo>
                <a:cubicBezTo>
                  <a:pt x="1408" y="11889"/>
                  <a:pt x="1544" y="11867"/>
                  <a:pt x="1675" y="11824"/>
                </a:cubicBezTo>
                <a:cubicBezTo>
                  <a:pt x="2255" y="12896"/>
                  <a:pt x="3487" y="13500"/>
                  <a:pt x="4703" y="13500"/>
                </a:cubicBezTo>
                <a:cubicBezTo>
                  <a:pt x="4964" y="13500"/>
                  <a:pt x="5226" y="13472"/>
                  <a:pt x="5479" y="13415"/>
                </a:cubicBezTo>
                <a:cubicBezTo>
                  <a:pt x="6314" y="13227"/>
                  <a:pt x="7142" y="12744"/>
                  <a:pt x="7590" y="11996"/>
                </a:cubicBezTo>
                <a:cubicBezTo>
                  <a:pt x="7703" y="11808"/>
                  <a:pt x="7787" y="11597"/>
                  <a:pt x="7841" y="11374"/>
                </a:cubicBezTo>
                <a:cubicBezTo>
                  <a:pt x="9335" y="11361"/>
                  <a:pt x="9619" y="8887"/>
                  <a:pt x="10145" y="7867"/>
                </a:cubicBezTo>
                <a:cubicBezTo>
                  <a:pt x="10575" y="7038"/>
                  <a:pt x="11253" y="6280"/>
                  <a:pt x="12156" y="6008"/>
                </a:cubicBezTo>
                <a:cubicBezTo>
                  <a:pt x="12387" y="6753"/>
                  <a:pt x="12820" y="7669"/>
                  <a:pt x="13531" y="8060"/>
                </a:cubicBezTo>
                <a:cubicBezTo>
                  <a:pt x="13715" y="8162"/>
                  <a:pt x="13926" y="8213"/>
                  <a:pt x="14132" y="8213"/>
                </a:cubicBezTo>
                <a:cubicBezTo>
                  <a:pt x="14572" y="8213"/>
                  <a:pt x="14990" y="7977"/>
                  <a:pt x="15084" y="7483"/>
                </a:cubicBezTo>
                <a:cubicBezTo>
                  <a:pt x="15208" y="6823"/>
                  <a:pt x="14717" y="6205"/>
                  <a:pt x="14179" y="5895"/>
                </a:cubicBezTo>
                <a:cubicBezTo>
                  <a:pt x="13778" y="5666"/>
                  <a:pt x="13363" y="5566"/>
                  <a:pt x="12954" y="5566"/>
                </a:cubicBezTo>
                <a:cubicBezTo>
                  <a:pt x="12759" y="5566"/>
                  <a:pt x="12564" y="5589"/>
                  <a:pt x="12374" y="5632"/>
                </a:cubicBezTo>
                <a:cubicBezTo>
                  <a:pt x="12174" y="4845"/>
                  <a:pt x="12172" y="4002"/>
                  <a:pt x="12379" y="3217"/>
                </a:cubicBezTo>
                <a:cubicBezTo>
                  <a:pt x="12680" y="2071"/>
                  <a:pt x="13468" y="981"/>
                  <a:pt x="14601" y="548"/>
                </a:cubicBezTo>
                <a:cubicBezTo>
                  <a:pt x="14917" y="426"/>
                  <a:pt x="15264" y="363"/>
                  <a:pt x="15612" y="363"/>
                </a:cubicBezTo>
                <a:cubicBezTo>
                  <a:pt x="16333" y="363"/>
                  <a:pt x="17056" y="634"/>
                  <a:pt x="17509" y="1210"/>
                </a:cubicBezTo>
                <a:cubicBezTo>
                  <a:pt x="18152" y="2025"/>
                  <a:pt x="18117" y="3415"/>
                  <a:pt x="17177" y="4000"/>
                </a:cubicBezTo>
                <a:cubicBezTo>
                  <a:pt x="16973" y="4126"/>
                  <a:pt x="16716" y="4194"/>
                  <a:pt x="16463" y="4194"/>
                </a:cubicBezTo>
                <a:cubicBezTo>
                  <a:pt x="16000" y="4194"/>
                  <a:pt x="15550" y="3966"/>
                  <a:pt x="15470" y="3444"/>
                </a:cubicBezTo>
                <a:cubicBezTo>
                  <a:pt x="15395" y="2954"/>
                  <a:pt x="15821" y="2596"/>
                  <a:pt x="16200" y="2596"/>
                </a:cubicBezTo>
                <a:cubicBezTo>
                  <a:pt x="16439" y="2596"/>
                  <a:pt x="16660" y="2740"/>
                  <a:pt x="16720" y="3086"/>
                </a:cubicBezTo>
                <a:cubicBezTo>
                  <a:pt x="16737" y="3184"/>
                  <a:pt x="16818" y="3230"/>
                  <a:pt x="16896" y="3230"/>
                </a:cubicBezTo>
                <a:cubicBezTo>
                  <a:pt x="16987" y="3230"/>
                  <a:pt x="17075" y="3169"/>
                  <a:pt x="17055" y="3055"/>
                </a:cubicBezTo>
                <a:cubicBezTo>
                  <a:pt x="16973" y="2590"/>
                  <a:pt x="16556" y="2248"/>
                  <a:pt x="16108" y="2248"/>
                </a:cubicBezTo>
                <a:cubicBezTo>
                  <a:pt x="15976" y="2248"/>
                  <a:pt x="15841" y="2278"/>
                  <a:pt x="15712" y="2343"/>
                </a:cubicBezTo>
                <a:cubicBezTo>
                  <a:pt x="15102" y="2644"/>
                  <a:pt x="14969" y="3470"/>
                  <a:pt x="15354" y="3997"/>
                </a:cubicBezTo>
                <a:cubicBezTo>
                  <a:pt x="15626" y="4371"/>
                  <a:pt x="16046" y="4545"/>
                  <a:pt x="16475" y="4545"/>
                </a:cubicBezTo>
                <a:cubicBezTo>
                  <a:pt x="16747" y="4545"/>
                  <a:pt x="17022" y="4476"/>
                  <a:pt x="17268" y="4344"/>
                </a:cubicBezTo>
                <a:cubicBezTo>
                  <a:pt x="17910" y="3997"/>
                  <a:pt x="18270" y="3315"/>
                  <a:pt x="18299" y="2598"/>
                </a:cubicBezTo>
                <a:cubicBezTo>
                  <a:pt x="18364" y="1050"/>
                  <a:pt x="17048" y="0"/>
                  <a:pt x="155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 flipH="1">
            <a:off x="-197370" y="-253259"/>
            <a:ext cx="1657121" cy="1686989"/>
          </a:xfrm>
          <a:custGeom>
            <a:rect b="b" l="l" r="r" t="t"/>
            <a:pathLst>
              <a:path extrusionOk="0" h="58007" w="5698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08256" y="1236270"/>
            <a:ext cx="84342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hasCustomPrompt="1"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17"/>
          <p:cNvSpPr txBox="1"/>
          <p:nvPr>
            <p:ph hasCustomPrompt="1"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2" name="Google Shape;202;p17"/>
          <p:cNvSpPr txBox="1"/>
          <p:nvPr>
            <p:ph hasCustomPrompt="1"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" name="Google Shape;203;p17"/>
          <p:cNvSpPr/>
          <p:nvPr/>
        </p:nvSpPr>
        <p:spPr>
          <a:xfrm>
            <a:off x="301550" y="1147100"/>
            <a:ext cx="84342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/>
          <p:nvPr/>
        </p:nvSpPr>
        <p:spPr>
          <a:xfrm rot="-3879730">
            <a:off x="561792" y="2235116"/>
            <a:ext cx="2559607" cy="4642007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5991550" y="-134349"/>
            <a:ext cx="2058715" cy="674365"/>
          </a:xfrm>
          <a:custGeom>
            <a:rect b="b" l="l" r="r" t="t"/>
            <a:pathLst>
              <a:path extrusionOk="0" h="19465" w="24268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1996897" y="2893000"/>
            <a:ext cx="989154" cy="900772"/>
          </a:xfrm>
          <a:custGeom>
            <a:rect b="b" l="l" r="r" t="t"/>
            <a:pathLst>
              <a:path extrusionOk="0" h="30973" w="34012">
                <a:moveTo>
                  <a:pt x="22094" y="1"/>
                </a:moveTo>
                <a:cubicBezTo>
                  <a:pt x="22032" y="1"/>
                  <a:pt x="21968" y="21"/>
                  <a:pt x="21910" y="70"/>
                </a:cubicBezTo>
                <a:cubicBezTo>
                  <a:pt x="21708" y="237"/>
                  <a:pt x="21535" y="475"/>
                  <a:pt x="21414" y="700"/>
                </a:cubicBezTo>
                <a:cubicBezTo>
                  <a:pt x="20800" y="1832"/>
                  <a:pt x="20187" y="2963"/>
                  <a:pt x="19573" y="4095"/>
                </a:cubicBezTo>
                <a:cubicBezTo>
                  <a:pt x="19373" y="4463"/>
                  <a:pt x="19161" y="4848"/>
                  <a:pt x="18809" y="5075"/>
                </a:cubicBezTo>
                <a:cubicBezTo>
                  <a:pt x="18442" y="5311"/>
                  <a:pt x="17984" y="5342"/>
                  <a:pt x="17547" y="5342"/>
                </a:cubicBezTo>
                <a:cubicBezTo>
                  <a:pt x="17544" y="5342"/>
                  <a:pt x="17540" y="5342"/>
                  <a:pt x="17537" y="5342"/>
                </a:cubicBezTo>
                <a:cubicBezTo>
                  <a:pt x="16104" y="5342"/>
                  <a:pt x="14659" y="5106"/>
                  <a:pt x="13233" y="5106"/>
                </a:cubicBezTo>
                <a:cubicBezTo>
                  <a:pt x="12626" y="5106"/>
                  <a:pt x="12024" y="5148"/>
                  <a:pt x="11427" y="5270"/>
                </a:cubicBezTo>
                <a:cubicBezTo>
                  <a:pt x="7976" y="5974"/>
                  <a:pt x="5635" y="8937"/>
                  <a:pt x="2551" y="10407"/>
                </a:cubicBezTo>
                <a:cubicBezTo>
                  <a:pt x="2215" y="10566"/>
                  <a:pt x="301" y="10949"/>
                  <a:pt x="194" y="11151"/>
                </a:cubicBezTo>
                <a:cubicBezTo>
                  <a:pt x="0" y="11512"/>
                  <a:pt x="1774" y="11562"/>
                  <a:pt x="2624" y="11562"/>
                </a:cubicBezTo>
                <a:cubicBezTo>
                  <a:pt x="2804" y="11562"/>
                  <a:pt x="2943" y="11559"/>
                  <a:pt x="3012" y="11557"/>
                </a:cubicBezTo>
                <a:cubicBezTo>
                  <a:pt x="5333" y="11498"/>
                  <a:pt x="7632" y="11017"/>
                  <a:pt x="9817" y="10251"/>
                </a:cubicBezTo>
                <a:cubicBezTo>
                  <a:pt x="12729" y="9232"/>
                  <a:pt x="15444" y="7720"/>
                  <a:pt x="18022" y="6016"/>
                </a:cubicBezTo>
                <a:cubicBezTo>
                  <a:pt x="18074" y="5982"/>
                  <a:pt x="18129" y="5967"/>
                  <a:pt x="18182" y="5967"/>
                </a:cubicBezTo>
                <a:cubicBezTo>
                  <a:pt x="18372" y="5967"/>
                  <a:pt x="18536" y="6161"/>
                  <a:pt x="18455" y="6368"/>
                </a:cubicBezTo>
                <a:cubicBezTo>
                  <a:pt x="18007" y="7496"/>
                  <a:pt x="17689" y="8676"/>
                  <a:pt x="17511" y="9877"/>
                </a:cubicBezTo>
                <a:cubicBezTo>
                  <a:pt x="17411" y="10546"/>
                  <a:pt x="17328" y="11238"/>
                  <a:pt x="17318" y="11916"/>
                </a:cubicBezTo>
                <a:cubicBezTo>
                  <a:pt x="17305" y="12649"/>
                  <a:pt x="17400" y="13043"/>
                  <a:pt x="17099" y="13742"/>
                </a:cubicBezTo>
                <a:cubicBezTo>
                  <a:pt x="16657" y="14771"/>
                  <a:pt x="15482" y="15640"/>
                  <a:pt x="14703" y="16377"/>
                </a:cubicBezTo>
                <a:cubicBezTo>
                  <a:pt x="13762" y="17265"/>
                  <a:pt x="12883" y="18209"/>
                  <a:pt x="12034" y="19186"/>
                </a:cubicBezTo>
                <a:cubicBezTo>
                  <a:pt x="11137" y="20212"/>
                  <a:pt x="10268" y="21263"/>
                  <a:pt x="9335" y="22258"/>
                </a:cubicBezTo>
                <a:cubicBezTo>
                  <a:pt x="8885" y="22737"/>
                  <a:pt x="8424" y="23204"/>
                  <a:pt x="7938" y="23646"/>
                </a:cubicBezTo>
                <a:cubicBezTo>
                  <a:pt x="7570" y="23978"/>
                  <a:pt x="6902" y="24770"/>
                  <a:pt x="6413" y="24884"/>
                </a:cubicBezTo>
                <a:lnTo>
                  <a:pt x="6413" y="24884"/>
                </a:lnTo>
                <a:cubicBezTo>
                  <a:pt x="10862" y="23844"/>
                  <a:pt x="14703" y="20563"/>
                  <a:pt x="16528" y="16385"/>
                </a:cubicBezTo>
                <a:cubicBezTo>
                  <a:pt x="16581" y="16262"/>
                  <a:pt x="16687" y="16207"/>
                  <a:pt x="16794" y="16207"/>
                </a:cubicBezTo>
                <a:cubicBezTo>
                  <a:pt x="16949" y="16207"/>
                  <a:pt x="17104" y="16324"/>
                  <a:pt x="17090" y="16521"/>
                </a:cubicBezTo>
                <a:cubicBezTo>
                  <a:pt x="16730" y="21623"/>
                  <a:pt x="14701" y="26603"/>
                  <a:pt x="11373" y="30489"/>
                </a:cubicBezTo>
                <a:cubicBezTo>
                  <a:pt x="11206" y="30683"/>
                  <a:pt x="11352" y="30973"/>
                  <a:pt x="11601" y="30973"/>
                </a:cubicBezTo>
                <a:cubicBezTo>
                  <a:pt x="11608" y="30973"/>
                  <a:pt x="11616" y="30972"/>
                  <a:pt x="11623" y="30972"/>
                </a:cubicBezTo>
                <a:cubicBezTo>
                  <a:pt x="13371" y="30841"/>
                  <a:pt x="14988" y="29666"/>
                  <a:pt x="15940" y="28164"/>
                </a:cubicBezTo>
                <a:cubicBezTo>
                  <a:pt x="17015" y="26470"/>
                  <a:pt x="17377" y="24421"/>
                  <a:pt x="17518" y="22422"/>
                </a:cubicBezTo>
                <a:cubicBezTo>
                  <a:pt x="17634" y="20775"/>
                  <a:pt x="17616" y="19114"/>
                  <a:pt x="17796" y="17475"/>
                </a:cubicBezTo>
                <a:cubicBezTo>
                  <a:pt x="17814" y="17308"/>
                  <a:pt x="17951" y="17214"/>
                  <a:pt x="18090" y="17214"/>
                </a:cubicBezTo>
                <a:cubicBezTo>
                  <a:pt x="18192" y="17214"/>
                  <a:pt x="18294" y="17265"/>
                  <a:pt x="18351" y="17375"/>
                </a:cubicBezTo>
                <a:cubicBezTo>
                  <a:pt x="19442" y="19515"/>
                  <a:pt x="21519" y="21143"/>
                  <a:pt x="23860" y="21683"/>
                </a:cubicBezTo>
                <a:cubicBezTo>
                  <a:pt x="23885" y="21689"/>
                  <a:pt x="23909" y="21692"/>
                  <a:pt x="23932" y="21692"/>
                </a:cubicBezTo>
                <a:cubicBezTo>
                  <a:pt x="24176" y="21692"/>
                  <a:pt x="24326" y="21392"/>
                  <a:pt x="24145" y="21197"/>
                </a:cubicBezTo>
                <a:lnTo>
                  <a:pt x="19357" y="16054"/>
                </a:lnTo>
                <a:cubicBezTo>
                  <a:pt x="18963" y="15625"/>
                  <a:pt x="18562" y="15190"/>
                  <a:pt x="18301" y="14681"/>
                </a:cubicBezTo>
                <a:cubicBezTo>
                  <a:pt x="18251" y="14580"/>
                  <a:pt x="18203" y="14473"/>
                  <a:pt x="18164" y="14364"/>
                </a:cubicBezTo>
                <a:cubicBezTo>
                  <a:pt x="17948" y="13765"/>
                  <a:pt x="17959" y="13112"/>
                  <a:pt x="17999" y="12477"/>
                </a:cubicBezTo>
                <a:cubicBezTo>
                  <a:pt x="18113" y="10556"/>
                  <a:pt x="18442" y="8649"/>
                  <a:pt x="18974" y="6800"/>
                </a:cubicBezTo>
                <a:cubicBezTo>
                  <a:pt x="19015" y="6660"/>
                  <a:pt x="19133" y="6591"/>
                  <a:pt x="19253" y="6591"/>
                </a:cubicBezTo>
                <a:cubicBezTo>
                  <a:pt x="19378" y="6591"/>
                  <a:pt x="19504" y="6667"/>
                  <a:pt x="19540" y="6817"/>
                </a:cubicBezTo>
                <a:cubicBezTo>
                  <a:pt x="20306" y="9896"/>
                  <a:pt x="22113" y="12700"/>
                  <a:pt x="24502" y="14801"/>
                </a:cubicBezTo>
                <a:cubicBezTo>
                  <a:pt x="27073" y="17059"/>
                  <a:pt x="30287" y="18525"/>
                  <a:pt x="33638" y="19222"/>
                </a:cubicBezTo>
                <a:cubicBezTo>
                  <a:pt x="33658" y="19226"/>
                  <a:pt x="33678" y="19228"/>
                  <a:pt x="33697" y="19228"/>
                </a:cubicBezTo>
                <a:cubicBezTo>
                  <a:pt x="33870" y="19228"/>
                  <a:pt x="34012" y="19071"/>
                  <a:pt x="33987" y="18892"/>
                </a:cubicBezTo>
                <a:cubicBezTo>
                  <a:pt x="33509" y="15426"/>
                  <a:pt x="31872" y="12128"/>
                  <a:pt x="29396" y="9659"/>
                </a:cubicBezTo>
                <a:cubicBezTo>
                  <a:pt x="26922" y="7195"/>
                  <a:pt x="23626" y="5573"/>
                  <a:pt x="20167" y="5108"/>
                </a:cubicBezTo>
                <a:cubicBezTo>
                  <a:pt x="19962" y="5082"/>
                  <a:pt x="19851" y="4853"/>
                  <a:pt x="19954" y="4675"/>
                </a:cubicBezTo>
                <a:lnTo>
                  <a:pt x="22352" y="443"/>
                </a:lnTo>
                <a:cubicBezTo>
                  <a:pt x="22476" y="225"/>
                  <a:pt x="22296" y="1"/>
                  <a:pt x="220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103261" y="74556"/>
            <a:ext cx="571949" cy="394131"/>
          </a:xfrm>
          <a:custGeom>
            <a:rect b="b" l="l" r="r" t="t"/>
            <a:pathLst>
              <a:path extrusionOk="0" h="6320" w="9171">
                <a:moveTo>
                  <a:pt x="6035" y="1"/>
                </a:moveTo>
                <a:cubicBezTo>
                  <a:pt x="6020" y="1"/>
                  <a:pt x="6006" y="1"/>
                  <a:pt x="5991" y="2"/>
                </a:cubicBezTo>
                <a:cubicBezTo>
                  <a:pt x="5530" y="37"/>
                  <a:pt x="5265" y="423"/>
                  <a:pt x="5076" y="809"/>
                </a:cubicBezTo>
                <a:cubicBezTo>
                  <a:pt x="5005" y="612"/>
                  <a:pt x="4779" y="498"/>
                  <a:pt x="4555" y="498"/>
                </a:cubicBezTo>
                <a:cubicBezTo>
                  <a:pt x="4490" y="498"/>
                  <a:pt x="4425" y="508"/>
                  <a:pt x="4365" y="528"/>
                </a:cubicBezTo>
                <a:cubicBezTo>
                  <a:pt x="3874" y="690"/>
                  <a:pt x="3527" y="1184"/>
                  <a:pt x="3357" y="1673"/>
                </a:cubicBezTo>
                <a:cubicBezTo>
                  <a:pt x="3277" y="1561"/>
                  <a:pt x="3125" y="1500"/>
                  <a:pt x="2974" y="1500"/>
                </a:cubicBezTo>
                <a:cubicBezTo>
                  <a:pt x="2886" y="1500"/>
                  <a:pt x="2798" y="1521"/>
                  <a:pt x="2725" y="1565"/>
                </a:cubicBezTo>
                <a:cubicBezTo>
                  <a:pt x="2514" y="1691"/>
                  <a:pt x="2398" y="1925"/>
                  <a:pt x="2298" y="2140"/>
                </a:cubicBezTo>
                <a:cubicBezTo>
                  <a:pt x="2175" y="2401"/>
                  <a:pt x="2077" y="2671"/>
                  <a:pt x="1997" y="2948"/>
                </a:cubicBezTo>
                <a:cubicBezTo>
                  <a:pt x="1930" y="2765"/>
                  <a:pt x="1815" y="2591"/>
                  <a:pt x="1615" y="2573"/>
                </a:cubicBezTo>
                <a:cubicBezTo>
                  <a:pt x="1604" y="2572"/>
                  <a:pt x="1593" y="2572"/>
                  <a:pt x="1582" y="2572"/>
                </a:cubicBezTo>
                <a:cubicBezTo>
                  <a:pt x="1323" y="2572"/>
                  <a:pt x="1202" y="2859"/>
                  <a:pt x="1128" y="3066"/>
                </a:cubicBezTo>
                <a:cubicBezTo>
                  <a:pt x="876" y="3769"/>
                  <a:pt x="778" y="4516"/>
                  <a:pt x="822" y="5260"/>
                </a:cubicBezTo>
                <a:cubicBezTo>
                  <a:pt x="544" y="5540"/>
                  <a:pt x="280" y="5831"/>
                  <a:pt x="28" y="6128"/>
                </a:cubicBezTo>
                <a:cubicBezTo>
                  <a:pt x="0" y="6162"/>
                  <a:pt x="40" y="6214"/>
                  <a:pt x="81" y="6214"/>
                </a:cubicBezTo>
                <a:cubicBezTo>
                  <a:pt x="93" y="6214"/>
                  <a:pt x="105" y="6210"/>
                  <a:pt x="115" y="6200"/>
                </a:cubicBezTo>
                <a:cubicBezTo>
                  <a:pt x="393" y="5923"/>
                  <a:pt x="665" y="5643"/>
                  <a:pt x="940" y="5367"/>
                </a:cubicBezTo>
                <a:cubicBezTo>
                  <a:pt x="940" y="5367"/>
                  <a:pt x="940" y="5370"/>
                  <a:pt x="941" y="5370"/>
                </a:cubicBezTo>
                <a:cubicBezTo>
                  <a:pt x="1364" y="5864"/>
                  <a:pt x="2064" y="6320"/>
                  <a:pt x="2745" y="6320"/>
                </a:cubicBezTo>
                <a:cubicBezTo>
                  <a:pt x="2782" y="6320"/>
                  <a:pt x="2818" y="6318"/>
                  <a:pt x="2854" y="6316"/>
                </a:cubicBezTo>
                <a:cubicBezTo>
                  <a:pt x="3100" y="6299"/>
                  <a:pt x="3379" y="6177"/>
                  <a:pt x="3378" y="5894"/>
                </a:cubicBezTo>
                <a:cubicBezTo>
                  <a:pt x="3378" y="5669"/>
                  <a:pt x="3227" y="5429"/>
                  <a:pt x="3078" y="5226"/>
                </a:cubicBezTo>
                <a:lnTo>
                  <a:pt x="3078" y="5226"/>
                </a:lnTo>
                <a:cubicBezTo>
                  <a:pt x="3314" y="5322"/>
                  <a:pt x="3553" y="5406"/>
                  <a:pt x="3800" y="5470"/>
                </a:cubicBezTo>
                <a:cubicBezTo>
                  <a:pt x="3923" y="5501"/>
                  <a:pt x="4059" y="5535"/>
                  <a:pt x="4190" y="5535"/>
                </a:cubicBezTo>
                <a:cubicBezTo>
                  <a:pt x="4281" y="5535"/>
                  <a:pt x="4370" y="5519"/>
                  <a:pt x="4451" y="5473"/>
                </a:cubicBezTo>
                <a:cubicBezTo>
                  <a:pt x="4633" y="5372"/>
                  <a:pt x="4695" y="5154"/>
                  <a:pt x="4659" y="4957"/>
                </a:cubicBezTo>
                <a:cubicBezTo>
                  <a:pt x="4630" y="4784"/>
                  <a:pt x="4525" y="4645"/>
                  <a:pt x="4404" y="4521"/>
                </a:cubicBezTo>
                <a:lnTo>
                  <a:pt x="4404" y="4521"/>
                </a:lnTo>
                <a:cubicBezTo>
                  <a:pt x="4575" y="4547"/>
                  <a:pt x="4749" y="4562"/>
                  <a:pt x="4923" y="4562"/>
                </a:cubicBezTo>
                <a:cubicBezTo>
                  <a:pt x="4961" y="4562"/>
                  <a:pt x="5000" y="4561"/>
                  <a:pt x="5039" y="4560"/>
                </a:cubicBezTo>
                <a:cubicBezTo>
                  <a:pt x="5286" y="4548"/>
                  <a:pt x="5579" y="4530"/>
                  <a:pt x="5801" y="4413"/>
                </a:cubicBezTo>
                <a:cubicBezTo>
                  <a:pt x="6135" y="4233"/>
                  <a:pt x="6030" y="3949"/>
                  <a:pt x="5834" y="3742"/>
                </a:cubicBezTo>
                <a:lnTo>
                  <a:pt x="5834" y="3742"/>
                </a:lnTo>
                <a:cubicBezTo>
                  <a:pt x="6012" y="3776"/>
                  <a:pt x="6189" y="3801"/>
                  <a:pt x="6369" y="3810"/>
                </a:cubicBezTo>
                <a:cubicBezTo>
                  <a:pt x="6458" y="3816"/>
                  <a:pt x="6555" y="3823"/>
                  <a:pt x="6653" y="3823"/>
                </a:cubicBezTo>
                <a:cubicBezTo>
                  <a:pt x="6818" y="3823"/>
                  <a:pt x="6986" y="3803"/>
                  <a:pt x="7120" y="3725"/>
                </a:cubicBezTo>
                <a:cubicBezTo>
                  <a:pt x="7387" y="3570"/>
                  <a:pt x="7403" y="3231"/>
                  <a:pt x="7240" y="3015"/>
                </a:cubicBezTo>
                <a:lnTo>
                  <a:pt x="7240" y="3015"/>
                </a:lnTo>
                <a:cubicBezTo>
                  <a:pt x="7281" y="3018"/>
                  <a:pt x="7322" y="3020"/>
                  <a:pt x="7363" y="3020"/>
                </a:cubicBezTo>
                <a:cubicBezTo>
                  <a:pt x="8261" y="3020"/>
                  <a:pt x="9171" y="2280"/>
                  <a:pt x="9135" y="1333"/>
                </a:cubicBezTo>
                <a:cubicBezTo>
                  <a:pt x="9115" y="740"/>
                  <a:pt x="8595" y="338"/>
                  <a:pt x="8053" y="212"/>
                </a:cubicBezTo>
                <a:cubicBezTo>
                  <a:pt x="7923" y="182"/>
                  <a:pt x="7790" y="166"/>
                  <a:pt x="7658" y="166"/>
                </a:cubicBezTo>
                <a:cubicBezTo>
                  <a:pt x="7289" y="166"/>
                  <a:pt x="6924" y="284"/>
                  <a:pt x="6638" y="520"/>
                </a:cubicBezTo>
                <a:cubicBezTo>
                  <a:pt x="6614" y="224"/>
                  <a:pt x="6336" y="1"/>
                  <a:pt x="60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8603603" y="4011402"/>
            <a:ext cx="477709" cy="394126"/>
          </a:xfrm>
          <a:custGeom>
            <a:rect b="b" l="l" r="r" t="t"/>
            <a:pathLst>
              <a:path extrusionOk="0" h="13552" w="16426">
                <a:moveTo>
                  <a:pt x="7587" y="6634"/>
                </a:moveTo>
                <a:cubicBezTo>
                  <a:pt x="8035" y="6634"/>
                  <a:pt x="8309" y="7099"/>
                  <a:pt x="8255" y="7536"/>
                </a:cubicBezTo>
                <a:cubicBezTo>
                  <a:pt x="8233" y="7691"/>
                  <a:pt x="8184" y="7837"/>
                  <a:pt x="8119" y="7974"/>
                </a:cubicBezTo>
                <a:cubicBezTo>
                  <a:pt x="8008" y="7969"/>
                  <a:pt x="7903" y="7951"/>
                  <a:pt x="7801" y="7919"/>
                </a:cubicBezTo>
                <a:cubicBezTo>
                  <a:pt x="7610" y="7855"/>
                  <a:pt x="7338" y="7683"/>
                  <a:pt x="7232" y="7497"/>
                </a:cubicBezTo>
                <a:cubicBezTo>
                  <a:pt x="7109" y="7284"/>
                  <a:pt x="7047" y="6763"/>
                  <a:pt x="7379" y="6665"/>
                </a:cubicBezTo>
                <a:cubicBezTo>
                  <a:pt x="7452" y="6644"/>
                  <a:pt x="7521" y="6634"/>
                  <a:pt x="7587" y="6634"/>
                </a:cubicBezTo>
                <a:close/>
                <a:moveTo>
                  <a:pt x="3947" y="8106"/>
                </a:moveTo>
                <a:cubicBezTo>
                  <a:pt x="4668" y="8106"/>
                  <a:pt x="5127" y="9148"/>
                  <a:pt x="5237" y="9956"/>
                </a:cubicBezTo>
                <a:cubicBezTo>
                  <a:pt x="5118" y="9970"/>
                  <a:pt x="4998" y="9978"/>
                  <a:pt x="4878" y="9978"/>
                </a:cubicBezTo>
                <a:cubicBezTo>
                  <a:pt x="4598" y="9978"/>
                  <a:pt x="4319" y="9937"/>
                  <a:pt x="4051" y="9851"/>
                </a:cubicBezTo>
                <a:cubicBezTo>
                  <a:pt x="3465" y="9663"/>
                  <a:pt x="2534" y="8933"/>
                  <a:pt x="3324" y="8346"/>
                </a:cubicBezTo>
                <a:cubicBezTo>
                  <a:pt x="3549" y="8178"/>
                  <a:pt x="3757" y="8106"/>
                  <a:pt x="3947" y="8106"/>
                </a:cubicBezTo>
                <a:close/>
                <a:moveTo>
                  <a:pt x="12605" y="0"/>
                </a:moveTo>
                <a:cubicBezTo>
                  <a:pt x="11858" y="0"/>
                  <a:pt x="11117" y="242"/>
                  <a:pt x="10501" y="741"/>
                </a:cubicBezTo>
                <a:cubicBezTo>
                  <a:pt x="9953" y="1185"/>
                  <a:pt x="9534" y="1794"/>
                  <a:pt x="9341" y="2473"/>
                </a:cubicBezTo>
                <a:cubicBezTo>
                  <a:pt x="9099" y="3337"/>
                  <a:pt x="9325" y="4183"/>
                  <a:pt x="9516" y="5032"/>
                </a:cubicBezTo>
                <a:cubicBezTo>
                  <a:pt x="9739" y="6030"/>
                  <a:pt x="9862" y="7537"/>
                  <a:pt x="8611" y="7914"/>
                </a:cubicBezTo>
                <a:cubicBezTo>
                  <a:pt x="8559" y="7930"/>
                  <a:pt x="8503" y="7943"/>
                  <a:pt x="8448" y="7953"/>
                </a:cubicBezTo>
                <a:lnTo>
                  <a:pt x="8448" y="7951"/>
                </a:lnTo>
                <a:cubicBezTo>
                  <a:pt x="8695" y="7306"/>
                  <a:pt x="8448" y="6318"/>
                  <a:pt x="7609" y="6318"/>
                </a:cubicBezTo>
                <a:cubicBezTo>
                  <a:pt x="7597" y="6318"/>
                  <a:pt x="7586" y="6318"/>
                  <a:pt x="7574" y="6318"/>
                </a:cubicBezTo>
                <a:cubicBezTo>
                  <a:pt x="6824" y="6343"/>
                  <a:pt x="6677" y="7281"/>
                  <a:pt x="7083" y="7770"/>
                </a:cubicBezTo>
                <a:cubicBezTo>
                  <a:pt x="7310" y="8041"/>
                  <a:pt x="7628" y="8190"/>
                  <a:pt x="7965" y="8238"/>
                </a:cubicBezTo>
                <a:cubicBezTo>
                  <a:pt x="7914" y="8313"/>
                  <a:pt x="7860" y="8388"/>
                  <a:pt x="7803" y="8460"/>
                </a:cubicBezTo>
                <a:cubicBezTo>
                  <a:pt x="7247" y="9174"/>
                  <a:pt x="6425" y="9711"/>
                  <a:pt x="5535" y="9902"/>
                </a:cubicBezTo>
                <a:cubicBezTo>
                  <a:pt x="5484" y="9238"/>
                  <a:pt x="5232" y="8568"/>
                  <a:pt x="4707" y="8159"/>
                </a:cubicBezTo>
                <a:cubicBezTo>
                  <a:pt x="4463" y="7970"/>
                  <a:pt x="4161" y="7870"/>
                  <a:pt x="3865" y="7870"/>
                </a:cubicBezTo>
                <a:cubicBezTo>
                  <a:pt x="3478" y="7870"/>
                  <a:pt x="3101" y="8040"/>
                  <a:pt x="2874" y="8403"/>
                </a:cubicBezTo>
                <a:cubicBezTo>
                  <a:pt x="2431" y="9115"/>
                  <a:pt x="3118" y="9783"/>
                  <a:pt x="3741" y="10044"/>
                </a:cubicBezTo>
                <a:cubicBezTo>
                  <a:pt x="4102" y="10197"/>
                  <a:pt x="4483" y="10264"/>
                  <a:pt x="4864" y="10264"/>
                </a:cubicBezTo>
                <a:cubicBezTo>
                  <a:pt x="4995" y="10264"/>
                  <a:pt x="5126" y="10256"/>
                  <a:pt x="5257" y="10241"/>
                </a:cubicBezTo>
                <a:lnTo>
                  <a:pt x="5257" y="10241"/>
                </a:lnTo>
                <a:cubicBezTo>
                  <a:pt x="5258" y="10323"/>
                  <a:pt x="5257" y="10400"/>
                  <a:pt x="5250" y="10472"/>
                </a:cubicBezTo>
                <a:cubicBezTo>
                  <a:pt x="5150" y="11511"/>
                  <a:pt x="4517" y="12517"/>
                  <a:pt x="3581" y="12998"/>
                </a:cubicBezTo>
                <a:cubicBezTo>
                  <a:pt x="3229" y="13180"/>
                  <a:pt x="2800" y="13280"/>
                  <a:pt x="2372" y="13280"/>
                </a:cubicBezTo>
                <a:cubicBezTo>
                  <a:pt x="1698" y="13280"/>
                  <a:pt x="1027" y="13030"/>
                  <a:pt x="663" y="12453"/>
                </a:cubicBezTo>
                <a:cubicBezTo>
                  <a:pt x="262" y="11817"/>
                  <a:pt x="362" y="10755"/>
                  <a:pt x="1215" y="10558"/>
                </a:cubicBezTo>
                <a:cubicBezTo>
                  <a:pt x="1277" y="10544"/>
                  <a:pt x="1339" y="10537"/>
                  <a:pt x="1400" y="10537"/>
                </a:cubicBezTo>
                <a:cubicBezTo>
                  <a:pt x="1848" y="10537"/>
                  <a:pt x="2248" y="10900"/>
                  <a:pt x="2172" y="11373"/>
                </a:cubicBezTo>
                <a:cubicBezTo>
                  <a:pt x="2120" y="11702"/>
                  <a:pt x="1855" y="11919"/>
                  <a:pt x="1557" y="11919"/>
                </a:cubicBezTo>
                <a:cubicBezTo>
                  <a:pt x="1432" y="11919"/>
                  <a:pt x="1302" y="11881"/>
                  <a:pt x="1179" y="11799"/>
                </a:cubicBezTo>
                <a:cubicBezTo>
                  <a:pt x="1165" y="11789"/>
                  <a:pt x="1150" y="11785"/>
                  <a:pt x="1135" y="11785"/>
                </a:cubicBezTo>
                <a:cubicBezTo>
                  <a:pt x="1063" y="11785"/>
                  <a:pt x="999" y="11889"/>
                  <a:pt x="1067" y="11941"/>
                </a:cubicBezTo>
                <a:cubicBezTo>
                  <a:pt x="1228" y="12066"/>
                  <a:pt x="1420" y="12126"/>
                  <a:pt x="1609" y="12126"/>
                </a:cubicBezTo>
                <a:cubicBezTo>
                  <a:pt x="1977" y="12126"/>
                  <a:pt x="2335" y="11902"/>
                  <a:pt x="2434" y="11499"/>
                </a:cubicBezTo>
                <a:cubicBezTo>
                  <a:pt x="2595" y="10857"/>
                  <a:pt x="2022" y="10273"/>
                  <a:pt x="1401" y="10273"/>
                </a:cubicBezTo>
                <a:cubicBezTo>
                  <a:pt x="1374" y="10273"/>
                  <a:pt x="1346" y="10274"/>
                  <a:pt x="1318" y="10277"/>
                </a:cubicBezTo>
                <a:cubicBezTo>
                  <a:pt x="428" y="10352"/>
                  <a:pt x="1" y="11300"/>
                  <a:pt x="207" y="12092"/>
                </a:cubicBezTo>
                <a:cubicBezTo>
                  <a:pt x="419" y="12905"/>
                  <a:pt x="1184" y="13402"/>
                  <a:pt x="1982" y="13520"/>
                </a:cubicBezTo>
                <a:cubicBezTo>
                  <a:pt x="2123" y="13541"/>
                  <a:pt x="2262" y="13551"/>
                  <a:pt x="2400" y="13551"/>
                </a:cubicBezTo>
                <a:cubicBezTo>
                  <a:pt x="3990" y="13551"/>
                  <a:pt x="5293" y="12186"/>
                  <a:pt x="5510" y="10624"/>
                </a:cubicBezTo>
                <a:cubicBezTo>
                  <a:pt x="5532" y="10485"/>
                  <a:pt x="5540" y="10337"/>
                  <a:pt x="5541" y="10193"/>
                </a:cubicBezTo>
                <a:cubicBezTo>
                  <a:pt x="5836" y="10133"/>
                  <a:pt x="6124" y="10040"/>
                  <a:pt x="6396" y="9917"/>
                </a:cubicBezTo>
                <a:cubicBezTo>
                  <a:pt x="7132" y="9585"/>
                  <a:pt x="7906" y="8987"/>
                  <a:pt x="8307" y="8248"/>
                </a:cubicBezTo>
                <a:cubicBezTo>
                  <a:pt x="8644" y="8225"/>
                  <a:pt x="8978" y="8104"/>
                  <a:pt x="9238" y="7899"/>
                </a:cubicBezTo>
                <a:cubicBezTo>
                  <a:pt x="9942" y="7349"/>
                  <a:pt x="10024" y="6374"/>
                  <a:pt x="9903" y="5554"/>
                </a:cubicBezTo>
                <a:cubicBezTo>
                  <a:pt x="9698" y="4165"/>
                  <a:pt x="9161" y="2906"/>
                  <a:pt x="10053" y="1630"/>
                </a:cubicBezTo>
                <a:cubicBezTo>
                  <a:pt x="10697" y="710"/>
                  <a:pt x="11605" y="311"/>
                  <a:pt x="12515" y="311"/>
                </a:cubicBezTo>
                <a:cubicBezTo>
                  <a:pt x="14213" y="311"/>
                  <a:pt x="15920" y="1698"/>
                  <a:pt x="15934" y="3672"/>
                </a:cubicBezTo>
                <a:cubicBezTo>
                  <a:pt x="15944" y="4953"/>
                  <a:pt x="15101" y="6964"/>
                  <a:pt x="13574" y="6964"/>
                </a:cubicBezTo>
                <a:cubicBezTo>
                  <a:pt x="13558" y="6964"/>
                  <a:pt x="13542" y="6963"/>
                  <a:pt x="13526" y="6963"/>
                </a:cubicBezTo>
                <a:cubicBezTo>
                  <a:pt x="12593" y="6937"/>
                  <a:pt x="11976" y="6034"/>
                  <a:pt x="11992" y="5166"/>
                </a:cubicBezTo>
                <a:cubicBezTo>
                  <a:pt x="12000" y="4762"/>
                  <a:pt x="12128" y="4343"/>
                  <a:pt x="12349" y="4004"/>
                </a:cubicBezTo>
                <a:cubicBezTo>
                  <a:pt x="12504" y="3767"/>
                  <a:pt x="12694" y="3576"/>
                  <a:pt x="12974" y="3510"/>
                </a:cubicBezTo>
                <a:cubicBezTo>
                  <a:pt x="13025" y="3498"/>
                  <a:pt x="13080" y="3492"/>
                  <a:pt x="13136" y="3492"/>
                </a:cubicBezTo>
                <a:cubicBezTo>
                  <a:pt x="13480" y="3492"/>
                  <a:pt x="13868" y="3718"/>
                  <a:pt x="13691" y="4132"/>
                </a:cubicBezTo>
                <a:cubicBezTo>
                  <a:pt x="13639" y="4252"/>
                  <a:pt x="13743" y="4362"/>
                  <a:pt x="13839" y="4362"/>
                </a:cubicBezTo>
                <a:cubicBezTo>
                  <a:pt x="13883" y="4362"/>
                  <a:pt x="13926" y="4339"/>
                  <a:pt x="13951" y="4283"/>
                </a:cubicBezTo>
                <a:cubicBezTo>
                  <a:pt x="14147" y="3847"/>
                  <a:pt x="13931" y="3373"/>
                  <a:pt x="13480" y="3198"/>
                </a:cubicBezTo>
                <a:cubicBezTo>
                  <a:pt x="13373" y="3156"/>
                  <a:pt x="13268" y="3137"/>
                  <a:pt x="13165" y="3137"/>
                </a:cubicBezTo>
                <a:cubicBezTo>
                  <a:pt x="12665" y="3137"/>
                  <a:pt x="12221" y="3576"/>
                  <a:pt x="11992" y="3999"/>
                </a:cubicBezTo>
                <a:cubicBezTo>
                  <a:pt x="11321" y="5235"/>
                  <a:pt x="11824" y="7061"/>
                  <a:pt x="13367" y="7261"/>
                </a:cubicBezTo>
                <a:cubicBezTo>
                  <a:pt x="13447" y="7271"/>
                  <a:pt x="13526" y="7276"/>
                  <a:pt x="13604" y="7276"/>
                </a:cubicBezTo>
                <a:cubicBezTo>
                  <a:pt x="15040" y="7276"/>
                  <a:pt x="16012" y="5556"/>
                  <a:pt x="16198" y="4310"/>
                </a:cubicBezTo>
                <a:cubicBezTo>
                  <a:pt x="16425" y="2821"/>
                  <a:pt x="15790" y="1347"/>
                  <a:pt x="14503" y="548"/>
                </a:cubicBezTo>
                <a:cubicBezTo>
                  <a:pt x="13919" y="186"/>
                  <a:pt x="13260" y="0"/>
                  <a:pt x="126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3307650" y="3192850"/>
            <a:ext cx="2680800" cy="176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3200950" y="3095000"/>
            <a:ext cx="2680800" cy="176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6206950" y="3192850"/>
            <a:ext cx="2635500" cy="176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6100350" y="3095000"/>
            <a:ext cx="2635500" cy="176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3307650" y="12362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3200950" y="1147100"/>
            <a:ext cx="2680800" cy="17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6206950" y="1236275"/>
            <a:ext cx="26355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6100350" y="1147100"/>
            <a:ext cx="2635500" cy="17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408250" y="12362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301550" y="1147100"/>
            <a:ext cx="2680800" cy="17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 txBox="1"/>
          <p:nvPr>
            <p:ph type="title"/>
          </p:nvPr>
        </p:nvSpPr>
        <p:spPr>
          <a:xfrm>
            <a:off x="720000" y="1482350"/>
            <a:ext cx="17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18"/>
          <p:cNvSpPr txBox="1"/>
          <p:nvPr>
            <p:ph idx="1" type="subTitle"/>
          </p:nvPr>
        </p:nvSpPr>
        <p:spPr>
          <a:xfrm>
            <a:off x="720000" y="2010050"/>
            <a:ext cx="176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8"/>
          <p:cNvSpPr txBox="1"/>
          <p:nvPr>
            <p:ph idx="2" type="title"/>
          </p:nvPr>
        </p:nvSpPr>
        <p:spPr>
          <a:xfrm>
            <a:off x="3713900" y="1496725"/>
            <a:ext cx="17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18"/>
          <p:cNvSpPr txBox="1"/>
          <p:nvPr>
            <p:ph idx="3" type="subTitle"/>
          </p:nvPr>
        </p:nvSpPr>
        <p:spPr>
          <a:xfrm>
            <a:off x="3713900" y="1995650"/>
            <a:ext cx="176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4" type="title"/>
          </p:nvPr>
        </p:nvSpPr>
        <p:spPr>
          <a:xfrm>
            <a:off x="6510800" y="1496725"/>
            <a:ext cx="17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18"/>
          <p:cNvSpPr txBox="1"/>
          <p:nvPr>
            <p:ph idx="5" type="subTitle"/>
          </p:nvPr>
        </p:nvSpPr>
        <p:spPr>
          <a:xfrm>
            <a:off x="6510800" y="1995650"/>
            <a:ext cx="176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6"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7" type="title"/>
          </p:nvPr>
        </p:nvSpPr>
        <p:spPr>
          <a:xfrm>
            <a:off x="3713900" y="3467138"/>
            <a:ext cx="17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18"/>
          <p:cNvSpPr txBox="1"/>
          <p:nvPr>
            <p:ph idx="8" type="subTitle"/>
          </p:nvPr>
        </p:nvSpPr>
        <p:spPr>
          <a:xfrm>
            <a:off x="3713900" y="3966063"/>
            <a:ext cx="176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8"/>
          <p:cNvSpPr txBox="1"/>
          <p:nvPr>
            <p:ph idx="9" type="title"/>
          </p:nvPr>
        </p:nvSpPr>
        <p:spPr>
          <a:xfrm>
            <a:off x="6510800" y="3467138"/>
            <a:ext cx="17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18"/>
          <p:cNvSpPr txBox="1"/>
          <p:nvPr>
            <p:ph idx="13" type="subTitle"/>
          </p:nvPr>
        </p:nvSpPr>
        <p:spPr>
          <a:xfrm>
            <a:off x="6510800" y="3966063"/>
            <a:ext cx="176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/>
          <p:nvPr/>
        </p:nvSpPr>
        <p:spPr>
          <a:xfrm>
            <a:off x="-6" y="72012"/>
            <a:ext cx="541865" cy="467996"/>
          </a:xfrm>
          <a:custGeom>
            <a:rect b="b" l="l" r="r" t="t"/>
            <a:pathLst>
              <a:path extrusionOk="0" h="16092" w="18632">
                <a:moveTo>
                  <a:pt x="17079" y="250"/>
                </a:moveTo>
                <a:cubicBezTo>
                  <a:pt x="17104" y="250"/>
                  <a:pt x="17130" y="252"/>
                  <a:pt x="17158" y="258"/>
                </a:cubicBezTo>
                <a:cubicBezTo>
                  <a:pt x="17559" y="331"/>
                  <a:pt x="17581" y="1053"/>
                  <a:pt x="17554" y="1333"/>
                </a:cubicBezTo>
                <a:cubicBezTo>
                  <a:pt x="17525" y="1689"/>
                  <a:pt x="17394" y="2015"/>
                  <a:pt x="17194" y="2305"/>
                </a:cubicBezTo>
                <a:cubicBezTo>
                  <a:pt x="17214" y="2031"/>
                  <a:pt x="17176" y="1758"/>
                  <a:pt x="17055" y="1500"/>
                </a:cubicBezTo>
                <a:cubicBezTo>
                  <a:pt x="17046" y="1477"/>
                  <a:pt x="17027" y="1468"/>
                  <a:pt x="17008" y="1468"/>
                </a:cubicBezTo>
                <a:cubicBezTo>
                  <a:pt x="16974" y="1468"/>
                  <a:pt x="16937" y="1499"/>
                  <a:pt x="16946" y="1540"/>
                </a:cubicBezTo>
                <a:cubicBezTo>
                  <a:pt x="16978" y="1701"/>
                  <a:pt x="16993" y="1860"/>
                  <a:pt x="16995" y="2015"/>
                </a:cubicBezTo>
                <a:cubicBezTo>
                  <a:pt x="16895" y="1827"/>
                  <a:pt x="16813" y="1630"/>
                  <a:pt x="16767" y="1410"/>
                </a:cubicBezTo>
                <a:cubicBezTo>
                  <a:pt x="16718" y="1165"/>
                  <a:pt x="16601" y="250"/>
                  <a:pt x="17079" y="250"/>
                </a:cubicBezTo>
                <a:close/>
                <a:moveTo>
                  <a:pt x="17970" y="2593"/>
                </a:moveTo>
                <a:cubicBezTo>
                  <a:pt x="18028" y="2593"/>
                  <a:pt x="18072" y="2617"/>
                  <a:pt x="18098" y="2671"/>
                </a:cubicBezTo>
                <a:cubicBezTo>
                  <a:pt x="18222" y="2938"/>
                  <a:pt x="17536" y="3188"/>
                  <a:pt x="17381" y="3244"/>
                </a:cubicBezTo>
                <a:cubicBezTo>
                  <a:pt x="17214" y="3303"/>
                  <a:pt x="17044" y="3341"/>
                  <a:pt x="16872" y="3367"/>
                </a:cubicBezTo>
                <a:cubicBezTo>
                  <a:pt x="17147" y="3096"/>
                  <a:pt x="17701" y="2593"/>
                  <a:pt x="17970" y="2593"/>
                </a:cubicBezTo>
                <a:close/>
                <a:moveTo>
                  <a:pt x="15957" y="2382"/>
                </a:moveTo>
                <a:cubicBezTo>
                  <a:pt x="16231" y="2712"/>
                  <a:pt x="16324" y="3103"/>
                  <a:pt x="16290" y="3519"/>
                </a:cubicBezTo>
                <a:cubicBezTo>
                  <a:pt x="16069" y="3169"/>
                  <a:pt x="15862" y="2781"/>
                  <a:pt x="15957" y="2382"/>
                </a:cubicBezTo>
                <a:close/>
                <a:moveTo>
                  <a:pt x="8336" y="3903"/>
                </a:moveTo>
                <a:cubicBezTo>
                  <a:pt x="8559" y="3903"/>
                  <a:pt x="8771" y="3985"/>
                  <a:pt x="8970" y="4090"/>
                </a:cubicBezTo>
                <a:cubicBezTo>
                  <a:pt x="8873" y="4124"/>
                  <a:pt x="8785" y="4169"/>
                  <a:pt x="8705" y="4224"/>
                </a:cubicBezTo>
                <a:cubicBezTo>
                  <a:pt x="8692" y="4216"/>
                  <a:pt x="8677" y="4212"/>
                  <a:pt x="8661" y="4212"/>
                </a:cubicBezTo>
                <a:cubicBezTo>
                  <a:pt x="8646" y="4212"/>
                  <a:pt x="8631" y="4216"/>
                  <a:pt x="8616" y="4224"/>
                </a:cubicBezTo>
                <a:cubicBezTo>
                  <a:pt x="8460" y="4316"/>
                  <a:pt x="8274" y="4475"/>
                  <a:pt x="8079" y="4475"/>
                </a:cubicBezTo>
                <a:cubicBezTo>
                  <a:pt x="8048" y="4475"/>
                  <a:pt x="8016" y="4470"/>
                  <a:pt x="7985" y="4461"/>
                </a:cubicBezTo>
                <a:cubicBezTo>
                  <a:pt x="7792" y="4406"/>
                  <a:pt x="7774" y="4160"/>
                  <a:pt x="7914" y="4029"/>
                </a:cubicBezTo>
                <a:cubicBezTo>
                  <a:pt x="7996" y="3954"/>
                  <a:pt x="8116" y="3925"/>
                  <a:pt x="8222" y="3910"/>
                </a:cubicBezTo>
                <a:cubicBezTo>
                  <a:pt x="8260" y="3905"/>
                  <a:pt x="8298" y="3903"/>
                  <a:pt x="8336" y="3903"/>
                </a:cubicBezTo>
                <a:close/>
                <a:moveTo>
                  <a:pt x="9589" y="3270"/>
                </a:moveTo>
                <a:cubicBezTo>
                  <a:pt x="9644" y="3270"/>
                  <a:pt x="9749" y="3408"/>
                  <a:pt x="9791" y="3452"/>
                </a:cubicBezTo>
                <a:cubicBezTo>
                  <a:pt x="10104" y="3769"/>
                  <a:pt x="10317" y="4167"/>
                  <a:pt x="10416" y="4596"/>
                </a:cubicBezTo>
                <a:cubicBezTo>
                  <a:pt x="10341" y="4507"/>
                  <a:pt x="10258" y="4429"/>
                  <a:pt x="10169" y="4357"/>
                </a:cubicBezTo>
                <a:cubicBezTo>
                  <a:pt x="10173" y="4340"/>
                  <a:pt x="10169" y="4317"/>
                  <a:pt x="10155" y="4298"/>
                </a:cubicBezTo>
                <a:cubicBezTo>
                  <a:pt x="10015" y="4100"/>
                  <a:pt x="9844" y="3926"/>
                  <a:pt x="9726" y="3712"/>
                </a:cubicBezTo>
                <a:cubicBezTo>
                  <a:pt x="9677" y="3624"/>
                  <a:pt x="9546" y="3422"/>
                  <a:pt x="9556" y="3321"/>
                </a:cubicBezTo>
                <a:cubicBezTo>
                  <a:pt x="9559" y="3284"/>
                  <a:pt x="9572" y="3270"/>
                  <a:pt x="9589" y="3270"/>
                </a:cubicBezTo>
                <a:close/>
                <a:moveTo>
                  <a:pt x="9647" y="4780"/>
                </a:moveTo>
                <a:cubicBezTo>
                  <a:pt x="9924" y="4780"/>
                  <a:pt x="10212" y="5015"/>
                  <a:pt x="10421" y="5222"/>
                </a:cubicBezTo>
                <a:cubicBezTo>
                  <a:pt x="10412" y="5218"/>
                  <a:pt x="10402" y="5215"/>
                  <a:pt x="10391" y="5215"/>
                </a:cubicBezTo>
                <a:cubicBezTo>
                  <a:pt x="10389" y="5215"/>
                  <a:pt x="10386" y="5216"/>
                  <a:pt x="10384" y="5216"/>
                </a:cubicBezTo>
                <a:cubicBezTo>
                  <a:pt x="10370" y="5216"/>
                  <a:pt x="10356" y="5216"/>
                  <a:pt x="10342" y="5216"/>
                </a:cubicBezTo>
                <a:cubicBezTo>
                  <a:pt x="10173" y="5216"/>
                  <a:pt x="10005" y="5206"/>
                  <a:pt x="9840" y="5165"/>
                </a:cubicBezTo>
                <a:cubicBezTo>
                  <a:pt x="9739" y="5137"/>
                  <a:pt x="9621" y="5103"/>
                  <a:pt x="9531" y="5052"/>
                </a:cubicBezTo>
                <a:cubicBezTo>
                  <a:pt x="9369" y="4957"/>
                  <a:pt x="9464" y="4784"/>
                  <a:pt x="9633" y="4781"/>
                </a:cubicBezTo>
                <a:cubicBezTo>
                  <a:pt x="9637" y="4780"/>
                  <a:pt x="9642" y="4780"/>
                  <a:pt x="9647" y="4780"/>
                </a:cubicBezTo>
                <a:close/>
                <a:moveTo>
                  <a:pt x="11217" y="4275"/>
                </a:moveTo>
                <a:cubicBezTo>
                  <a:pt x="11430" y="4275"/>
                  <a:pt x="11282" y="4849"/>
                  <a:pt x="11249" y="4931"/>
                </a:cubicBezTo>
                <a:cubicBezTo>
                  <a:pt x="11171" y="5124"/>
                  <a:pt x="11046" y="5283"/>
                  <a:pt x="10888" y="5409"/>
                </a:cubicBezTo>
                <a:cubicBezTo>
                  <a:pt x="10925" y="5242"/>
                  <a:pt x="10965" y="5078"/>
                  <a:pt x="10997" y="4913"/>
                </a:cubicBezTo>
                <a:cubicBezTo>
                  <a:pt x="11014" y="4833"/>
                  <a:pt x="11055" y="4314"/>
                  <a:pt x="11174" y="4281"/>
                </a:cubicBezTo>
                <a:cubicBezTo>
                  <a:pt x="11190" y="4277"/>
                  <a:pt x="11204" y="4275"/>
                  <a:pt x="11217" y="4275"/>
                </a:cubicBezTo>
                <a:close/>
                <a:moveTo>
                  <a:pt x="11605" y="5659"/>
                </a:moveTo>
                <a:cubicBezTo>
                  <a:pt x="11649" y="5659"/>
                  <a:pt x="11685" y="5701"/>
                  <a:pt x="11704" y="5813"/>
                </a:cubicBezTo>
                <a:cubicBezTo>
                  <a:pt x="11730" y="5954"/>
                  <a:pt x="11514" y="6186"/>
                  <a:pt x="11441" y="6284"/>
                </a:cubicBezTo>
                <a:cubicBezTo>
                  <a:pt x="11323" y="6442"/>
                  <a:pt x="11194" y="6590"/>
                  <a:pt x="11064" y="6739"/>
                </a:cubicBezTo>
                <a:cubicBezTo>
                  <a:pt x="11068" y="6641"/>
                  <a:pt x="11068" y="6541"/>
                  <a:pt x="11064" y="6443"/>
                </a:cubicBezTo>
                <a:cubicBezTo>
                  <a:pt x="11138" y="6319"/>
                  <a:pt x="11202" y="6188"/>
                  <a:pt x="11267" y="6057"/>
                </a:cubicBezTo>
                <a:cubicBezTo>
                  <a:pt x="11311" y="5967"/>
                  <a:pt x="11486" y="5659"/>
                  <a:pt x="11605" y="5659"/>
                </a:cubicBezTo>
                <a:close/>
                <a:moveTo>
                  <a:pt x="10236" y="6181"/>
                </a:moveTo>
                <a:cubicBezTo>
                  <a:pt x="10261" y="6181"/>
                  <a:pt x="10289" y="6183"/>
                  <a:pt x="10320" y="6188"/>
                </a:cubicBezTo>
                <a:cubicBezTo>
                  <a:pt x="10477" y="6288"/>
                  <a:pt x="10580" y="6707"/>
                  <a:pt x="10619" y="6865"/>
                </a:cubicBezTo>
                <a:cubicBezTo>
                  <a:pt x="10647" y="6983"/>
                  <a:pt x="10665" y="7104"/>
                  <a:pt x="10678" y="7222"/>
                </a:cubicBezTo>
                <a:cubicBezTo>
                  <a:pt x="10665" y="7312"/>
                  <a:pt x="10649" y="7400"/>
                  <a:pt x="10632" y="7490"/>
                </a:cubicBezTo>
                <a:cubicBezTo>
                  <a:pt x="10601" y="7443"/>
                  <a:pt x="10577" y="7392"/>
                  <a:pt x="10564" y="7335"/>
                </a:cubicBezTo>
                <a:cubicBezTo>
                  <a:pt x="10556" y="7301"/>
                  <a:pt x="10532" y="7284"/>
                  <a:pt x="10504" y="7284"/>
                </a:cubicBezTo>
                <a:cubicBezTo>
                  <a:pt x="10502" y="7284"/>
                  <a:pt x="10501" y="7284"/>
                  <a:pt x="10500" y="7284"/>
                </a:cubicBezTo>
                <a:cubicBezTo>
                  <a:pt x="10449" y="7153"/>
                  <a:pt x="10382" y="7029"/>
                  <a:pt x="10325" y="6903"/>
                </a:cubicBezTo>
                <a:cubicBezTo>
                  <a:pt x="10272" y="6790"/>
                  <a:pt x="10218" y="6680"/>
                  <a:pt x="10169" y="6566"/>
                </a:cubicBezTo>
                <a:cubicBezTo>
                  <a:pt x="10145" y="6512"/>
                  <a:pt x="10122" y="6458"/>
                  <a:pt x="10105" y="6402"/>
                </a:cubicBezTo>
                <a:cubicBezTo>
                  <a:pt x="10053" y="6255"/>
                  <a:pt x="10097" y="6181"/>
                  <a:pt x="10236" y="6181"/>
                </a:cubicBezTo>
                <a:close/>
                <a:moveTo>
                  <a:pt x="13886" y="7692"/>
                </a:moveTo>
                <a:cubicBezTo>
                  <a:pt x="13908" y="7692"/>
                  <a:pt x="13929" y="7692"/>
                  <a:pt x="13951" y="7693"/>
                </a:cubicBezTo>
                <a:cubicBezTo>
                  <a:pt x="14215" y="7708"/>
                  <a:pt x="14309" y="8027"/>
                  <a:pt x="14082" y="8160"/>
                </a:cubicBezTo>
                <a:cubicBezTo>
                  <a:pt x="13928" y="8250"/>
                  <a:pt x="13740" y="8268"/>
                  <a:pt x="13566" y="8274"/>
                </a:cubicBezTo>
                <a:cubicBezTo>
                  <a:pt x="13554" y="8275"/>
                  <a:pt x="13541" y="8275"/>
                  <a:pt x="13529" y="8275"/>
                </a:cubicBezTo>
                <a:cubicBezTo>
                  <a:pt x="13303" y="8275"/>
                  <a:pt x="13086" y="8212"/>
                  <a:pt x="12862" y="8212"/>
                </a:cubicBezTo>
                <a:cubicBezTo>
                  <a:pt x="12850" y="8212"/>
                  <a:pt x="12838" y="8212"/>
                  <a:pt x="12825" y="8212"/>
                </a:cubicBezTo>
                <a:cubicBezTo>
                  <a:pt x="12814" y="8212"/>
                  <a:pt x="12804" y="8217"/>
                  <a:pt x="12796" y="8220"/>
                </a:cubicBezTo>
                <a:cubicBezTo>
                  <a:pt x="12760" y="8219"/>
                  <a:pt x="12725" y="8215"/>
                  <a:pt x="12689" y="8215"/>
                </a:cubicBezTo>
                <a:cubicBezTo>
                  <a:pt x="13009" y="7921"/>
                  <a:pt x="13451" y="7692"/>
                  <a:pt x="13886" y="7692"/>
                </a:cubicBezTo>
                <a:close/>
                <a:moveTo>
                  <a:pt x="12000" y="7468"/>
                </a:moveTo>
                <a:cubicBezTo>
                  <a:pt x="12059" y="7517"/>
                  <a:pt x="12118" y="7564"/>
                  <a:pt x="12180" y="7613"/>
                </a:cubicBezTo>
                <a:cubicBezTo>
                  <a:pt x="12154" y="7697"/>
                  <a:pt x="12118" y="7777"/>
                  <a:pt x="12072" y="7851"/>
                </a:cubicBezTo>
                <a:cubicBezTo>
                  <a:pt x="12012" y="7954"/>
                  <a:pt x="11935" y="8047"/>
                  <a:pt x="11848" y="8130"/>
                </a:cubicBezTo>
                <a:cubicBezTo>
                  <a:pt x="11709" y="8261"/>
                  <a:pt x="11545" y="8343"/>
                  <a:pt x="11380" y="8431"/>
                </a:cubicBezTo>
                <a:cubicBezTo>
                  <a:pt x="11416" y="8309"/>
                  <a:pt x="11464" y="8186"/>
                  <a:pt x="11527" y="8065"/>
                </a:cubicBezTo>
                <a:cubicBezTo>
                  <a:pt x="11609" y="7913"/>
                  <a:pt x="11812" y="7492"/>
                  <a:pt x="12000" y="7468"/>
                </a:cubicBezTo>
                <a:close/>
                <a:moveTo>
                  <a:pt x="9817" y="7811"/>
                </a:moveTo>
                <a:cubicBezTo>
                  <a:pt x="9948" y="8035"/>
                  <a:pt x="10019" y="8283"/>
                  <a:pt x="10025" y="8548"/>
                </a:cubicBezTo>
                <a:cubicBezTo>
                  <a:pt x="10030" y="8710"/>
                  <a:pt x="9997" y="8857"/>
                  <a:pt x="9958" y="9003"/>
                </a:cubicBezTo>
                <a:cubicBezTo>
                  <a:pt x="9726" y="8646"/>
                  <a:pt x="9669" y="8211"/>
                  <a:pt x="9817" y="7811"/>
                </a:cubicBezTo>
                <a:close/>
                <a:moveTo>
                  <a:pt x="12025" y="8878"/>
                </a:moveTo>
                <a:cubicBezTo>
                  <a:pt x="12041" y="8878"/>
                  <a:pt x="12058" y="8878"/>
                  <a:pt x="12074" y="8878"/>
                </a:cubicBezTo>
                <a:cubicBezTo>
                  <a:pt x="12172" y="8878"/>
                  <a:pt x="12274" y="8881"/>
                  <a:pt x="12372" y="8895"/>
                </a:cubicBezTo>
                <a:cubicBezTo>
                  <a:pt x="12537" y="8916"/>
                  <a:pt x="13018" y="9181"/>
                  <a:pt x="12552" y="9322"/>
                </a:cubicBezTo>
                <a:cubicBezTo>
                  <a:pt x="12523" y="9330"/>
                  <a:pt x="12491" y="9334"/>
                  <a:pt x="12457" y="9334"/>
                </a:cubicBezTo>
                <a:cubicBezTo>
                  <a:pt x="12280" y="9334"/>
                  <a:pt x="12053" y="9228"/>
                  <a:pt x="11928" y="9151"/>
                </a:cubicBezTo>
                <a:cubicBezTo>
                  <a:pt x="11820" y="9083"/>
                  <a:pt x="11739" y="8986"/>
                  <a:pt x="11649" y="8903"/>
                </a:cubicBezTo>
                <a:cubicBezTo>
                  <a:pt x="11773" y="8888"/>
                  <a:pt x="11899" y="8878"/>
                  <a:pt x="12025" y="8878"/>
                </a:cubicBezTo>
                <a:close/>
                <a:moveTo>
                  <a:pt x="13800" y="8980"/>
                </a:moveTo>
                <a:cubicBezTo>
                  <a:pt x="13874" y="9093"/>
                  <a:pt x="13941" y="9209"/>
                  <a:pt x="13999" y="9333"/>
                </a:cubicBezTo>
                <a:cubicBezTo>
                  <a:pt x="14057" y="9469"/>
                  <a:pt x="14180" y="9755"/>
                  <a:pt x="14074" y="9901"/>
                </a:cubicBezTo>
                <a:cubicBezTo>
                  <a:pt x="14033" y="9956"/>
                  <a:pt x="13992" y="9978"/>
                  <a:pt x="13953" y="9978"/>
                </a:cubicBezTo>
                <a:cubicBezTo>
                  <a:pt x="13849" y="9978"/>
                  <a:pt x="13761" y="9829"/>
                  <a:pt x="13738" y="9747"/>
                </a:cubicBezTo>
                <a:cubicBezTo>
                  <a:pt x="13710" y="9642"/>
                  <a:pt x="13710" y="9529"/>
                  <a:pt x="13715" y="9423"/>
                </a:cubicBezTo>
                <a:cubicBezTo>
                  <a:pt x="13724" y="9271"/>
                  <a:pt x="13769" y="9127"/>
                  <a:pt x="13800" y="8980"/>
                </a:cubicBezTo>
                <a:close/>
                <a:moveTo>
                  <a:pt x="14415" y="9066"/>
                </a:moveTo>
                <a:cubicBezTo>
                  <a:pt x="14850" y="9066"/>
                  <a:pt x="15261" y="9246"/>
                  <a:pt x="15530" y="9608"/>
                </a:cubicBezTo>
                <a:cubicBezTo>
                  <a:pt x="15579" y="9673"/>
                  <a:pt x="15702" y="9824"/>
                  <a:pt x="15694" y="9912"/>
                </a:cubicBezTo>
                <a:cubicBezTo>
                  <a:pt x="15683" y="10041"/>
                  <a:pt x="15613" y="10083"/>
                  <a:pt x="15527" y="10083"/>
                </a:cubicBezTo>
                <a:cubicBezTo>
                  <a:pt x="15403" y="10083"/>
                  <a:pt x="15247" y="9996"/>
                  <a:pt x="15187" y="9955"/>
                </a:cubicBezTo>
                <a:cubicBezTo>
                  <a:pt x="14964" y="9806"/>
                  <a:pt x="14817" y="9569"/>
                  <a:pt x="14648" y="9366"/>
                </a:cubicBezTo>
                <a:cubicBezTo>
                  <a:pt x="14629" y="9341"/>
                  <a:pt x="14602" y="9330"/>
                  <a:pt x="14575" y="9328"/>
                </a:cubicBezTo>
                <a:cubicBezTo>
                  <a:pt x="14521" y="9235"/>
                  <a:pt x="14457" y="9150"/>
                  <a:pt x="14386" y="9066"/>
                </a:cubicBezTo>
                <a:cubicBezTo>
                  <a:pt x="14396" y="9066"/>
                  <a:pt x="14406" y="9066"/>
                  <a:pt x="14415" y="9066"/>
                </a:cubicBezTo>
                <a:close/>
                <a:moveTo>
                  <a:pt x="10830" y="9752"/>
                </a:moveTo>
                <a:cubicBezTo>
                  <a:pt x="10931" y="9752"/>
                  <a:pt x="11025" y="9766"/>
                  <a:pt x="11086" y="9806"/>
                </a:cubicBezTo>
                <a:cubicBezTo>
                  <a:pt x="11442" y="10043"/>
                  <a:pt x="10855" y="10087"/>
                  <a:pt x="10648" y="10087"/>
                </a:cubicBezTo>
                <a:cubicBezTo>
                  <a:pt x="10627" y="10087"/>
                  <a:pt x="10610" y="10087"/>
                  <a:pt x="10598" y="10086"/>
                </a:cubicBezTo>
                <a:cubicBezTo>
                  <a:pt x="10390" y="10071"/>
                  <a:pt x="10192" y="10029"/>
                  <a:pt x="9996" y="9970"/>
                </a:cubicBezTo>
                <a:cubicBezTo>
                  <a:pt x="10132" y="9888"/>
                  <a:pt x="10277" y="9827"/>
                  <a:pt x="10438" y="9798"/>
                </a:cubicBezTo>
                <a:cubicBezTo>
                  <a:pt x="10532" y="9780"/>
                  <a:pt x="10688" y="9752"/>
                  <a:pt x="10830" y="9752"/>
                </a:cubicBezTo>
                <a:close/>
                <a:moveTo>
                  <a:pt x="14687" y="10791"/>
                </a:moveTo>
                <a:cubicBezTo>
                  <a:pt x="14709" y="11099"/>
                  <a:pt x="14630" y="11439"/>
                  <a:pt x="14386" y="11611"/>
                </a:cubicBezTo>
                <a:cubicBezTo>
                  <a:pt x="14350" y="11636"/>
                  <a:pt x="14317" y="11647"/>
                  <a:pt x="14290" y="11647"/>
                </a:cubicBezTo>
                <a:cubicBezTo>
                  <a:pt x="14205" y="11647"/>
                  <a:pt x="14167" y="11543"/>
                  <a:pt x="14190" y="11424"/>
                </a:cubicBezTo>
                <a:cubicBezTo>
                  <a:pt x="14211" y="11325"/>
                  <a:pt x="14287" y="11213"/>
                  <a:pt x="14342" y="11132"/>
                </a:cubicBezTo>
                <a:cubicBezTo>
                  <a:pt x="14437" y="10992"/>
                  <a:pt x="14565" y="10901"/>
                  <a:pt x="14687" y="10791"/>
                </a:cubicBezTo>
                <a:close/>
                <a:moveTo>
                  <a:pt x="7153" y="11578"/>
                </a:moveTo>
                <a:lnTo>
                  <a:pt x="7153" y="11578"/>
                </a:lnTo>
                <a:cubicBezTo>
                  <a:pt x="7296" y="12143"/>
                  <a:pt x="6865" y="12876"/>
                  <a:pt x="6505" y="13373"/>
                </a:cubicBezTo>
                <a:cubicBezTo>
                  <a:pt x="6605" y="12725"/>
                  <a:pt x="6806" y="12128"/>
                  <a:pt x="7153" y="11578"/>
                </a:cubicBezTo>
                <a:close/>
                <a:moveTo>
                  <a:pt x="7712" y="13747"/>
                </a:moveTo>
                <a:cubicBezTo>
                  <a:pt x="7790" y="13747"/>
                  <a:pt x="7806" y="13805"/>
                  <a:pt x="7759" y="13923"/>
                </a:cubicBezTo>
                <a:cubicBezTo>
                  <a:pt x="7751" y="14180"/>
                  <a:pt x="7508" y="14141"/>
                  <a:pt x="7284" y="14169"/>
                </a:cubicBezTo>
                <a:cubicBezTo>
                  <a:pt x="7086" y="14197"/>
                  <a:pt x="6885" y="14206"/>
                  <a:pt x="6687" y="14206"/>
                </a:cubicBezTo>
                <a:cubicBezTo>
                  <a:pt x="6459" y="14206"/>
                  <a:pt x="6237" y="14182"/>
                  <a:pt x="6016" y="14156"/>
                </a:cubicBezTo>
                <a:cubicBezTo>
                  <a:pt x="6253" y="14041"/>
                  <a:pt x="6499" y="13945"/>
                  <a:pt x="6759" y="13879"/>
                </a:cubicBezTo>
                <a:cubicBezTo>
                  <a:pt x="6905" y="13841"/>
                  <a:pt x="7052" y="13814"/>
                  <a:pt x="7201" y="13794"/>
                </a:cubicBezTo>
                <a:cubicBezTo>
                  <a:pt x="7340" y="13778"/>
                  <a:pt x="7479" y="13768"/>
                  <a:pt x="7618" y="13765"/>
                </a:cubicBezTo>
                <a:cubicBezTo>
                  <a:pt x="7656" y="13753"/>
                  <a:pt x="7687" y="13747"/>
                  <a:pt x="7712" y="13747"/>
                </a:cubicBezTo>
                <a:close/>
                <a:moveTo>
                  <a:pt x="4755" y="12965"/>
                </a:moveTo>
                <a:cubicBezTo>
                  <a:pt x="4766" y="12965"/>
                  <a:pt x="4776" y="12967"/>
                  <a:pt x="4785" y="12971"/>
                </a:cubicBezTo>
                <a:cubicBezTo>
                  <a:pt x="5198" y="13136"/>
                  <a:pt x="4276" y="13897"/>
                  <a:pt x="3840" y="14233"/>
                </a:cubicBezTo>
                <a:cubicBezTo>
                  <a:pt x="3895" y="14044"/>
                  <a:pt x="3951" y="13858"/>
                  <a:pt x="4057" y="13678"/>
                </a:cubicBezTo>
                <a:cubicBezTo>
                  <a:pt x="4119" y="13574"/>
                  <a:pt x="4556" y="12965"/>
                  <a:pt x="4755" y="12965"/>
                </a:cubicBezTo>
                <a:close/>
                <a:moveTo>
                  <a:pt x="2136" y="14673"/>
                </a:moveTo>
                <a:lnTo>
                  <a:pt x="2174" y="14679"/>
                </a:lnTo>
                <a:cubicBezTo>
                  <a:pt x="2506" y="14925"/>
                  <a:pt x="3003" y="14969"/>
                  <a:pt x="3331" y="15224"/>
                </a:cubicBezTo>
                <a:cubicBezTo>
                  <a:pt x="3450" y="15272"/>
                  <a:pt x="3483" y="15347"/>
                  <a:pt x="3426" y="15452"/>
                </a:cubicBezTo>
                <a:cubicBezTo>
                  <a:pt x="3431" y="15546"/>
                  <a:pt x="3405" y="15594"/>
                  <a:pt x="3346" y="15594"/>
                </a:cubicBezTo>
                <a:cubicBezTo>
                  <a:pt x="3308" y="15594"/>
                  <a:pt x="3255" y="15573"/>
                  <a:pt x="3188" y="15530"/>
                </a:cubicBezTo>
                <a:cubicBezTo>
                  <a:pt x="3036" y="15484"/>
                  <a:pt x="2899" y="15403"/>
                  <a:pt x="2773" y="15311"/>
                </a:cubicBezTo>
                <a:cubicBezTo>
                  <a:pt x="2522" y="15129"/>
                  <a:pt x="2350" y="14884"/>
                  <a:pt x="2136" y="14673"/>
                </a:cubicBezTo>
                <a:close/>
                <a:moveTo>
                  <a:pt x="17061" y="0"/>
                </a:moveTo>
                <a:cubicBezTo>
                  <a:pt x="16633" y="0"/>
                  <a:pt x="16521" y="457"/>
                  <a:pt x="16504" y="820"/>
                </a:cubicBezTo>
                <a:cubicBezTo>
                  <a:pt x="16479" y="1346"/>
                  <a:pt x="16643" y="1886"/>
                  <a:pt x="16982" y="2288"/>
                </a:cubicBezTo>
                <a:cubicBezTo>
                  <a:pt x="16936" y="2742"/>
                  <a:pt x="16766" y="3164"/>
                  <a:pt x="16512" y="3543"/>
                </a:cubicBezTo>
                <a:cubicBezTo>
                  <a:pt x="16628" y="3012"/>
                  <a:pt x="16409" y="2409"/>
                  <a:pt x="16000" y="2059"/>
                </a:cubicBezTo>
                <a:cubicBezTo>
                  <a:pt x="15971" y="2035"/>
                  <a:pt x="15938" y="2023"/>
                  <a:pt x="15906" y="2023"/>
                </a:cubicBezTo>
                <a:cubicBezTo>
                  <a:pt x="15858" y="2023"/>
                  <a:pt x="15814" y="2051"/>
                  <a:pt x="15792" y="2107"/>
                </a:cubicBezTo>
                <a:cubicBezTo>
                  <a:pt x="15547" y="2730"/>
                  <a:pt x="15859" y="3316"/>
                  <a:pt x="16242" y="3805"/>
                </a:cubicBezTo>
                <a:cubicBezTo>
                  <a:pt x="16237" y="3827"/>
                  <a:pt x="16232" y="3851"/>
                  <a:pt x="16226" y="3874"/>
                </a:cubicBezTo>
                <a:cubicBezTo>
                  <a:pt x="16221" y="3889"/>
                  <a:pt x="16224" y="3900"/>
                  <a:pt x="16227" y="3912"/>
                </a:cubicBezTo>
                <a:cubicBezTo>
                  <a:pt x="15746" y="4461"/>
                  <a:pt x="15095" y="4897"/>
                  <a:pt x="14431" y="5164"/>
                </a:cubicBezTo>
                <a:cubicBezTo>
                  <a:pt x="14342" y="5182"/>
                  <a:pt x="14255" y="5201"/>
                  <a:pt x="14172" y="5226"/>
                </a:cubicBezTo>
                <a:cubicBezTo>
                  <a:pt x="14719" y="4694"/>
                  <a:pt x="15144" y="3938"/>
                  <a:pt x="15241" y="3241"/>
                </a:cubicBezTo>
                <a:cubicBezTo>
                  <a:pt x="15363" y="2359"/>
                  <a:pt x="14705" y="1655"/>
                  <a:pt x="13943" y="1321"/>
                </a:cubicBezTo>
                <a:cubicBezTo>
                  <a:pt x="13773" y="1247"/>
                  <a:pt x="13595" y="1210"/>
                  <a:pt x="13424" y="1210"/>
                </a:cubicBezTo>
                <a:cubicBezTo>
                  <a:pt x="12911" y="1210"/>
                  <a:pt x="12450" y="1537"/>
                  <a:pt x="12387" y="2138"/>
                </a:cubicBezTo>
                <a:cubicBezTo>
                  <a:pt x="12319" y="2766"/>
                  <a:pt x="12878" y="3313"/>
                  <a:pt x="13479" y="3313"/>
                </a:cubicBezTo>
                <a:cubicBezTo>
                  <a:pt x="13574" y="3313"/>
                  <a:pt x="13670" y="3299"/>
                  <a:pt x="13764" y="3270"/>
                </a:cubicBezTo>
                <a:cubicBezTo>
                  <a:pt x="13887" y="3234"/>
                  <a:pt x="13876" y="3054"/>
                  <a:pt x="13742" y="3044"/>
                </a:cubicBezTo>
                <a:cubicBezTo>
                  <a:pt x="13128" y="3003"/>
                  <a:pt x="12400" y="2490"/>
                  <a:pt x="12876" y="1820"/>
                </a:cubicBezTo>
                <a:cubicBezTo>
                  <a:pt x="13014" y="1626"/>
                  <a:pt x="13197" y="1550"/>
                  <a:pt x="13394" y="1550"/>
                </a:cubicBezTo>
                <a:cubicBezTo>
                  <a:pt x="13823" y="1550"/>
                  <a:pt x="14320" y="1908"/>
                  <a:pt x="14571" y="2190"/>
                </a:cubicBezTo>
                <a:cubicBezTo>
                  <a:pt x="15424" y="3146"/>
                  <a:pt x="14475" y="4651"/>
                  <a:pt x="13658" y="5404"/>
                </a:cubicBezTo>
                <a:cubicBezTo>
                  <a:pt x="13643" y="5411"/>
                  <a:pt x="13630" y="5417"/>
                  <a:pt x="13617" y="5420"/>
                </a:cubicBezTo>
                <a:cubicBezTo>
                  <a:pt x="12576" y="5867"/>
                  <a:pt x="11726" y="6669"/>
                  <a:pt x="11038" y="7553"/>
                </a:cubicBezTo>
                <a:cubicBezTo>
                  <a:pt x="10999" y="7603"/>
                  <a:pt x="10960" y="7654"/>
                  <a:pt x="10924" y="7705"/>
                </a:cubicBezTo>
                <a:cubicBezTo>
                  <a:pt x="10989" y="7456"/>
                  <a:pt x="11032" y="7201"/>
                  <a:pt x="11055" y="6944"/>
                </a:cubicBezTo>
                <a:cubicBezTo>
                  <a:pt x="11056" y="6944"/>
                  <a:pt x="11056" y="6942"/>
                  <a:pt x="11058" y="6942"/>
                </a:cubicBezTo>
                <a:cubicBezTo>
                  <a:pt x="11318" y="6723"/>
                  <a:pt x="12267" y="5913"/>
                  <a:pt x="11834" y="5507"/>
                </a:cubicBezTo>
                <a:cubicBezTo>
                  <a:pt x="11757" y="5435"/>
                  <a:pt x="11681" y="5404"/>
                  <a:pt x="11608" y="5404"/>
                </a:cubicBezTo>
                <a:cubicBezTo>
                  <a:pt x="11375" y="5404"/>
                  <a:pt x="11169" y="5721"/>
                  <a:pt x="11028" y="6034"/>
                </a:cubicBezTo>
                <a:cubicBezTo>
                  <a:pt x="11007" y="5900"/>
                  <a:pt x="10983" y="5764"/>
                  <a:pt x="10947" y="5635"/>
                </a:cubicBezTo>
                <a:cubicBezTo>
                  <a:pt x="11203" y="5460"/>
                  <a:pt x="11398" y="5209"/>
                  <a:pt x="11498" y="4907"/>
                </a:cubicBezTo>
                <a:cubicBezTo>
                  <a:pt x="11580" y="4661"/>
                  <a:pt x="11655" y="4183"/>
                  <a:pt x="11400" y="4010"/>
                </a:cubicBezTo>
                <a:cubicBezTo>
                  <a:pt x="11332" y="3964"/>
                  <a:pt x="11271" y="3943"/>
                  <a:pt x="11216" y="3943"/>
                </a:cubicBezTo>
                <a:cubicBezTo>
                  <a:pt x="10911" y="3943"/>
                  <a:pt x="10786" y="4577"/>
                  <a:pt x="10734" y="5070"/>
                </a:cubicBezTo>
                <a:cubicBezTo>
                  <a:pt x="10709" y="5021"/>
                  <a:pt x="10681" y="4972"/>
                  <a:pt x="10655" y="4926"/>
                </a:cubicBezTo>
                <a:cubicBezTo>
                  <a:pt x="10636" y="4890"/>
                  <a:pt x="10614" y="4857"/>
                  <a:pt x="10591" y="4823"/>
                </a:cubicBezTo>
                <a:cubicBezTo>
                  <a:pt x="10591" y="4821"/>
                  <a:pt x="10595" y="4820"/>
                  <a:pt x="10591" y="4817"/>
                </a:cubicBezTo>
                <a:cubicBezTo>
                  <a:pt x="10582" y="4440"/>
                  <a:pt x="10498" y="4069"/>
                  <a:pt x="10317" y="3737"/>
                </a:cubicBezTo>
                <a:cubicBezTo>
                  <a:pt x="10181" y="3489"/>
                  <a:pt x="9899" y="3044"/>
                  <a:pt x="9597" y="2987"/>
                </a:cubicBezTo>
                <a:cubicBezTo>
                  <a:pt x="9569" y="2982"/>
                  <a:pt x="9543" y="2979"/>
                  <a:pt x="9520" y="2979"/>
                </a:cubicBezTo>
                <a:cubicBezTo>
                  <a:pt x="9266" y="2979"/>
                  <a:pt x="9271" y="3279"/>
                  <a:pt x="9343" y="3481"/>
                </a:cubicBezTo>
                <a:cubicBezTo>
                  <a:pt x="9413" y="3684"/>
                  <a:pt x="9525" y="3900"/>
                  <a:pt x="9670" y="4087"/>
                </a:cubicBezTo>
                <a:cubicBezTo>
                  <a:pt x="9559" y="4052"/>
                  <a:pt x="9444" y="4034"/>
                  <a:pt x="9326" y="4034"/>
                </a:cubicBezTo>
                <a:cubicBezTo>
                  <a:pt x="9281" y="4034"/>
                  <a:pt x="9235" y="4037"/>
                  <a:pt x="9189" y="4043"/>
                </a:cubicBezTo>
                <a:cubicBezTo>
                  <a:pt x="8945" y="3842"/>
                  <a:pt x="8569" y="3672"/>
                  <a:pt x="8232" y="3672"/>
                </a:cubicBezTo>
                <a:cubicBezTo>
                  <a:pt x="7973" y="3672"/>
                  <a:pt x="7736" y="3772"/>
                  <a:pt x="7598" y="4034"/>
                </a:cubicBezTo>
                <a:cubicBezTo>
                  <a:pt x="7468" y="4281"/>
                  <a:pt x="7587" y="4542"/>
                  <a:pt x="7839" y="4648"/>
                </a:cubicBezTo>
                <a:cubicBezTo>
                  <a:pt x="7913" y="4679"/>
                  <a:pt x="7988" y="4692"/>
                  <a:pt x="8062" y="4692"/>
                </a:cubicBezTo>
                <a:cubicBezTo>
                  <a:pt x="8174" y="4692"/>
                  <a:pt x="8284" y="4661"/>
                  <a:pt x="8389" y="4612"/>
                </a:cubicBezTo>
                <a:lnTo>
                  <a:pt x="8389" y="4612"/>
                </a:lnTo>
                <a:cubicBezTo>
                  <a:pt x="8296" y="4833"/>
                  <a:pt x="8291" y="5092"/>
                  <a:pt x="8410" y="5337"/>
                </a:cubicBezTo>
                <a:cubicBezTo>
                  <a:pt x="8429" y="5377"/>
                  <a:pt x="8465" y="5394"/>
                  <a:pt x="8502" y="5394"/>
                </a:cubicBezTo>
                <a:cubicBezTo>
                  <a:pt x="8569" y="5394"/>
                  <a:pt x="8640" y="5338"/>
                  <a:pt x="8616" y="5258"/>
                </a:cubicBezTo>
                <a:cubicBezTo>
                  <a:pt x="8447" y="4674"/>
                  <a:pt x="8842" y="4402"/>
                  <a:pt x="9293" y="4402"/>
                </a:cubicBezTo>
                <a:cubicBezTo>
                  <a:pt x="9564" y="4402"/>
                  <a:pt x="9857" y="4501"/>
                  <a:pt x="10058" y="4691"/>
                </a:cubicBezTo>
                <a:cubicBezTo>
                  <a:pt x="9905" y="4590"/>
                  <a:pt x="9742" y="4520"/>
                  <a:pt x="9592" y="4520"/>
                </a:cubicBezTo>
                <a:cubicBezTo>
                  <a:pt x="9462" y="4520"/>
                  <a:pt x="9342" y="4572"/>
                  <a:pt x="9245" y="4700"/>
                </a:cubicBezTo>
                <a:cubicBezTo>
                  <a:pt x="8832" y="5244"/>
                  <a:pt x="9869" y="5426"/>
                  <a:pt x="10298" y="5426"/>
                </a:cubicBezTo>
                <a:cubicBezTo>
                  <a:pt x="10342" y="5426"/>
                  <a:pt x="10379" y="5424"/>
                  <a:pt x="10408" y="5420"/>
                </a:cubicBezTo>
                <a:cubicBezTo>
                  <a:pt x="10454" y="5414"/>
                  <a:pt x="10477" y="5381"/>
                  <a:pt x="10485" y="5344"/>
                </a:cubicBezTo>
                <a:cubicBezTo>
                  <a:pt x="10600" y="5617"/>
                  <a:pt x="10668" y="5913"/>
                  <a:pt x="10701" y="6204"/>
                </a:cubicBezTo>
                <a:cubicBezTo>
                  <a:pt x="10706" y="6268"/>
                  <a:pt x="10713" y="6334"/>
                  <a:pt x="10717" y="6399"/>
                </a:cubicBezTo>
                <a:cubicBezTo>
                  <a:pt x="10634" y="6172"/>
                  <a:pt x="10493" y="5862"/>
                  <a:pt x="10226" y="5862"/>
                </a:cubicBezTo>
                <a:cubicBezTo>
                  <a:pt x="10216" y="5862"/>
                  <a:pt x="10205" y="5863"/>
                  <a:pt x="10194" y="5864"/>
                </a:cubicBezTo>
                <a:cubicBezTo>
                  <a:pt x="9903" y="5888"/>
                  <a:pt x="9803" y="6214"/>
                  <a:pt x="9868" y="6458"/>
                </a:cubicBezTo>
                <a:cubicBezTo>
                  <a:pt x="9919" y="6653"/>
                  <a:pt x="10033" y="6834"/>
                  <a:pt x="10123" y="7013"/>
                </a:cubicBezTo>
                <a:cubicBezTo>
                  <a:pt x="10223" y="7212"/>
                  <a:pt x="10310" y="7432"/>
                  <a:pt x="10465" y="7594"/>
                </a:cubicBezTo>
                <a:cubicBezTo>
                  <a:pt x="10479" y="7608"/>
                  <a:pt x="10496" y="7613"/>
                  <a:pt x="10510" y="7613"/>
                </a:cubicBezTo>
                <a:cubicBezTo>
                  <a:pt x="10515" y="7613"/>
                  <a:pt x="10519" y="7612"/>
                  <a:pt x="10523" y="7612"/>
                </a:cubicBezTo>
                <a:cubicBezTo>
                  <a:pt x="10542" y="7643"/>
                  <a:pt x="10565" y="7669"/>
                  <a:pt x="10591" y="7695"/>
                </a:cubicBezTo>
                <a:cubicBezTo>
                  <a:pt x="10515" y="8027"/>
                  <a:pt x="10402" y="8351"/>
                  <a:pt x="10264" y="8661"/>
                </a:cubicBezTo>
                <a:cubicBezTo>
                  <a:pt x="10277" y="8235"/>
                  <a:pt x="10107" y="7770"/>
                  <a:pt x="9891" y="7481"/>
                </a:cubicBezTo>
                <a:cubicBezTo>
                  <a:pt x="9871" y="7453"/>
                  <a:pt x="9839" y="7441"/>
                  <a:pt x="9805" y="7441"/>
                </a:cubicBezTo>
                <a:cubicBezTo>
                  <a:pt x="9763" y="7441"/>
                  <a:pt x="9720" y="7461"/>
                  <a:pt x="9700" y="7497"/>
                </a:cubicBezTo>
                <a:cubicBezTo>
                  <a:pt x="9385" y="8076"/>
                  <a:pt x="9449" y="8780"/>
                  <a:pt x="9891" y="9274"/>
                </a:cubicBezTo>
                <a:cubicBezTo>
                  <a:pt x="9814" y="9399"/>
                  <a:pt x="9737" y="9526"/>
                  <a:pt x="9662" y="9651"/>
                </a:cubicBezTo>
                <a:cubicBezTo>
                  <a:pt x="9449" y="10001"/>
                  <a:pt x="9236" y="10351"/>
                  <a:pt x="9016" y="10696"/>
                </a:cubicBezTo>
                <a:cubicBezTo>
                  <a:pt x="8849" y="10956"/>
                  <a:pt x="8674" y="11305"/>
                  <a:pt x="8453" y="11567"/>
                </a:cubicBezTo>
                <a:cubicBezTo>
                  <a:pt x="8530" y="11392"/>
                  <a:pt x="8600" y="11213"/>
                  <a:pt x="8659" y="11027"/>
                </a:cubicBezTo>
                <a:cubicBezTo>
                  <a:pt x="9233" y="9207"/>
                  <a:pt x="8677" y="7178"/>
                  <a:pt x="7211" y="5941"/>
                </a:cubicBezTo>
                <a:cubicBezTo>
                  <a:pt x="6593" y="5418"/>
                  <a:pt x="5767" y="4996"/>
                  <a:pt x="4938" y="4996"/>
                </a:cubicBezTo>
                <a:cubicBezTo>
                  <a:pt x="4822" y="4996"/>
                  <a:pt x="4707" y="5004"/>
                  <a:pt x="4592" y="5021"/>
                </a:cubicBezTo>
                <a:cubicBezTo>
                  <a:pt x="3730" y="5150"/>
                  <a:pt x="2972" y="5830"/>
                  <a:pt x="2773" y="6682"/>
                </a:cubicBezTo>
                <a:cubicBezTo>
                  <a:pt x="2574" y="7526"/>
                  <a:pt x="3023" y="8577"/>
                  <a:pt x="4002" y="8577"/>
                </a:cubicBezTo>
                <a:cubicBezTo>
                  <a:pt x="4005" y="8577"/>
                  <a:pt x="4008" y="8577"/>
                  <a:pt x="4011" y="8577"/>
                </a:cubicBezTo>
                <a:cubicBezTo>
                  <a:pt x="4769" y="8571"/>
                  <a:pt x="5309" y="7671"/>
                  <a:pt x="4780" y="7063"/>
                </a:cubicBezTo>
                <a:cubicBezTo>
                  <a:pt x="4756" y="7035"/>
                  <a:pt x="4725" y="7023"/>
                  <a:pt x="4694" y="7023"/>
                </a:cubicBezTo>
                <a:cubicBezTo>
                  <a:pt x="4607" y="7023"/>
                  <a:pt x="4521" y="7117"/>
                  <a:pt x="4574" y="7211"/>
                </a:cubicBezTo>
                <a:cubicBezTo>
                  <a:pt x="4821" y="7647"/>
                  <a:pt x="4560" y="8233"/>
                  <a:pt x="4022" y="8233"/>
                </a:cubicBezTo>
                <a:cubicBezTo>
                  <a:pt x="4021" y="8233"/>
                  <a:pt x="4020" y="8233"/>
                  <a:pt x="4020" y="8233"/>
                </a:cubicBezTo>
                <a:cubicBezTo>
                  <a:pt x="3545" y="8232"/>
                  <a:pt x="3190" y="7836"/>
                  <a:pt x="3097" y="7397"/>
                </a:cubicBezTo>
                <a:cubicBezTo>
                  <a:pt x="2923" y="6556"/>
                  <a:pt x="3563" y="5713"/>
                  <a:pt x="4337" y="5450"/>
                </a:cubicBezTo>
                <a:cubicBezTo>
                  <a:pt x="4551" y="5377"/>
                  <a:pt x="4768" y="5343"/>
                  <a:pt x="4984" y="5343"/>
                </a:cubicBezTo>
                <a:cubicBezTo>
                  <a:pt x="6231" y="5343"/>
                  <a:pt x="7445" y="6461"/>
                  <a:pt x="7994" y="7472"/>
                </a:cubicBezTo>
                <a:cubicBezTo>
                  <a:pt x="9012" y="9348"/>
                  <a:pt x="8467" y="11428"/>
                  <a:pt x="7129" y="12822"/>
                </a:cubicBezTo>
                <a:cubicBezTo>
                  <a:pt x="7430" y="12290"/>
                  <a:pt x="7595" y="11672"/>
                  <a:pt x="7307" y="11215"/>
                </a:cubicBezTo>
                <a:cubicBezTo>
                  <a:pt x="7277" y="11168"/>
                  <a:pt x="7229" y="11143"/>
                  <a:pt x="7182" y="11143"/>
                </a:cubicBezTo>
                <a:cubicBezTo>
                  <a:pt x="7139" y="11143"/>
                  <a:pt x="7096" y="11163"/>
                  <a:pt x="7067" y="11205"/>
                </a:cubicBezTo>
                <a:cubicBezTo>
                  <a:pt x="6595" y="11876"/>
                  <a:pt x="6302" y="12642"/>
                  <a:pt x="6289" y="13465"/>
                </a:cubicBezTo>
                <a:cubicBezTo>
                  <a:pt x="6289" y="13490"/>
                  <a:pt x="6294" y="13506"/>
                  <a:pt x="6304" y="13522"/>
                </a:cubicBezTo>
                <a:cubicBezTo>
                  <a:pt x="5738" y="13913"/>
                  <a:pt x="5091" y="14198"/>
                  <a:pt x="4398" y="14336"/>
                </a:cubicBezTo>
                <a:cubicBezTo>
                  <a:pt x="4278" y="14360"/>
                  <a:pt x="4147" y="14380"/>
                  <a:pt x="4008" y="14396"/>
                </a:cubicBezTo>
                <a:cubicBezTo>
                  <a:pt x="4584" y="13995"/>
                  <a:pt x="5721" y="12973"/>
                  <a:pt x="4977" y="12699"/>
                </a:cubicBezTo>
                <a:cubicBezTo>
                  <a:pt x="4938" y="12685"/>
                  <a:pt x="4898" y="12678"/>
                  <a:pt x="4857" y="12678"/>
                </a:cubicBezTo>
                <a:cubicBezTo>
                  <a:pt x="4554" y="12678"/>
                  <a:pt x="4223" y="13045"/>
                  <a:pt x="4060" y="13244"/>
                </a:cubicBezTo>
                <a:cubicBezTo>
                  <a:pt x="3820" y="13544"/>
                  <a:pt x="3602" y="13981"/>
                  <a:pt x="3637" y="14381"/>
                </a:cubicBezTo>
                <a:cubicBezTo>
                  <a:pt x="3619" y="14396"/>
                  <a:pt x="3609" y="14413"/>
                  <a:pt x="3604" y="14431"/>
                </a:cubicBezTo>
                <a:cubicBezTo>
                  <a:pt x="3482" y="14438"/>
                  <a:pt x="3357" y="14441"/>
                  <a:pt x="3230" y="14441"/>
                </a:cubicBezTo>
                <a:cubicBezTo>
                  <a:pt x="1955" y="14441"/>
                  <a:pt x="481" y="14065"/>
                  <a:pt x="230" y="12806"/>
                </a:cubicBezTo>
                <a:cubicBezTo>
                  <a:pt x="218" y="12746"/>
                  <a:pt x="176" y="12720"/>
                  <a:pt x="132" y="12720"/>
                </a:cubicBezTo>
                <a:cubicBezTo>
                  <a:pt x="69" y="12720"/>
                  <a:pt x="1" y="12774"/>
                  <a:pt x="10" y="12856"/>
                </a:cubicBezTo>
                <a:cubicBezTo>
                  <a:pt x="133" y="13841"/>
                  <a:pt x="928" y="14365"/>
                  <a:pt x="1864" y="14606"/>
                </a:cubicBezTo>
                <a:cubicBezTo>
                  <a:pt x="1845" y="14633"/>
                  <a:pt x="1841" y="14668"/>
                  <a:pt x="1864" y="14709"/>
                </a:cubicBezTo>
                <a:cubicBezTo>
                  <a:pt x="2080" y="15097"/>
                  <a:pt x="2486" y="15470"/>
                  <a:pt x="2889" y="15663"/>
                </a:cubicBezTo>
                <a:cubicBezTo>
                  <a:pt x="3014" y="15727"/>
                  <a:pt x="3258" y="15823"/>
                  <a:pt x="3462" y="15823"/>
                </a:cubicBezTo>
                <a:cubicBezTo>
                  <a:pt x="3601" y="15823"/>
                  <a:pt x="3721" y="15778"/>
                  <a:pt x="3772" y="15648"/>
                </a:cubicBezTo>
                <a:cubicBezTo>
                  <a:pt x="3879" y="15378"/>
                  <a:pt x="3574" y="15097"/>
                  <a:pt x="3376" y="14971"/>
                </a:cubicBezTo>
                <a:cubicBezTo>
                  <a:pt x="3241" y="14887"/>
                  <a:pt x="3090" y="14828"/>
                  <a:pt x="2940" y="14771"/>
                </a:cubicBezTo>
                <a:lnTo>
                  <a:pt x="2940" y="14771"/>
                </a:lnTo>
                <a:cubicBezTo>
                  <a:pt x="3063" y="14778"/>
                  <a:pt x="3185" y="14781"/>
                  <a:pt x="3305" y="14781"/>
                </a:cubicBezTo>
                <a:cubicBezTo>
                  <a:pt x="3678" y="14781"/>
                  <a:pt x="4032" y="14750"/>
                  <a:pt x="4330" y="14701"/>
                </a:cubicBezTo>
                <a:cubicBezTo>
                  <a:pt x="4779" y="14627"/>
                  <a:pt x="5211" y="14501"/>
                  <a:pt x="5620" y="14324"/>
                </a:cubicBezTo>
                <a:cubicBezTo>
                  <a:pt x="5628" y="14327"/>
                  <a:pt x="5636" y="14329"/>
                  <a:pt x="5645" y="14329"/>
                </a:cubicBezTo>
                <a:cubicBezTo>
                  <a:pt x="5655" y="14329"/>
                  <a:pt x="5666" y="14326"/>
                  <a:pt x="5677" y="14321"/>
                </a:cubicBezTo>
                <a:cubicBezTo>
                  <a:pt x="5934" y="14379"/>
                  <a:pt x="6452" y="14445"/>
                  <a:pt x="6961" y="14445"/>
                </a:cubicBezTo>
                <a:cubicBezTo>
                  <a:pt x="7699" y="14445"/>
                  <a:pt x="8416" y="14306"/>
                  <a:pt x="8281" y="13799"/>
                </a:cubicBezTo>
                <a:cubicBezTo>
                  <a:pt x="8217" y="13560"/>
                  <a:pt x="7955" y="13505"/>
                  <a:pt x="7701" y="13505"/>
                </a:cubicBezTo>
                <a:cubicBezTo>
                  <a:pt x="7548" y="13505"/>
                  <a:pt x="7397" y="13525"/>
                  <a:pt x="7294" y="13537"/>
                </a:cubicBezTo>
                <a:cubicBezTo>
                  <a:pt x="7137" y="13555"/>
                  <a:pt x="6980" y="13583"/>
                  <a:pt x="6826" y="13621"/>
                </a:cubicBezTo>
                <a:cubicBezTo>
                  <a:pt x="7230" y="13313"/>
                  <a:pt x="7589" y="12948"/>
                  <a:pt x="7890" y="12537"/>
                </a:cubicBezTo>
                <a:cubicBezTo>
                  <a:pt x="8551" y="12014"/>
                  <a:pt x="9254" y="11570"/>
                  <a:pt x="10128" y="11442"/>
                </a:cubicBezTo>
                <a:cubicBezTo>
                  <a:pt x="10315" y="11415"/>
                  <a:pt x="10504" y="11402"/>
                  <a:pt x="10693" y="11402"/>
                </a:cubicBezTo>
                <a:cubicBezTo>
                  <a:pt x="11590" y="11402"/>
                  <a:pt x="12491" y="11701"/>
                  <a:pt x="13205" y="12244"/>
                </a:cubicBezTo>
                <a:cubicBezTo>
                  <a:pt x="14151" y="12964"/>
                  <a:pt x="15062" y="14552"/>
                  <a:pt x="13779" y="15427"/>
                </a:cubicBezTo>
                <a:cubicBezTo>
                  <a:pt x="13475" y="15635"/>
                  <a:pt x="13080" y="15763"/>
                  <a:pt x="12695" y="15763"/>
                </a:cubicBezTo>
                <a:cubicBezTo>
                  <a:pt x="12324" y="15763"/>
                  <a:pt x="11962" y="15644"/>
                  <a:pt x="11699" y="15367"/>
                </a:cubicBezTo>
                <a:cubicBezTo>
                  <a:pt x="11145" y="14779"/>
                  <a:pt x="11444" y="13819"/>
                  <a:pt x="12228" y="13819"/>
                </a:cubicBezTo>
                <a:cubicBezTo>
                  <a:pt x="12300" y="13819"/>
                  <a:pt x="12376" y="13828"/>
                  <a:pt x="12455" y="13845"/>
                </a:cubicBezTo>
                <a:cubicBezTo>
                  <a:pt x="12465" y="13847"/>
                  <a:pt x="12474" y="13848"/>
                  <a:pt x="12483" y="13848"/>
                </a:cubicBezTo>
                <a:cubicBezTo>
                  <a:pt x="12611" y="13848"/>
                  <a:pt x="12709" y="13663"/>
                  <a:pt x="12570" y="13594"/>
                </a:cubicBezTo>
                <a:cubicBezTo>
                  <a:pt x="12408" y="13514"/>
                  <a:pt x="12251" y="13478"/>
                  <a:pt x="12105" y="13478"/>
                </a:cubicBezTo>
                <a:cubicBezTo>
                  <a:pt x="11326" y="13478"/>
                  <a:pt x="10824" y="14492"/>
                  <a:pt x="11197" y="15237"/>
                </a:cubicBezTo>
                <a:cubicBezTo>
                  <a:pt x="11494" y="15832"/>
                  <a:pt x="12082" y="16091"/>
                  <a:pt x="12694" y="16091"/>
                </a:cubicBezTo>
                <a:cubicBezTo>
                  <a:pt x="13251" y="16091"/>
                  <a:pt x="13827" y="15876"/>
                  <a:pt x="14221" y="15502"/>
                </a:cubicBezTo>
                <a:cubicBezTo>
                  <a:pt x="15144" y="14627"/>
                  <a:pt x="14696" y="13310"/>
                  <a:pt x="13951" y="12483"/>
                </a:cubicBezTo>
                <a:cubicBezTo>
                  <a:pt x="13164" y="11608"/>
                  <a:pt x="11991" y="11112"/>
                  <a:pt x="10821" y="11076"/>
                </a:cubicBezTo>
                <a:cubicBezTo>
                  <a:pt x="10783" y="11075"/>
                  <a:pt x="10745" y="11074"/>
                  <a:pt x="10708" y="11074"/>
                </a:cubicBezTo>
                <a:cubicBezTo>
                  <a:pt x="9981" y="11074"/>
                  <a:pt x="9332" y="11269"/>
                  <a:pt x="8742" y="11591"/>
                </a:cubicBezTo>
                <a:cubicBezTo>
                  <a:pt x="8929" y="11385"/>
                  <a:pt x="9083" y="11123"/>
                  <a:pt x="9215" y="10935"/>
                </a:cubicBezTo>
                <a:cubicBezTo>
                  <a:pt x="9403" y="10667"/>
                  <a:pt x="9582" y="10394"/>
                  <a:pt x="9755" y="10119"/>
                </a:cubicBezTo>
                <a:cubicBezTo>
                  <a:pt x="9762" y="10123"/>
                  <a:pt x="9768" y="10130"/>
                  <a:pt x="9778" y="10133"/>
                </a:cubicBezTo>
                <a:cubicBezTo>
                  <a:pt x="10059" y="10246"/>
                  <a:pt x="10411" y="10332"/>
                  <a:pt x="10740" y="10332"/>
                </a:cubicBezTo>
                <a:cubicBezTo>
                  <a:pt x="10855" y="10332"/>
                  <a:pt x="10968" y="10321"/>
                  <a:pt x="11074" y="10297"/>
                </a:cubicBezTo>
                <a:cubicBezTo>
                  <a:pt x="11302" y="10246"/>
                  <a:pt x="11537" y="10037"/>
                  <a:pt x="11426" y="9781"/>
                </a:cubicBezTo>
                <a:cubicBezTo>
                  <a:pt x="11347" y="9595"/>
                  <a:pt x="11102" y="9553"/>
                  <a:pt x="10885" y="9553"/>
                </a:cubicBezTo>
                <a:cubicBezTo>
                  <a:pt x="10803" y="9553"/>
                  <a:pt x="10725" y="9559"/>
                  <a:pt x="10662" y="9565"/>
                </a:cubicBezTo>
                <a:cubicBezTo>
                  <a:pt x="10508" y="9582"/>
                  <a:pt x="10361" y="9619"/>
                  <a:pt x="10218" y="9680"/>
                </a:cubicBezTo>
                <a:cubicBezTo>
                  <a:pt x="10559" y="9371"/>
                  <a:pt x="10924" y="9066"/>
                  <a:pt x="11320" y="8842"/>
                </a:cubicBezTo>
                <a:lnTo>
                  <a:pt x="11320" y="8842"/>
                </a:lnTo>
                <a:cubicBezTo>
                  <a:pt x="11305" y="8883"/>
                  <a:pt x="11331" y="8937"/>
                  <a:pt x="11385" y="8937"/>
                </a:cubicBezTo>
                <a:cubicBezTo>
                  <a:pt x="11389" y="8937"/>
                  <a:pt x="11394" y="8936"/>
                  <a:pt x="11398" y="8935"/>
                </a:cubicBezTo>
                <a:lnTo>
                  <a:pt x="11400" y="8935"/>
                </a:lnTo>
                <a:cubicBezTo>
                  <a:pt x="11488" y="9235"/>
                  <a:pt x="11874" y="9436"/>
                  <a:pt x="12158" y="9508"/>
                </a:cubicBezTo>
                <a:cubicBezTo>
                  <a:pt x="12251" y="9531"/>
                  <a:pt x="12371" y="9552"/>
                  <a:pt x="12491" y="9552"/>
                </a:cubicBezTo>
                <a:cubicBezTo>
                  <a:pt x="12675" y="9552"/>
                  <a:pt x="12858" y="9502"/>
                  <a:pt x="12936" y="9336"/>
                </a:cubicBezTo>
                <a:cubicBezTo>
                  <a:pt x="13059" y="9070"/>
                  <a:pt x="12848" y="8808"/>
                  <a:pt x="12601" y="8731"/>
                </a:cubicBezTo>
                <a:cubicBezTo>
                  <a:pt x="12474" y="8691"/>
                  <a:pt x="12334" y="8675"/>
                  <a:pt x="12191" y="8675"/>
                </a:cubicBezTo>
                <a:cubicBezTo>
                  <a:pt x="11929" y="8675"/>
                  <a:pt x="11655" y="8729"/>
                  <a:pt x="11421" y="8790"/>
                </a:cubicBezTo>
                <a:cubicBezTo>
                  <a:pt x="11764" y="8611"/>
                  <a:pt x="12131" y="8497"/>
                  <a:pt x="12528" y="8497"/>
                </a:cubicBezTo>
                <a:cubicBezTo>
                  <a:pt x="12635" y="8497"/>
                  <a:pt x="12745" y="8506"/>
                  <a:pt x="12856" y="8523"/>
                </a:cubicBezTo>
                <a:cubicBezTo>
                  <a:pt x="13126" y="8564"/>
                  <a:pt x="13396" y="8661"/>
                  <a:pt x="13638" y="8800"/>
                </a:cubicBezTo>
                <a:cubicBezTo>
                  <a:pt x="13632" y="8806"/>
                  <a:pt x="13624" y="8813"/>
                  <a:pt x="13619" y="8821"/>
                </a:cubicBezTo>
                <a:cubicBezTo>
                  <a:pt x="13447" y="9084"/>
                  <a:pt x="13419" y="9508"/>
                  <a:pt x="13504" y="9808"/>
                </a:cubicBezTo>
                <a:cubicBezTo>
                  <a:pt x="13562" y="10010"/>
                  <a:pt x="13736" y="10204"/>
                  <a:pt x="13948" y="10204"/>
                </a:cubicBezTo>
                <a:cubicBezTo>
                  <a:pt x="13988" y="10204"/>
                  <a:pt x="14030" y="10197"/>
                  <a:pt x="14072" y="10182"/>
                </a:cubicBezTo>
                <a:cubicBezTo>
                  <a:pt x="14489" y="10037"/>
                  <a:pt x="14342" y="9565"/>
                  <a:pt x="14126" y="9191"/>
                </a:cubicBezTo>
                <a:lnTo>
                  <a:pt x="14126" y="9191"/>
                </a:lnTo>
                <a:cubicBezTo>
                  <a:pt x="14224" y="9299"/>
                  <a:pt x="14311" y="9420"/>
                  <a:pt x="14380" y="9549"/>
                </a:cubicBezTo>
                <a:cubicBezTo>
                  <a:pt x="14583" y="9934"/>
                  <a:pt x="14579" y="10438"/>
                  <a:pt x="14149" y="10667"/>
                </a:cubicBezTo>
                <a:cubicBezTo>
                  <a:pt x="13964" y="10767"/>
                  <a:pt x="13745" y="10796"/>
                  <a:pt x="13529" y="10796"/>
                </a:cubicBezTo>
                <a:cubicBezTo>
                  <a:pt x="13430" y="10796"/>
                  <a:pt x="13331" y="10790"/>
                  <a:pt x="13238" y="10781"/>
                </a:cubicBezTo>
                <a:cubicBezTo>
                  <a:pt x="13235" y="10781"/>
                  <a:pt x="13233" y="10781"/>
                  <a:pt x="13230" y="10781"/>
                </a:cubicBezTo>
                <a:cubicBezTo>
                  <a:pt x="13138" y="10781"/>
                  <a:pt x="13117" y="10928"/>
                  <a:pt x="13208" y="10953"/>
                </a:cubicBezTo>
                <a:cubicBezTo>
                  <a:pt x="13359" y="10996"/>
                  <a:pt x="13522" y="11020"/>
                  <a:pt x="13684" y="11020"/>
                </a:cubicBezTo>
                <a:cubicBezTo>
                  <a:pt x="13855" y="11020"/>
                  <a:pt x="14025" y="10993"/>
                  <a:pt x="14179" y="10934"/>
                </a:cubicBezTo>
                <a:lnTo>
                  <a:pt x="14179" y="10934"/>
                </a:lnTo>
                <a:cubicBezTo>
                  <a:pt x="14077" y="11066"/>
                  <a:pt x="14002" y="11215"/>
                  <a:pt x="13951" y="11357"/>
                </a:cubicBezTo>
                <a:cubicBezTo>
                  <a:pt x="13871" y="11583"/>
                  <a:pt x="13836" y="11922"/>
                  <a:pt x="14156" y="11951"/>
                </a:cubicBezTo>
                <a:cubicBezTo>
                  <a:pt x="14169" y="11953"/>
                  <a:pt x="14182" y="11953"/>
                  <a:pt x="14196" y="11953"/>
                </a:cubicBezTo>
                <a:cubicBezTo>
                  <a:pt x="14465" y="11953"/>
                  <a:pt x="14676" y="11690"/>
                  <a:pt x="14781" y="11469"/>
                </a:cubicBezTo>
                <a:cubicBezTo>
                  <a:pt x="14944" y="11128"/>
                  <a:pt x="14939" y="10752"/>
                  <a:pt x="14789" y="10408"/>
                </a:cubicBezTo>
                <a:cubicBezTo>
                  <a:pt x="14777" y="10380"/>
                  <a:pt x="14756" y="10369"/>
                  <a:pt x="14732" y="10362"/>
                </a:cubicBezTo>
                <a:cubicBezTo>
                  <a:pt x="14779" y="10228"/>
                  <a:pt x="14795" y="10091"/>
                  <a:pt x="14786" y="9955"/>
                </a:cubicBezTo>
                <a:lnTo>
                  <a:pt x="14786" y="9955"/>
                </a:lnTo>
                <a:cubicBezTo>
                  <a:pt x="14964" y="10143"/>
                  <a:pt x="15177" y="10294"/>
                  <a:pt x="15430" y="10328"/>
                </a:cubicBezTo>
                <a:cubicBezTo>
                  <a:pt x="15458" y="10332"/>
                  <a:pt x="15487" y="10334"/>
                  <a:pt x="15515" y="10334"/>
                </a:cubicBezTo>
                <a:cubicBezTo>
                  <a:pt x="15742" y="10334"/>
                  <a:pt x="15958" y="10209"/>
                  <a:pt x="15946" y="9950"/>
                </a:cubicBezTo>
                <a:cubicBezTo>
                  <a:pt x="15913" y="9296"/>
                  <a:pt x="15156" y="8913"/>
                  <a:pt x="14536" y="8913"/>
                </a:cubicBezTo>
                <a:cubicBezTo>
                  <a:pt x="14443" y="8913"/>
                  <a:pt x="14354" y="8921"/>
                  <a:pt x="14270" y="8939"/>
                </a:cubicBezTo>
                <a:cubicBezTo>
                  <a:pt x="14133" y="8798"/>
                  <a:pt x="13982" y="8675"/>
                  <a:pt x="13833" y="8580"/>
                </a:cubicBezTo>
                <a:cubicBezTo>
                  <a:pt x="13786" y="8553"/>
                  <a:pt x="13740" y="8526"/>
                  <a:pt x="13694" y="8499"/>
                </a:cubicBezTo>
                <a:cubicBezTo>
                  <a:pt x="13835" y="8482"/>
                  <a:pt x="13967" y="8449"/>
                  <a:pt x="14079" y="8404"/>
                </a:cubicBezTo>
                <a:cubicBezTo>
                  <a:pt x="14344" y="8292"/>
                  <a:pt x="14635" y="8016"/>
                  <a:pt x="14460" y="7710"/>
                </a:cubicBezTo>
                <a:cubicBezTo>
                  <a:pt x="14354" y="7521"/>
                  <a:pt x="14151" y="7463"/>
                  <a:pt x="13940" y="7463"/>
                </a:cubicBezTo>
                <a:cubicBezTo>
                  <a:pt x="13787" y="7463"/>
                  <a:pt x="13629" y="7494"/>
                  <a:pt x="13503" y="7528"/>
                </a:cubicBezTo>
                <a:cubicBezTo>
                  <a:pt x="13085" y="7639"/>
                  <a:pt x="12761" y="7880"/>
                  <a:pt x="12501" y="8215"/>
                </a:cubicBezTo>
                <a:cubicBezTo>
                  <a:pt x="12320" y="8224"/>
                  <a:pt x="12140" y="8251"/>
                  <a:pt x="11961" y="8299"/>
                </a:cubicBezTo>
                <a:cubicBezTo>
                  <a:pt x="12046" y="8220"/>
                  <a:pt x="12125" y="8135"/>
                  <a:pt x="12192" y="8044"/>
                </a:cubicBezTo>
                <a:cubicBezTo>
                  <a:pt x="12336" y="7842"/>
                  <a:pt x="12565" y="7458"/>
                  <a:pt x="12295" y="7266"/>
                </a:cubicBezTo>
                <a:cubicBezTo>
                  <a:pt x="12212" y="7207"/>
                  <a:pt x="12132" y="7180"/>
                  <a:pt x="12055" y="7180"/>
                </a:cubicBezTo>
                <a:cubicBezTo>
                  <a:pt x="11583" y="7180"/>
                  <a:pt x="11239" y="8178"/>
                  <a:pt x="11166" y="8634"/>
                </a:cubicBezTo>
                <a:cubicBezTo>
                  <a:pt x="10835" y="8824"/>
                  <a:pt x="10528" y="9066"/>
                  <a:pt x="10251" y="9331"/>
                </a:cubicBezTo>
                <a:cubicBezTo>
                  <a:pt x="10271" y="9300"/>
                  <a:pt x="10290" y="9268"/>
                  <a:pt x="10310" y="9238"/>
                </a:cubicBezTo>
                <a:cubicBezTo>
                  <a:pt x="10987" y="8176"/>
                  <a:pt x="11716" y="7132"/>
                  <a:pt x="12729" y="6363"/>
                </a:cubicBezTo>
                <a:cubicBezTo>
                  <a:pt x="13396" y="5858"/>
                  <a:pt x="14338" y="5413"/>
                  <a:pt x="15235" y="5413"/>
                </a:cubicBezTo>
                <a:cubicBezTo>
                  <a:pt x="15651" y="5413"/>
                  <a:pt x="16058" y="5509"/>
                  <a:pt x="16422" y="5740"/>
                </a:cubicBezTo>
                <a:cubicBezTo>
                  <a:pt x="17018" y="6116"/>
                  <a:pt x="17430" y="7098"/>
                  <a:pt x="16839" y="7671"/>
                </a:cubicBezTo>
                <a:cubicBezTo>
                  <a:pt x="16665" y="7839"/>
                  <a:pt x="16455" y="7913"/>
                  <a:pt x="16245" y="7913"/>
                </a:cubicBezTo>
                <a:cubicBezTo>
                  <a:pt x="15905" y="7913"/>
                  <a:pt x="15565" y="7716"/>
                  <a:pt x="15385" y="7405"/>
                </a:cubicBezTo>
                <a:cubicBezTo>
                  <a:pt x="15364" y="7369"/>
                  <a:pt x="15331" y="7353"/>
                  <a:pt x="15298" y="7353"/>
                </a:cubicBezTo>
                <a:cubicBezTo>
                  <a:pt x="15240" y="7353"/>
                  <a:pt x="15183" y="7403"/>
                  <a:pt x="15196" y="7476"/>
                </a:cubicBezTo>
                <a:cubicBezTo>
                  <a:pt x="15289" y="7953"/>
                  <a:pt x="15747" y="8178"/>
                  <a:pt x="16208" y="8178"/>
                </a:cubicBezTo>
                <a:cubicBezTo>
                  <a:pt x="16473" y="8178"/>
                  <a:pt x="16740" y="8103"/>
                  <a:pt x="16938" y="7959"/>
                </a:cubicBezTo>
                <a:cubicBezTo>
                  <a:pt x="17708" y="7397"/>
                  <a:pt x="17474" y="6183"/>
                  <a:pt x="16831" y="5627"/>
                </a:cubicBezTo>
                <a:cubicBezTo>
                  <a:pt x="16378" y="5235"/>
                  <a:pt x="15811" y="5079"/>
                  <a:pt x="15230" y="5079"/>
                </a:cubicBezTo>
                <a:cubicBezTo>
                  <a:pt x="15190" y="5079"/>
                  <a:pt x="15149" y="5080"/>
                  <a:pt x="15108" y="5082"/>
                </a:cubicBezTo>
                <a:cubicBezTo>
                  <a:pt x="15599" y="4838"/>
                  <a:pt x="16033" y="4493"/>
                  <a:pt x="16396" y="4056"/>
                </a:cubicBezTo>
                <a:cubicBezTo>
                  <a:pt x="16510" y="3920"/>
                  <a:pt x="16620" y="3766"/>
                  <a:pt x="16723" y="3602"/>
                </a:cubicBezTo>
                <a:cubicBezTo>
                  <a:pt x="17165" y="3565"/>
                  <a:pt x="18631" y="3236"/>
                  <a:pt x="18291" y="2540"/>
                </a:cubicBezTo>
                <a:cubicBezTo>
                  <a:pt x="18220" y="2395"/>
                  <a:pt x="18115" y="2335"/>
                  <a:pt x="17991" y="2335"/>
                </a:cubicBezTo>
                <a:cubicBezTo>
                  <a:pt x="17712" y="2335"/>
                  <a:pt x="17338" y="2639"/>
                  <a:pt x="17052" y="2938"/>
                </a:cubicBezTo>
                <a:cubicBezTo>
                  <a:pt x="17100" y="2810"/>
                  <a:pt x="17136" y="2679"/>
                  <a:pt x="17162" y="2548"/>
                </a:cubicBezTo>
                <a:cubicBezTo>
                  <a:pt x="17173" y="2547"/>
                  <a:pt x="17185" y="2542"/>
                  <a:pt x="17193" y="2532"/>
                </a:cubicBezTo>
                <a:cubicBezTo>
                  <a:pt x="17618" y="2095"/>
                  <a:pt x="17847" y="1524"/>
                  <a:pt x="17788" y="910"/>
                </a:cubicBezTo>
                <a:cubicBezTo>
                  <a:pt x="17749" y="519"/>
                  <a:pt x="17569" y="38"/>
                  <a:pt x="17113" y="2"/>
                </a:cubicBezTo>
                <a:cubicBezTo>
                  <a:pt x="17095" y="1"/>
                  <a:pt x="17078" y="0"/>
                  <a:pt x="17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8477206" y="4276468"/>
            <a:ext cx="940441" cy="1121916"/>
          </a:xfrm>
          <a:custGeom>
            <a:rect b="b" l="l" r="r" t="t"/>
            <a:pathLst>
              <a:path extrusionOk="0" h="38577" w="32337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-726948" y="2727909"/>
            <a:ext cx="2458448" cy="4458549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 rot="7241499">
            <a:off x="6642839" y="-1957652"/>
            <a:ext cx="2458457" cy="4458566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408256" y="360795"/>
            <a:ext cx="84342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301550" y="271625"/>
            <a:ext cx="8434200" cy="372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408256" y="42764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2290075" y="425972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2" name="Google Shape;242;p19"/>
          <p:cNvSpPr txBox="1"/>
          <p:nvPr>
            <p:ph idx="1" type="subTitle"/>
          </p:nvPr>
        </p:nvSpPr>
        <p:spPr>
          <a:xfrm>
            <a:off x="1804975" y="1045200"/>
            <a:ext cx="5534100" cy="25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hasCustomPrompt="1"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4" name="Google Shape;244;p19"/>
          <p:cNvSpPr txBox="1"/>
          <p:nvPr>
            <p:ph hasCustomPrompt="1"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5" name="Google Shape;245;p19"/>
          <p:cNvSpPr txBox="1"/>
          <p:nvPr>
            <p:ph hasCustomPrompt="1"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6" name="Google Shape;246;p19"/>
          <p:cNvSpPr/>
          <p:nvPr/>
        </p:nvSpPr>
        <p:spPr>
          <a:xfrm>
            <a:off x="301525" y="4175900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2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633340" y="-177924"/>
            <a:ext cx="3904236" cy="850669"/>
          </a:xfrm>
          <a:custGeom>
            <a:rect b="b" l="l" r="r" t="t"/>
            <a:pathLst>
              <a:path extrusionOk="0" h="19465" w="24268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408254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8726974" y="4078996"/>
            <a:ext cx="302532" cy="604950"/>
          </a:xfrm>
          <a:custGeom>
            <a:rect b="b" l="l" r="r" t="t"/>
            <a:pathLst>
              <a:path extrusionOk="0" h="15879" w="7941">
                <a:moveTo>
                  <a:pt x="3612" y="7474"/>
                </a:moveTo>
                <a:cubicBezTo>
                  <a:pt x="3734" y="7474"/>
                  <a:pt x="3862" y="7513"/>
                  <a:pt x="3996" y="7603"/>
                </a:cubicBezTo>
                <a:cubicBezTo>
                  <a:pt x="4650" y="8052"/>
                  <a:pt x="4262" y="8968"/>
                  <a:pt x="3562" y="9088"/>
                </a:cubicBezTo>
                <a:cubicBezTo>
                  <a:pt x="3469" y="9103"/>
                  <a:pt x="3382" y="9111"/>
                  <a:pt x="3298" y="9111"/>
                </a:cubicBezTo>
                <a:cubicBezTo>
                  <a:pt x="2968" y="9111"/>
                  <a:pt x="2708" y="8994"/>
                  <a:pt x="2508" y="8803"/>
                </a:cubicBezTo>
                <a:cubicBezTo>
                  <a:pt x="2523" y="8754"/>
                  <a:pt x="2533" y="8705"/>
                  <a:pt x="2547" y="8656"/>
                </a:cubicBezTo>
                <a:cubicBezTo>
                  <a:pt x="2679" y="8210"/>
                  <a:pt x="3083" y="7474"/>
                  <a:pt x="3612" y="7474"/>
                </a:cubicBezTo>
                <a:close/>
                <a:moveTo>
                  <a:pt x="5691" y="11077"/>
                </a:moveTo>
                <a:cubicBezTo>
                  <a:pt x="6192" y="11077"/>
                  <a:pt x="6693" y="11387"/>
                  <a:pt x="7052" y="11806"/>
                </a:cubicBezTo>
                <a:cubicBezTo>
                  <a:pt x="6943" y="12071"/>
                  <a:pt x="6792" y="12321"/>
                  <a:pt x="6586" y="12536"/>
                </a:cubicBezTo>
                <a:cubicBezTo>
                  <a:pt x="6295" y="12839"/>
                  <a:pt x="5867" y="13066"/>
                  <a:pt x="5436" y="13066"/>
                </a:cubicBezTo>
                <a:cubicBezTo>
                  <a:pt x="5353" y="13066"/>
                  <a:pt x="5269" y="13058"/>
                  <a:pt x="5187" y="13040"/>
                </a:cubicBezTo>
                <a:cubicBezTo>
                  <a:pt x="4421" y="12871"/>
                  <a:pt x="4324" y="11920"/>
                  <a:pt x="4846" y="11429"/>
                </a:cubicBezTo>
                <a:cubicBezTo>
                  <a:pt x="5110" y="11181"/>
                  <a:pt x="5400" y="11077"/>
                  <a:pt x="5691" y="11077"/>
                </a:cubicBezTo>
                <a:close/>
                <a:moveTo>
                  <a:pt x="1462" y="1"/>
                </a:moveTo>
                <a:cubicBezTo>
                  <a:pt x="1285" y="1"/>
                  <a:pt x="1107" y="34"/>
                  <a:pt x="937" y="105"/>
                </a:cubicBezTo>
                <a:cubicBezTo>
                  <a:pt x="387" y="336"/>
                  <a:pt x="1" y="1074"/>
                  <a:pt x="379" y="1616"/>
                </a:cubicBezTo>
                <a:cubicBezTo>
                  <a:pt x="531" y="1832"/>
                  <a:pt x="767" y="1939"/>
                  <a:pt x="1001" y="1939"/>
                </a:cubicBezTo>
                <a:cubicBezTo>
                  <a:pt x="1243" y="1939"/>
                  <a:pt x="1483" y="1824"/>
                  <a:pt x="1624" y="1596"/>
                </a:cubicBezTo>
                <a:cubicBezTo>
                  <a:pt x="1657" y="1544"/>
                  <a:pt x="1607" y="1483"/>
                  <a:pt x="1556" y="1483"/>
                </a:cubicBezTo>
                <a:cubicBezTo>
                  <a:pt x="1539" y="1483"/>
                  <a:pt x="1522" y="1490"/>
                  <a:pt x="1508" y="1506"/>
                </a:cubicBezTo>
                <a:cubicBezTo>
                  <a:pt x="1389" y="1651"/>
                  <a:pt x="1233" y="1715"/>
                  <a:pt x="1080" y="1715"/>
                </a:cubicBezTo>
                <a:cubicBezTo>
                  <a:pt x="796" y="1715"/>
                  <a:pt x="520" y="1496"/>
                  <a:pt x="495" y="1156"/>
                </a:cubicBezTo>
                <a:cubicBezTo>
                  <a:pt x="462" y="703"/>
                  <a:pt x="883" y="361"/>
                  <a:pt x="1286" y="295"/>
                </a:cubicBezTo>
                <a:cubicBezTo>
                  <a:pt x="1355" y="284"/>
                  <a:pt x="1423" y="278"/>
                  <a:pt x="1490" y="278"/>
                </a:cubicBezTo>
                <a:cubicBezTo>
                  <a:pt x="2120" y="278"/>
                  <a:pt x="2634" y="767"/>
                  <a:pt x="2830" y="1360"/>
                </a:cubicBezTo>
                <a:cubicBezTo>
                  <a:pt x="3223" y="2549"/>
                  <a:pt x="2564" y="3781"/>
                  <a:pt x="2184" y="4880"/>
                </a:cubicBezTo>
                <a:cubicBezTo>
                  <a:pt x="1817" y="5944"/>
                  <a:pt x="1268" y="7977"/>
                  <a:pt x="2177" y="8914"/>
                </a:cubicBezTo>
                <a:cubicBezTo>
                  <a:pt x="1947" y="9813"/>
                  <a:pt x="1860" y="10803"/>
                  <a:pt x="1857" y="11704"/>
                </a:cubicBezTo>
                <a:cubicBezTo>
                  <a:pt x="1850" y="13401"/>
                  <a:pt x="2441" y="15304"/>
                  <a:pt x="4270" y="15784"/>
                </a:cubicBezTo>
                <a:cubicBezTo>
                  <a:pt x="4515" y="15848"/>
                  <a:pt x="4763" y="15879"/>
                  <a:pt x="5010" y="15879"/>
                </a:cubicBezTo>
                <a:cubicBezTo>
                  <a:pt x="6371" y="15879"/>
                  <a:pt x="7673" y="14944"/>
                  <a:pt x="7866" y="13513"/>
                </a:cubicBezTo>
                <a:cubicBezTo>
                  <a:pt x="7941" y="12905"/>
                  <a:pt x="7753" y="12257"/>
                  <a:pt x="7396" y="11748"/>
                </a:cubicBezTo>
                <a:cubicBezTo>
                  <a:pt x="7669" y="10750"/>
                  <a:pt x="7439" y="9510"/>
                  <a:pt x="6962" y="8687"/>
                </a:cubicBezTo>
                <a:cubicBezTo>
                  <a:pt x="6349" y="7625"/>
                  <a:pt x="5254" y="6923"/>
                  <a:pt x="4684" y="5848"/>
                </a:cubicBezTo>
                <a:cubicBezTo>
                  <a:pt x="4470" y="5440"/>
                  <a:pt x="4331" y="4934"/>
                  <a:pt x="4460" y="4478"/>
                </a:cubicBezTo>
                <a:cubicBezTo>
                  <a:pt x="4576" y="4063"/>
                  <a:pt x="4976" y="3614"/>
                  <a:pt x="5440" y="3614"/>
                </a:cubicBezTo>
                <a:cubicBezTo>
                  <a:pt x="5447" y="3614"/>
                  <a:pt x="5453" y="3614"/>
                  <a:pt x="5460" y="3614"/>
                </a:cubicBezTo>
                <a:cubicBezTo>
                  <a:pt x="5948" y="3625"/>
                  <a:pt x="6604" y="4399"/>
                  <a:pt x="6017" y="4777"/>
                </a:cubicBezTo>
                <a:cubicBezTo>
                  <a:pt x="5936" y="4829"/>
                  <a:pt x="5837" y="4854"/>
                  <a:pt x="5735" y="4854"/>
                </a:cubicBezTo>
                <a:cubicBezTo>
                  <a:pt x="5483" y="4854"/>
                  <a:pt x="5216" y="4704"/>
                  <a:pt x="5192" y="4447"/>
                </a:cubicBezTo>
                <a:cubicBezTo>
                  <a:pt x="5183" y="4353"/>
                  <a:pt x="5103" y="4305"/>
                  <a:pt x="5029" y="4305"/>
                </a:cubicBezTo>
                <a:cubicBezTo>
                  <a:pt x="4955" y="4305"/>
                  <a:pt x="4886" y="4352"/>
                  <a:pt x="4894" y="4447"/>
                </a:cubicBezTo>
                <a:cubicBezTo>
                  <a:pt x="4935" y="4913"/>
                  <a:pt x="5309" y="5134"/>
                  <a:pt x="5688" y="5134"/>
                </a:cubicBezTo>
                <a:cubicBezTo>
                  <a:pt x="6136" y="5134"/>
                  <a:pt x="6592" y="4825"/>
                  <a:pt x="6516" y="4247"/>
                </a:cubicBezTo>
                <a:cubicBezTo>
                  <a:pt x="6447" y="3722"/>
                  <a:pt x="5949" y="3327"/>
                  <a:pt x="5436" y="3327"/>
                </a:cubicBezTo>
                <a:cubicBezTo>
                  <a:pt x="5384" y="3327"/>
                  <a:pt x="5333" y="3331"/>
                  <a:pt x="5282" y="3339"/>
                </a:cubicBezTo>
                <a:cubicBezTo>
                  <a:pt x="4673" y="3435"/>
                  <a:pt x="4226" y="4011"/>
                  <a:pt x="4136" y="4597"/>
                </a:cubicBezTo>
                <a:cubicBezTo>
                  <a:pt x="3996" y="5514"/>
                  <a:pt x="4575" y="6332"/>
                  <a:pt x="5161" y="6970"/>
                </a:cubicBezTo>
                <a:cubicBezTo>
                  <a:pt x="5895" y="7767"/>
                  <a:pt x="6653" y="8507"/>
                  <a:pt x="7039" y="9547"/>
                </a:cubicBezTo>
                <a:cubicBezTo>
                  <a:pt x="7260" y="10146"/>
                  <a:pt x="7321" y="10839"/>
                  <a:pt x="7164" y="11464"/>
                </a:cubicBezTo>
                <a:cubicBezTo>
                  <a:pt x="6790" y="11067"/>
                  <a:pt x="6297" y="10804"/>
                  <a:pt x="5754" y="10804"/>
                </a:cubicBezTo>
                <a:cubicBezTo>
                  <a:pt x="5534" y="10804"/>
                  <a:pt x="5306" y="10847"/>
                  <a:pt x="5074" y="10942"/>
                </a:cubicBezTo>
                <a:cubicBezTo>
                  <a:pt x="4437" y="11202"/>
                  <a:pt x="4033" y="11964"/>
                  <a:pt x="4284" y="12629"/>
                </a:cubicBezTo>
                <a:cubicBezTo>
                  <a:pt x="4473" y="13129"/>
                  <a:pt x="4951" y="13353"/>
                  <a:pt x="5444" y="13353"/>
                </a:cubicBezTo>
                <a:cubicBezTo>
                  <a:pt x="5573" y="13353"/>
                  <a:pt x="5703" y="13338"/>
                  <a:pt x="5830" y="13308"/>
                </a:cubicBezTo>
                <a:cubicBezTo>
                  <a:pt x="6563" y="13138"/>
                  <a:pt x="7021" y="12681"/>
                  <a:pt x="7273" y="12100"/>
                </a:cubicBezTo>
                <a:cubicBezTo>
                  <a:pt x="7403" y="12306"/>
                  <a:pt x="7497" y="12526"/>
                  <a:pt x="7545" y="12740"/>
                </a:cubicBezTo>
                <a:cubicBezTo>
                  <a:pt x="7785" y="13856"/>
                  <a:pt x="7061" y="14990"/>
                  <a:pt x="6026" y="15401"/>
                </a:cubicBezTo>
                <a:cubicBezTo>
                  <a:pt x="5712" y="15526"/>
                  <a:pt x="5377" y="15587"/>
                  <a:pt x="5043" y="15587"/>
                </a:cubicBezTo>
                <a:cubicBezTo>
                  <a:pt x="4338" y="15587"/>
                  <a:pt x="3635" y="15317"/>
                  <a:pt x="3133" y="14809"/>
                </a:cubicBezTo>
                <a:cubicBezTo>
                  <a:pt x="2398" y="14064"/>
                  <a:pt x="2176" y="12969"/>
                  <a:pt x="2146" y="11961"/>
                </a:cubicBezTo>
                <a:cubicBezTo>
                  <a:pt x="2120" y="11030"/>
                  <a:pt x="2210" y="10042"/>
                  <a:pt x="2429" y="9122"/>
                </a:cubicBezTo>
                <a:cubicBezTo>
                  <a:pt x="2618" y="9241"/>
                  <a:pt x="2847" y="9330"/>
                  <a:pt x="3127" y="9376"/>
                </a:cubicBezTo>
                <a:cubicBezTo>
                  <a:pt x="3205" y="9388"/>
                  <a:pt x="3284" y="9394"/>
                  <a:pt x="3362" y="9394"/>
                </a:cubicBezTo>
                <a:cubicBezTo>
                  <a:pt x="3934" y="9394"/>
                  <a:pt x="4491" y="9069"/>
                  <a:pt x="4599" y="8469"/>
                </a:cubicBezTo>
                <a:cubicBezTo>
                  <a:pt x="4699" y="7914"/>
                  <a:pt x="4387" y="7292"/>
                  <a:pt x="3793" y="7212"/>
                </a:cubicBezTo>
                <a:cubicBezTo>
                  <a:pt x="3742" y="7206"/>
                  <a:pt x="3693" y="7202"/>
                  <a:pt x="3645" y="7202"/>
                </a:cubicBezTo>
                <a:cubicBezTo>
                  <a:pt x="2980" y="7202"/>
                  <a:pt x="2518" y="7824"/>
                  <a:pt x="2323" y="8405"/>
                </a:cubicBezTo>
                <a:cubicBezTo>
                  <a:pt x="2310" y="8445"/>
                  <a:pt x="2300" y="8484"/>
                  <a:pt x="2287" y="8521"/>
                </a:cubicBezTo>
                <a:cubicBezTo>
                  <a:pt x="1927" y="7932"/>
                  <a:pt x="1891" y="7027"/>
                  <a:pt x="2020" y="6415"/>
                </a:cubicBezTo>
                <a:cubicBezTo>
                  <a:pt x="2245" y="5352"/>
                  <a:pt x="2729" y="4370"/>
                  <a:pt x="3030" y="3331"/>
                </a:cubicBezTo>
                <a:cubicBezTo>
                  <a:pt x="3275" y="2480"/>
                  <a:pt x="3351" y="1493"/>
                  <a:pt x="2819" y="730"/>
                </a:cubicBezTo>
                <a:cubicBezTo>
                  <a:pt x="2517" y="296"/>
                  <a:pt x="1992" y="1"/>
                  <a:pt x="14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108796" y="3564149"/>
            <a:ext cx="419626" cy="668195"/>
          </a:xfrm>
          <a:custGeom>
            <a:rect b="b" l="l" r="r" t="t"/>
            <a:pathLst>
              <a:path extrusionOk="0" h="8444" w="5303">
                <a:moveTo>
                  <a:pt x="4072" y="0"/>
                </a:moveTo>
                <a:cubicBezTo>
                  <a:pt x="4060" y="0"/>
                  <a:pt x="4048" y="5"/>
                  <a:pt x="4038" y="16"/>
                </a:cubicBezTo>
                <a:cubicBezTo>
                  <a:pt x="3894" y="176"/>
                  <a:pt x="3755" y="346"/>
                  <a:pt x="3624" y="520"/>
                </a:cubicBezTo>
                <a:lnTo>
                  <a:pt x="3563" y="482"/>
                </a:lnTo>
                <a:cubicBezTo>
                  <a:pt x="3557" y="472"/>
                  <a:pt x="3549" y="462"/>
                  <a:pt x="3536" y="456"/>
                </a:cubicBezTo>
                <a:cubicBezTo>
                  <a:pt x="3508" y="441"/>
                  <a:pt x="3477" y="430"/>
                  <a:pt x="3446" y="415"/>
                </a:cubicBezTo>
                <a:cubicBezTo>
                  <a:pt x="3405" y="392"/>
                  <a:pt x="3364" y="367"/>
                  <a:pt x="3326" y="346"/>
                </a:cubicBezTo>
                <a:cubicBezTo>
                  <a:pt x="3316" y="340"/>
                  <a:pt x="3305" y="338"/>
                  <a:pt x="3296" y="338"/>
                </a:cubicBezTo>
                <a:cubicBezTo>
                  <a:pt x="3285" y="338"/>
                  <a:pt x="3274" y="341"/>
                  <a:pt x="3266" y="346"/>
                </a:cubicBezTo>
                <a:cubicBezTo>
                  <a:pt x="3065" y="281"/>
                  <a:pt x="2854" y="248"/>
                  <a:pt x="2644" y="248"/>
                </a:cubicBezTo>
                <a:cubicBezTo>
                  <a:pt x="2122" y="248"/>
                  <a:pt x="1602" y="448"/>
                  <a:pt x="1233" y="837"/>
                </a:cubicBezTo>
                <a:cubicBezTo>
                  <a:pt x="1040" y="1038"/>
                  <a:pt x="827" y="1395"/>
                  <a:pt x="1037" y="1662"/>
                </a:cubicBezTo>
                <a:cubicBezTo>
                  <a:pt x="1097" y="1739"/>
                  <a:pt x="1176" y="1781"/>
                  <a:pt x="1258" y="1798"/>
                </a:cubicBezTo>
                <a:cubicBezTo>
                  <a:pt x="728" y="2190"/>
                  <a:pt x="219" y="2750"/>
                  <a:pt x="57" y="3329"/>
                </a:cubicBezTo>
                <a:cubicBezTo>
                  <a:pt x="1" y="3529"/>
                  <a:pt x="63" y="3706"/>
                  <a:pt x="251" y="3809"/>
                </a:cubicBezTo>
                <a:cubicBezTo>
                  <a:pt x="326" y="3849"/>
                  <a:pt x="401" y="3866"/>
                  <a:pt x="476" y="3866"/>
                </a:cubicBezTo>
                <a:cubicBezTo>
                  <a:pt x="670" y="3866"/>
                  <a:pt x="858" y="3750"/>
                  <a:pt x="1012" y="3630"/>
                </a:cubicBezTo>
                <a:cubicBezTo>
                  <a:pt x="1075" y="3581"/>
                  <a:pt x="1015" y="3506"/>
                  <a:pt x="952" y="3506"/>
                </a:cubicBezTo>
                <a:cubicBezTo>
                  <a:pt x="941" y="3506"/>
                  <a:pt x="931" y="3508"/>
                  <a:pt x="921" y="3513"/>
                </a:cubicBezTo>
                <a:cubicBezTo>
                  <a:pt x="832" y="3550"/>
                  <a:pt x="685" y="3645"/>
                  <a:pt x="591" y="3645"/>
                </a:cubicBezTo>
                <a:cubicBezTo>
                  <a:pt x="590" y="3645"/>
                  <a:pt x="588" y="3645"/>
                  <a:pt x="587" y="3645"/>
                </a:cubicBezTo>
                <a:cubicBezTo>
                  <a:pt x="79" y="3621"/>
                  <a:pt x="299" y="3303"/>
                  <a:pt x="385" y="3144"/>
                </a:cubicBezTo>
                <a:cubicBezTo>
                  <a:pt x="508" y="2925"/>
                  <a:pt x="647" y="2719"/>
                  <a:pt x="806" y="2524"/>
                </a:cubicBezTo>
                <a:cubicBezTo>
                  <a:pt x="1032" y="2244"/>
                  <a:pt x="1294" y="1996"/>
                  <a:pt x="1570" y="1765"/>
                </a:cubicBezTo>
                <a:cubicBezTo>
                  <a:pt x="1668" y="1731"/>
                  <a:pt x="1763" y="1680"/>
                  <a:pt x="1839" y="1626"/>
                </a:cubicBezTo>
                <a:cubicBezTo>
                  <a:pt x="1904" y="1581"/>
                  <a:pt x="1878" y="1462"/>
                  <a:pt x="1805" y="1462"/>
                </a:cubicBezTo>
                <a:cubicBezTo>
                  <a:pt x="1795" y="1462"/>
                  <a:pt x="1784" y="1464"/>
                  <a:pt x="1773" y="1469"/>
                </a:cubicBezTo>
                <a:cubicBezTo>
                  <a:pt x="1718" y="1491"/>
                  <a:pt x="1609" y="1559"/>
                  <a:pt x="1547" y="1559"/>
                </a:cubicBezTo>
                <a:cubicBezTo>
                  <a:pt x="1544" y="1559"/>
                  <a:pt x="1542" y="1559"/>
                  <a:pt x="1539" y="1559"/>
                </a:cubicBezTo>
                <a:cubicBezTo>
                  <a:pt x="932" y="1503"/>
                  <a:pt x="1322" y="1087"/>
                  <a:pt x="1448" y="963"/>
                </a:cubicBezTo>
                <a:cubicBezTo>
                  <a:pt x="1634" y="777"/>
                  <a:pt x="1871" y="636"/>
                  <a:pt x="2118" y="551"/>
                </a:cubicBezTo>
                <a:cubicBezTo>
                  <a:pt x="2320" y="481"/>
                  <a:pt x="2524" y="448"/>
                  <a:pt x="2729" y="448"/>
                </a:cubicBezTo>
                <a:cubicBezTo>
                  <a:pt x="2973" y="448"/>
                  <a:pt x="3216" y="495"/>
                  <a:pt x="3452" y="580"/>
                </a:cubicBezTo>
                <a:cubicBezTo>
                  <a:pt x="3482" y="601"/>
                  <a:pt x="3509" y="619"/>
                  <a:pt x="3539" y="637"/>
                </a:cubicBezTo>
                <a:cubicBezTo>
                  <a:pt x="3395" y="837"/>
                  <a:pt x="3262" y="1045"/>
                  <a:pt x="3135" y="1258"/>
                </a:cubicBezTo>
                <a:cubicBezTo>
                  <a:pt x="2829" y="1263"/>
                  <a:pt x="2516" y="1312"/>
                  <a:pt x="2248" y="1451"/>
                </a:cubicBezTo>
                <a:cubicBezTo>
                  <a:pt x="2209" y="1471"/>
                  <a:pt x="2235" y="1520"/>
                  <a:pt x="2269" y="1520"/>
                </a:cubicBezTo>
                <a:cubicBezTo>
                  <a:pt x="2271" y="1520"/>
                  <a:pt x="2273" y="1520"/>
                  <a:pt x="2276" y="1520"/>
                </a:cubicBezTo>
                <a:cubicBezTo>
                  <a:pt x="2536" y="1480"/>
                  <a:pt x="2783" y="1438"/>
                  <a:pt x="3037" y="1421"/>
                </a:cubicBezTo>
                <a:lnTo>
                  <a:pt x="3037" y="1421"/>
                </a:lnTo>
                <a:cubicBezTo>
                  <a:pt x="2871" y="1716"/>
                  <a:pt x="2721" y="2020"/>
                  <a:pt x="2586" y="2336"/>
                </a:cubicBezTo>
                <a:cubicBezTo>
                  <a:pt x="2143" y="2362"/>
                  <a:pt x="1708" y="2532"/>
                  <a:pt x="1340" y="2776"/>
                </a:cubicBezTo>
                <a:cubicBezTo>
                  <a:pt x="1294" y="2805"/>
                  <a:pt x="1320" y="2869"/>
                  <a:pt x="1363" y="2869"/>
                </a:cubicBezTo>
                <a:cubicBezTo>
                  <a:pt x="1372" y="2869"/>
                  <a:pt x="1381" y="2867"/>
                  <a:pt x="1390" y="2861"/>
                </a:cubicBezTo>
                <a:cubicBezTo>
                  <a:pt x="1755" y="2645"/>
                  <a:pt x="2118" y="2544"/>
                  <a:pt x="2519" y="2495"/>
                </a:cubicBezTo>
                <a:lnTo>
                  <a:pt x="2519" y="2495"/>
                </a:lnTo>
                <a:cubicBezTo>
                  <a:pt x="2338" y="2945"/>
                  <a:pt x="2186" y="3410"/>
                  <a:pt x="2071" y="3882"/>
                </a:cubicBezTo>
                <a:cubicBezTo>
                  <a:pt x="1502" y="4153"/>
                  <a:pt x="1130" y="4825"/>
                  <a:pt x="996" y="5416"/>
                </a:cubicBezTo>
                <a:cubicBezTo>
                  <a:pt x="988" y="5450"/>
                  <a:pt x="1014" y="5472"/>
                  <a:pt x="1041" y="5472"/>
                </a:cubicBezTo>
                <a:cubicBezTo>
                  <a:pt x="1059" y="5472"/>
                  <a:pt x="1076" y="5463"/>
                  <a:pt x="1084" y="5440"/>
                </a:cubicBezTo>
                <a:cubicBezTo>
                  <a:pt x="1182" y="5125"/>
                  <a:pt x="1323" y="4830"/>
                  <a:pt x="1528" y="4568"/>
                </a:cubicBezTo>
                <a:cubicBezTo>
                  <a:pt x="1677" y="4375"/>
                  <a:pt x="1855" y="4225"/>
                  <a:pt x="2030" y="4063"/>
                </a:cubicBezTo>
                <a:lnTo>
                  <a:pt x="2030" y="4063"/>
                </a:lnTo>
                <a:cubicBezTo>
                  <a:pt x="1808" y="5077"/>
                  <a:pt x="1749" y="6115"/>
                  <a:pt x="1896" y="7077"/>
                </a:cubicBezTo>
                <a:cubicBezTo>
                  <a:pt x="1904" y="7130"/>
                  <a:pt x="1946" y="7154"/>
                  <a:pt x="1990" y="7154"/>
                </a:cubicBezTo>
                <a:cubicBezTo>
                  <a:pt x="2047" y="7154"/>
                  <a:pt x="2108" y="7115"/>
                  <a:pt x="2107" y="7049"/>
                </a:cubicBezTo>
                <a:cubicBezTo>
                  <a:pt x="2092" y="6041"/>
                  <a:pt x="2115" y="5072"/>
                  <a:pt x="2312" y="4102"/>
                </a:cubicBezTo>
                <a:cubicBezTo>
                  <a:pt x="2352" y="4162"/>
                  <a:pt x="2387" y="4228"/>
                  <a:pt x="2420" y="4295"/>
                </a:cubicBezTo>
                <a:cubicBezTo>
                  <a:pt x="2478" y="4423"/>
                  <a:pt x="2501" y="4557"/>
                  <a:pt x="2557" y="4683"/>
                </a:cubicBezTo>
                <a:cubicBezTo>
                  <a:pt x="2565" y="4702"/>
                  <a:pt x="2581" y="4710"/>
                  <a:pt x="2599" y="4710"/>
                </a:cubicBezTo>
                <a:cubicBezTo>
                  <a:pt x="2628" y="4710"/>
                  <a:pt x="2660" y="4687"/>
                  <a:pt x="2658" y="4653"/>
                </a:cubicBezTo>
                <a:cubicBezTo>
                  <a:pt x="2647" y="4414"/>
                  <a:pt x="2500" y="4167"/>
                  <a:pt x="2339" y="3974"/>
                </a:cubicBezTo>
                <a:cubicBezTo>
                  <a:pt x="2382" y="3778"/>
                  <a:pt x="2431" y="3581"/>
                  <a:pt x="2488" y="3385"/>
                </a:cubicBezTo>
                <a:cubicBezTo>
                  <a:pt x="2583" y="3068"/>
                  <a:pt x="2693" y="2762"/>
                  <a:pt x="2819" y="2460"/>
                </a:cubicBezTo>
                <a:cubicBezTo>
                  <a:pt x="3012" y="2883"/>
                  <a:pt x="3105" y="3295"/>
                  <a:pt x="3217" y="3750"/>
                </a:cubicBezTo>
                <a:cubicBezTo>
                  <a:pt x="3225" y="3783"/>
                  <a:pt x="3253" y="3798"/>
                  <a:pt x="3282" y="3798"/>
                </a:cubicBezTo>
                <a:cubicBezTo>
                  <a:pt x="3317" y="3798"/>
                  <a:pt x="3353" y="3774"/>
                  <a:pt x="3352" y="3730"/>
                </a:cubicBezTo>
                <a:cubicBezTo>
                  <a:pt x="3339" y="3251"/>
                  <a:pt x="3125" y="2753"/>
                  <a:pt x="2863" y="2352"/>
                </a:cubicBezTo>
                <a:cubicBezTo>
                  <a:pt x="3001" y="2033"/>
                  <a:pt x="3154" y="1722"/>
                  <a:pt x="3320" y="1418"/>
                </a:cubicBezTo>
                <a:cubicBezTo>
                  <a:pt x="3328" y="1418"/>
                  <a:pt x="3338" y="1418"/>
                  <a:pt x="3346" y="1420"/>
                </a:cubicBezTo>
                <a:cubicBezTo>
                  <a:pt x="3400" y="1799"/>
                  <a:pt x="3493" y="2204"/>
                  <a:pt x="3703" y="2528"/>
                </a:cubicBezTo>
                <a:cubicBezTo>
                  <a:pt x="3717" y="2550"/>
                  <a:pt x="3740" y="2559"/>
                  <a:pt x="3763" y="2559"/>
                </a:cubicBezTo>
                <a:cubicBezTo>
                  <a:pt x="3807" y="2559"/>
                  <a:pt x="3849" y="2525"/>
                  <a:pt x="3830" y="2475"/>
                </a:cubicBezTo>
                <a:cubicBezTo>
                  <a:pt x="3691" y="2094"/>
                  <a:pt x="3547" y="1750"/>
                  <a:pt x="3493" y="1346"/>
                </a:cubicBezTo>
                <a:cubicBezTo>
                  <a:pt x="3487" y="1300"/>
                  <a:pt x="3462" y="1271"/>
                  <a:pt x="3413" y="1266"/>
                </a:cubicBezTo>
                <a:lnTo>
                  <a:pt x="3405" y="1266"/>
                </a:lnTo>
                <a:cubicBezTo>
                  <a:pt x="3509" y="1079"/>
                  <a:pt x="3616" y="894"/>
                  <a:pt x="3730" y="709"/>
                </a:cubicBezTo>
                <a:cubicBezTo>
                  <a:pt x="4185" y="1069"/>
                  <a:pt x="4599" y="1521"/>
                  <a:pt x="4738" y="2100"/>
                </a:cubicBezTo>
                <a:cubicBezTo>
                  <a:pt x="4804" y="2369"/>
                  <a:pt x="4864" y="2904"/>
                  <a:pt x="4643" y="3131"/>
                </a:cubicBezTo>
                <a:cubicBezTo>
                  <a:pt x="4522" y="3256"/>
                  <a:pt x="4421" y="3305"/>
                  <a:pt x="4336" y="3305"/>
                </a:cubicBezTo>
                <a:cubicBezTo>
                  <a:pt x="4115" y="3305"/>
                  <a:pt x="4004" y="2975"/>
                  <a:pt x="3927" y="2798"/>
                </a:cubicBezTo>
                <a:cubicBezTo>
                  <a:pt x="3927" y="2794"/>
                  <a:pt x="3925" y="2793"/>
                  <a:pt x="3925" y="2788"/>
                </a:cubicBezTo>
                <a:cubicBezTo>
                  <a:pt x="3923" y="2776"/>
                  <a:pt x="3917" y="2768"/>
                  <a:pt x="3909" y="2760"/>
                </a:cubicBezTo>
                <a:cubicBezTo>
                  <a:pt x="3894" y="2733"/>
                  <a:pt x="3872" y="2722"/>
                  <a:pt x="3849" y="2722"/>
                </a:cubicBezTo>
                <a:cubicBezTo>
                  <a:pt x="3801" y="2722"/>
                  <a:pt x="3751" y="2773"/>
                  <a:pt x="3760" y="2829"/>
                </a:cubicBezTo>
                <a:cubicBezTo>
                  <a:pt x="3776" y="2945"/>
                  <a:pt x="3811" y="3051"/>
                  <a:pt x="3858" y="3144"/>
                </a:cubicBezTo>
                <a:cubicBezTo>
                  <a:pt x="3907" y="3468"/>
                  <a:pt x="3959" y="3792"/>
                  <a:pt x="4017" y="4115"/>
                </a:cubicBezTo>
                <a:cubicBezTo>
                  <a:pt x="4056" y="4334"/>
                  <a:pt x="4131" y="4573"/>
                  <a:pt x="4121" y="4797"/>
                </a:cubicBezTo>
                <a:cubicBezTo>
                  <a:pt x="4101" y="5196"/>
                  <a:pt x="3910" y="5417"/>
                  <a:pt x="3710" y="5417"/>
                </a:cubicBezTo>
                <a:cubicBezTo>
                  <a:pt x="3546" y="5417"/>
                  <a:pt x="3376" y="5269"/>
                  <a:pt x="3287" y="4949"/>
                </a:cubicBezTo>
                <a:cubicBezTo>
                  <a:pt x="3277" y="4915"/>
                  <a:pt x="3248" y="4899"/>
                  <a:pt x="3220" y="4899"/>
                </a:cubicBezTo>
                <a:cubicBezTo>
                  <a:pt x="3184" y="4899"/>
                  <a:pt x="3147" y="4924"/>
                  <a:pt x="3146" y="4969"/>
                </a:cubicBezTo>
                <a:cubicBezTo>
                  <a:pt x="3143" y="5018"/>
                  <a:pt x="3148" y="5064"/>
                  <a:pt x="3154" y="5110"/>
                </a:cubicBezTo>
                <a:cubicBezTo>
                  <a:pt x="3105" y="5113"/>
                  <a:pt x="3056" y="5144"/>
                  <a:pt x="3048" y="5206"/>
                </a:cubicBezTo>
                <a:cubicBezTo>
                  <a:pt x="2976" y="5828"/>
                  <a:pt x="3451" y="6265"/>
                  <a:pt x="3491" y="6862"/>
                </a:cubicBezTo>
                <a:cubicBezTo>
                  <a:pt x="3548" y="7691"/>
                  <a:pt x="2833" y="8216"/>
                  <a:pt x="2091" y="8216"/>
                </a:cubicBezTo>
                <a:cubicBezTo>
                  <a:pt x="1955" y="8216"/>
                  <a:pt x="1818" y="8199"/>
                  <a:pt x="1685" y="8162"/>
                </a:cubicBezTo>
                <a:cubicBezTo>
                  <a:pt x="850" y="7931"/>
                  <a:pt x="359" y="7105"/>
                  <a:pt x="277" y="6281"/>
                </a:cubicBezTo>
                <a:cubicBezTo>
                  <a:pt x="237" y="5872"/>
                  <a:pt x="292" y="5455"/>
                  <a:pt x="402" y="5061"/>
                </a:cubicBezTo>
                <a:cubicBezTo>
                  <a:pt x="495" y="4727"/>
                  <a:pt x="669" y="3958"/>
                  <a:pt x="994" y="3820"/>
                </a:cubicBezTo>
                <a:cubicBezTo>
                  <a:pt x="1016" y="3810"/>
                  <a:pt x="1004" y="3778"/>
                  <a:pt x="981" y="3778"/>
                </a:cubicBezTo>
                <a:cubicBezTo>
                  <a:pt x="655" y="3779"/>
                  <a:pt x="528" y="4161"/>
                  <a:pt x="408" y="4414"/>
                </a:cubicBezTo>
                <a:cubicBezTo>
                  <a:pt x="189" y="4882"/>
                  <a:pt x="50" y="5398"/>
                  <a:pt x="37" y="5918"/>
                </a:cubicBezTo>
                <a:cubicBezTo>
                  <a:pt x="14" y="6844"/>
                  <a:pt x="425" y="7816"/>
                  <a:pt x="1286" y="8245"/>
                </a:cubicBezTo>
                <a:cubicBezTo>
                  <a:pt x="1551" y="8377"/>
                  <a:pt x="1840" y="8444"/>
                  <a:pt x="2123" y="8444"/>
                </a:cubicBezTo>
                <a:cubicBezTo>
                  <a:pt x="2602" y="8444"/>
                  <a:pt x="3068" y="8251"/>
                  <a:pt x="3387" y="7849"/>
                </a:cubicBezTo>
                <a:cubicBezTo>
                  <a:pt x="3608" y="7568"/>
                  <a:pt x="3743" y="7211"/>
                  <a:pt x="3714" y="6851"/>
                </a:cubicBezTo>
                <a:cubicBezTo>
                  <a:pt x="3675" y="6327"/>
                  <a:pt x="3287" y="5910"/>
                  <a:pt x="3249" y="5395"/>
                </a:cubicBezTo>
                <a:lnTo>
                  <a:pt x="3249" y="5395"/>
                </a:lnTo>
                <a:cubicBezTo>
                  <a:pt x="3354" y="5567"/>
                  <a:pt x="3523" y="5680"/>
                  <a:pt x="3707" y="5680"/>
                </a:cubicBezTo>
                <a:cubicBezTo>
                  <a:pt x="3850" y="5680"/>
                  <a:pt x="4002" y="5611"/>
                  <a:pt x="4139" y="5449"/>
                </a:cubicBezTo>
                <a:cubicBezTo>
                  <a:pt x="4342" y="5210"/>
                  <a:pt x="4344" y="4900"/>
                  <a:pt x="4305" y="4604"/>
                </a:cubicBezTo>
                <a:cubicBezTo>
                  <a:pt x="4252" y="4205"/>
                  <a:pt x="4166" y="3807"/>
                  <a:pt x="4072" y="3410"/>
                </a:cubicBezTo>
                <a:lnTo>
                  <a:pt x="4072" y="3410"/>
                </a:lnTo>
                <a:cubicBezTo>
                  <a:pt x="4167" y="3481"/>
                  <a:pt x="4273" y="3520"/>
                  <a:pt x="4380" y="3520"/>
                </a:cubicBezTo>
                <a:cubicBezTo>
                  <a:pt x="4577" y="3520"/>
                  <a:pt x="4775" y="3386"/>
                  <a:pt x="4902" y="3072"/>
                </a:cubicBezTo>
                <a:cubicBezTo>
                  <a:pt x="5303" y="2081"/>
                  <a:pt x="4578" y="1127"/>
                  <a:pt x="3773" y="628"/>
                </a:cubicBezTo>
                <a:cubicBezTo>
                  <a:pt x="3886" y="446"/>
                  <a:pt x="4002" y="264"/>
                  <a:pt x="4123" y="84"/>
                </a:cubicBezTo>
                <a:cubicBezTo>
                  <a:pt x="4149" y="45"/>
                  <a:pt x="4110" y="0"/>
                  <a:pt x="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3587350" y="1236275"/>
            <a:ext cx="52551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3480642" y="1146768"/>
            <a:ext cx="52551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301550" y="1147100"/>
            <a:ext cx="29109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>
            <p:ph hasCustomPrompt="1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7" name="Google Shape;257;p20"/>
          <p:cNvSpPr txBox="1"/>
          <p:nvPr>
            <p:ph hasCustomPrompt="1" idx="2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hasCustomPrompt="1" idx="3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20"/>
          <p:cNvSpPr txBox="1"/>
          <p:nvPr>
            <p:ph idx="4"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idx="5" type="title"/>
          </p:nvPr>
        </p:nvSpPr>
        <p:spPr>
          <a:xfrm>
            <a:off x="301550" y="1147137"/>
            <a:ext cx="29109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61" name="Google Shape;261;p20"/>
          <p:cNvSpPr txBox="1"/>
          <p:nvPr>
            <p:ph idx="1" type="subTitle"/>
          </p:nvPr>
        </p:nvSpPr>
        <p:spPr>
          <a:xfrm>
            <a:off x="720000" y="2936025"/>
            <a:ext cx="20739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8612907" y="2380543"/>
            <a:ext cx="531105" cy="382406"/>
          </a:xfrm>
          <a:custGeom>
            <a:rect b="b" l="l" r="r" t="t"/>
            <a:pathLst>
              <a:path extrusionOk="0" h="13149" w="18262">
                <a:moveTo>
                  <a:pt x="15645" y="746"/>
                </a:moveTo>
                <a:cubicBezTo>
                  <a:pt x="16100" y="951"/>
                  <a:pt x="16517" y="1231"/>
                  <a:pt x="16866" y="1595"/>
                </a:cubicBezTo>
                <a:cubicBezTo>
                  <a:pt x="16460" y="1879"/>
                  <a:pt x="16054" y="2211"/>
                  <a:pt x="15727" y="2572"/>
                </a:cubicBezTo>
                <a:cubicBezTo>
                  <a:pt x="15301" y="2414"/>
                  <a:pt x="14853" y="2324"/>
                  <a:pt x="14431" y="2316"/>
                </a:cubicBezTo>
                <a:cubicBezTo>
                  <a:pt x="14825" y="1784"/>
                  <a:pt x="15241" y="1268"/>
                  <a:pt x="15645" y="746"/>
                </a:cubicBezTo>
                <a:close/>
                <a:moveTo>
                  <a:pt x="13801" y="321"/>
                </a:moveTo>
                <a:cubicBezTo>
                  <a:pt x="14390" y="342"/>
                  <a:pt x="14981" y="465"/>
                  <a:pt x="15524" y="691"/>
                </a:cubicBezTo>
                <a:cubicBezTo>
                  <a:pt x="15023" y="1183"/>
                  <a:pt x="14580" y="1746"/>
                  <a:pt x="14174" y="2317"/>
                </a:cubicBezTo>
                <a:cubicBezTo>
                  <a:pt x="13626" y="2342"/>
                  <a:pt x="13127" y="2476"/>
                  <a:pt x="12673" y="2695"/>
                </a:cubicBezTo>
                <a:cubicBezTo>
                  <a:pt x="13045" y="1901"/>
                  <a:pt x="13420" y="1109"/>
                  <a:pt x="13801" y="321"/>
                </a:cubicBezTo>
                <a:close/>
                <a:moveTo>
                  <a:pt x="16961" y="1699"/>
                </a:moveTo>
                <a:cubicBezTo>
                  <a:pt x="16971" y="1710"/>
                  <a:pt x="16980" y="1720"/>
                  <a:pt x="16989" y="1730"/>
                </a:cubicBezTo>
                <a:cubicBezTo>
                  <a:pt x="17298" y="2085"/>
                  <a:pt x="17529" y="2504"/>
                  <a:pt x="17673" y="2947"/>
                </a:cubicBezTo>
                <a:cubicBezTo>
                  <a:pt x="17619" y="2954"/>
                  <a:pt x="17573" y="2957"/>
                  <a:pt x="17512" y="2975"/>
                </a:cubicBezTo>
                <a:cubicBezTo>
                  <a:pt x="17439" y="2998"/>
                  <a:pt x="17365" y="3021"/>
                  <a:pt x="17295" y="3045"/>
                </a:cubicBezTo>
                <a:cubicBezTo>
                  <a:pt x="17169" y="3086"/>
                  <a:pt x="17021" y="3112"/>
                  <a:pt x="16920" y="3198"/>
                </a:cubicBezTo>
                <a:cubicBezTo>
                  <a:pt x="16902" y="3214"/>
                  <a:pt x="16894" y="3237"/>
                  <a:pt x="16894" y="3260"/>
                </a:cubicBezTo>
                <a:cubicBezTo>
                  <a:pt x="16604" y="3008"/>
                  <a:pt x="16267" y="2803"/>
                  <a:pt x="15907" y="2648"/>
                </a:cubicBezTo>
                <a:cubicBezTo>
                  <a:pt x="16267" y="2347"/>
                  <a:pt x="16616" y="2018"/>
                  <a:pt x="16961" y="1699"/>
                </a:cubicBezTo>
                <a:close/>
                <a:moveTo>
                  <a:pt x="14352" y="2709"/>
                </a:moveTo>
                <a:cubicBezTo>
                  <a:pt x="14548" y="2709"/>
                  <a:pt x="14750" y="2726"/>
                  <a:pt x="14956" y="2761"/>
                </a:cubicBezTo>
                <a:cubicBezTo>
                  <a:pt x="14997" y="2767"/>
                  <a:pt x="15040" y="2777"/>
                  <a:pt x="15081" y="2785"/>
                </a:cubicBezTo>
                <a:cubicBezTo>
                  <a:pt x="15025" y="3000"/>
                  <a:pt x="15102" y="3266"/>
                  <a:pt x="15164" y="3468"/>
                </a:cubicBezTo>
                <a:cubicBezTo>
                  <a:pt x="15195" y="3566"/>
                  <a:pt x="15233" y="3680"/>
                  <a:pt x="15282" y="3790"/>
                </a:cubicBezTo>
                <a:cubicBezTo>
                  <a:pt x="15233" y="3785"/>
                  <a:pt x="15185" y="3783"/>
                  <a:pt x="15136" y="3783"/>
                </a:cubicBezTo>
                <a:cubicBezTo>
                  <a:pt x="15118" y="3783"/>
                  <a:pt x="15099" y="3783"/>
                  <a:pt x="15081" y="3783"/>
                </a:cubicBezTo>
                <a:cubicBezTo>
                  <a:pt x="14869" y="3783"/>
                  <a:pt x="14662" y="3809"/>
                  <a:pt x="14464" y="3854"/>
                </a:cubicBezTo>
                <a:cubicBezTo>
                  <a:pt x="14264" y="3715"/>
                  <a:pt x="14040" y="3612"/>
                  <a:pt x="13843" y="3469"/>
                </a:cubicBezTo>
                <a:cubicBezTo>
                  <a:pt x="13616" y="3301"/>
                  <a:pt x="13410" y="3108"/>
                  <a:pt x="13212" y="2906"/>
                </a:cubicBezTo>
                <a:cubicBezTo>
                  <a:pt x="13568" y="2780"/>
                  <a:pt x="13949" y="2709"/>
                  <a:pt x="14352" y="2709"/>
                </a:cubicBezTo>
                <a:close/>
                <a:moveTo>
                  <a:pt x="15221" y="2818"/>
                </a:moveTo>
                <a:lnTo>
                  <a:pt x="15221" y="2818"/>
                </a:lnTo>
                <a:cubicBezTo>
                  <a:pt x="15603" y="2914"/>
                  <a:pt x="15985" y="3078"/>
                  <a:pt x="16318" y="3306"/>
                </a:cubicBezTo>
                <a:cubicBezTo>
                  <a:pt x="16251" y="3518"/>
                  <a:pt x="16198" y="3760"/>
                  <a:pt x="16190" y="3994"/>
                </a:cubicBezTo>
                <a:cubicBezTo>
                  <a:pt x="15997" y="3919"/>
                  <a:pt x="15794" y="3859"/>
                  <a:pt x="15586" y="3824"/>
                </a:cubicBezTo>
                <a:cubicBezTo>
                  <a:pt x="15521" y="3682"/>
                  <a:pt x="15424" y="3544"/>
                  <a:pt x="15372" y="3400"/>
                </a:cubicBezTo>
                <a:cubicBezTo>
                  <a:pt x="15303" y="3216"/>
                  <a:pt x="15290" y="3004"/>
                  <a:pt x="15221" y="2818"/>
                </a:cubicBezTo>
                <a:close/>
                <a:moveTo>
                  <a:pt x="13592" y="319"/>
                </a:moveTo>
                <a:cubicBezTo>
                  <a:pt x="13611" y="319"/>
                  <a:pt x="13630" y="319"/>
                  <a:pt x="13649" y="319"/>
                </a:cubicBezTo>
                <a:cubicBezTo>
                  <a:pt x="13159" y="1131"/>
                  <a:pt x="12724" y="1990"/>
                  <a:pt x="12362" y="2862"/>
                </a:cubicBezTo>
                <a:cubicBezTo>
                  <a:pt x="11863" y="3157"/>
                  <a:pt x="11423" y="3551"/>
                  <a:pt x="11035" y="4004"/>
                </a:cubicBezTo>
                <a:cubicBezTo>
                  <a:pt x="11143" y="3510"/>
                  <a:pt x="11183" y="2985"/>
                  <a:pt x="11264" y="2491"/>
                </a:cubicBezTo>
                <a:cubicBezTo>
                  <a:pt x="11363" y="1895"/>
                  <a:pt x="11457" y="1301"/>
                  <a:pt x="11551" y="705"/>
                </a:cubicBezTo>
                <a:cubicBezTo>
                  <a:pt x="11944" y="561"/>
                  <a:pt x="12346" y="452"/>
                  <a:pt x="12757" y="386"/>
                </a:cubicBezTo>
                <a:cubicBezTo>
                  <a:pt x="13031" y="342"/>
                  <a:pt x="13310" y="319"/>
                  <a:pt x="13592" y="319"/>
                </a:cubicBezTo>
                <a:close/>
                <a:moveTo>
                  <a:pt x="13055" y="2970"/>
                </a:moveTo>
                <a:cubicBezTo>
                  <a:pt x="13339" y="3315"/>
                  <a:pt x="13726" y="3718"/>
                  <a:pt x="14148" y="3947"/>
                </a:cubicBezTo>
                <a:cubicBezTo>
                  <a:pt x="13804" y="4068"/>
                  <a:pt x="13487" y="4255"/>
                  <a:pt x="13204" y="4489"/>
                </a:cubicBezTo>
                <a:cubicBezTo>
                  <a:pt x="13192" y="4477"/>
                  <a:pt x="13181" y="4467"/>
                  <a:pt x="13163" y="4464"/>
                </a:cubicBezTo>
                <a:cubicBezTo>
                  <a:pt x="12909" y="4412"/>
                  <a:pt x="12647" y="4410"/>
                  <a:pt x="12389" y="4374"/>
                </a:cubicBezTo>
                <a:cubicBezTo>
                  <a:pt x="12066" y="4330"/>
                  <a:pt x="11749" y="4256"/>
                  <a:pt x="11431" y="4181"/>
                </a:cubicBezTo>
                <a:cubicBezTo>
                  <a:pt x="11423" y="4178"/>
                  <a:pt x="11415" y="4178"/>
                  <a:pt x="11407" y="4178"/>
                </a:cubicBezTo>
                <a:cubicBezTo>
                  <a:pt x="11880" y="3652"/>
                  <a:pt x="12430" y="3225"/>
                  <a:pt x="13055" y="2970"/>
                </a:cubicBezTo>
                <a:close/>
                <a:moveTo>
                  <a:pt x="16462" y="3405"/>
                </a:moveTo>
                <a:cubicBezTo>
                  <a:pt x="16866" y="3715"/>
                  <a:pt x="17185" y="4120"/>
                  <a:pt x="17316" y="4618"/>
                </a:cubicBezTo>
                <a:cubicBezTo>
                  <a:pt x="17331" y="4674"/>
                  <a:pt x="17340" y="4729"/>
                  <a:pt x="17350" y="4787"/>
                </a:cubicBezTo>
                <a:cubicBezTo>
                  <a:pt x="17092" y="4497"/>
                  <a:pt x="16778" y="4268"/>
                  <a:pt x="16432" y="4099"/>
                </a:cubicBezTo>
                <a:cubicBezTo>
                  <a:pt x="16424" y="4017"/>
                  <a:pt x="16416" y="3936"/>
                  <a:pt x="16418" y="3854"/>
                </a:cubicBezTo>
                <a:cubicBezTo>
                  <a:pt x="16422" y="3703"/>
                  <a:pt x="16437" y="3554"/>
                  <a:pt x="16462" y="3405"/>
                </a:cubicBezTo>
                <a:close/>
                <a:moveTo>
                  <a:pt x="17715" y="3078"/>
                </a:moveTo>
                <a:cubicBezTo>
                  <a:pt x="17876" y="3646"/>
                  <a:pt x="17900" y="4255"/>
                  <a:pt x="17764" y="4829"/>
                </a:cubicBezTo>
                <a:cubicBezTo>
                  <a:pt x="17704" y="4243"/>
                  <a:pt x="17409" y="3741"/>
                  <a:pt x="16987" y="3342"/>
                </a:cubicBezTo>
                <a:cubicBezTo>
                  <a:pt x="17115" y="3342"/>
                  <a:pt x="17241" y="3274"/>
                  <a:pt x="17360" y="3234"/>
                </a:cubicBezTo>
                <a:cubicBezTo>
                  <a:pt x="17422" y="3211"/>
                  <a:pt x="17488" y="3186"/>
                  <a:pt x="17552" y="3162"/>
                </a:cubicBezTo>
                <a:cubicBezTo>
                  <a:pt x="17619" y="3135"/>
                  <a:pt x="17664" y="3111"/>
                  <a:pt x="17715" y="3078"/>
                </a:cubicBezTo>
                <a:close/>
                <a:moveTo>
                  <a:pt x="11343" y="4248"/>
                </a:moveTo>
                <a:cubicBezTo>
                  <a:pt x="11343" y="4269"/>
                  <a:pt x="11358" y="4292"/>
                  <a:pt x="11387" y="4305"/>
                </a:cubicBezTo>
                <a:cubicBezTo>
                  <a:pt x="11850" y="4490"/>
                  <a:pt x="12428" y="4661"/>
                  <a:pt x="12951" y="4661"/>
                </a:cubicBezTo>
                <a:cubicBezTo>
                  <a:pt x="12969" y="4661"/>
                  <a:pt x="12988" y="4661"/>
                  <a:pt x="13007" y="4661"/>
                </a:cubicBezTo>
                <a:lnTo>
                  <a:pt x="13007" y="4661"/>
                </a:lnTo>
                <a:cubicBezTo>
                  <a:pt x="12860" y="4800"/>
                  <a:pt x="12721" y="4952"/>
                  <a:pt x="12593" y="5115"/>
                </a:cubicBezTo>
                <a:cubicBezTo>
                  <a:pt x="12398" y="5364"/>
                  <a:pt x="12230" y="5657"/>
                  <a:pt x="12071" y="5971"/>
                </a:cubicBezTo>
                <a:cubicBezTo>
                  <a:pt x="12052" y="5951"/>
                  <a:pt x="12028" y="5938"/>
                  <a:pt x="11997" y="5938"/>
                </a:cubicBezTo>
                <a:cubicBezTo>
                  <a:pt x="11988" y="5938"/>
                  <a:pt x="11978" y="5939"/>
                  <a:pt x="11968" y="5942"/>
                </a:cubicBezTo>
                <a:cubicBezTo>
                  <a:pt x="11694" y="5997"/>
                  <a:pt x="11419" y="6029"/>
                  <a:pt x="11140" y="6029"/>
                </a:cubicBezTo>
                <a:cubicBezTo>
                  <a:pt x="11082" y="6029"/>
                  <a:pt x="11025" y="6028"/>
                  <a:pt x="10967" y="6025"/>
                </a:cubicBezTo>
                <a:cubicBezTo>
                  <a:pt x="10742" y="6014"/>
                  <a:pt x="10513" y="5948"/>
                  <a:pt x="10288" y="5948"/>
                </a:cubicBezTo>
                <a:cubicBezTo>
                  <a:pt x="10257" y="5948"/>
                  <a:pt x="10226" y="5949"/>
                  <a:pt x="10196" y="5952"/>
                </a:cubicBezTo>
                <a:cubicBezTo>
                  <a:pt x="10366" y="5657"/>
                  <a:pt x="10538" y="5364"/>
                  <a:pt x="10724" y="5078"/>
                </a:cubicBezTo>
                <a:cubicBezTo>
                  <a:pt x="10913" y="4785"/>
                  <a:pt x="11119" y="4505"/>
                  <a:pt x="11343" y="4248"/>
                </a:cubicBezTo>
                <a:close/>
                <a:moveTo>
                  <a:pt x="11415" y="756"/>
                </a:moveTo>
                <a:lnTo>
                  <a:pt x="11415" y="756"/>
                </a:lnTo>
                <a:cubicBezTo>
                  <a:pt x="11286" y="1265"/>
                  <a:pt x="11171" y="1777"/>
                  <a:pt x="11073" y="2293"/>
                </a:cubicBezTo>
                <a:cubicBezTo>
                  <a:pt x="10950" y="2942"/>
                  <a:pt x="10765" y="3643"/>
                  <a:pt x="10769" y="4304"/>
                </a:cubicBezTo>
                <a:cubicBezTo>
                  <a:pt x="10769" y="4312"/>
                  <a:pt x="10770" y="4317"/>
                  <a:pt x="10773" y="4325"/>
                </a:cubicBezTo>
                <a:cubicBezTo>
                  <a:pt x="10598" y="4552"/>
                  <a:pt x="10438" y="4790"/>
                  <a:pt x="10286" y="5035"/>
                </a:cubicBezTo>
                <a:cubicBezTo>
                  <a:pt x="9963" y="5559"/>
                  <a:pt x="9679" y="6104"/>
                  <a:pt x="9386" y="6645"/>
                </a:cubicBezTo>
                <a:cubicBezTo>
                  <a:pt x="9361" y="5878"/>
                  <a:pt x="9288" y="5111"/>
                  <a:pt x="9278" y="4345"/>
                </a:cubicBezTo>
                <a:cubicBezTo>
                  <a:pt x="9268" y="3562"/>
                  <a:pt x="9292" y="2782"/>
                  <a:pt x="9301" y="2000"/>
                </a:cubicBezTo>
                <a:cubicBezTo>
                  <a:pt x="9944" y="1483"/>
                  <a:pt x="10659" y="1052"/>
                  <a:pt x="11415" y="756"/>
                </a:cubicBezTo>
                <a:close/>
                <a:moveTo>
                  <a:pt x="10148" y="6038"/>
                </a:moveTo>
                <a:cubicBezTo>
                  <a:pt x="10152" y="6040"/>
                  <a:pt x="10152" y="6042"/>
                  <a:pt x="10153" y="6043"/>
                </a:cubicBezTo>
                <a:cubicBezTo>
                  <a:pt x="10382" y="6215"/>
                  <a:pt x="10736" y="6235"/>
                  <a:pt x="11014" y="6253"/>
                </a:cubicBezTo>
                <a:cubicBezTo>
                  <a:pt x="11085" y="6257"/>
                  <a:pt x="11155" y="6259"/>
                  <a:pt x="11226" y="6259"/>
                </a:cubicBezTo>
                <a:cubicBezTo>
                  <a:pt x="11475" y="6259"/>
                  <a:pt x="11723" y="6233"/>
                  <a:pt x="11970" y="6186"/>
                </a:cubicBezTo>
                <a:lnTo>
                  <a:pt x="11970" y="6186"/>
                </a:lnTo>
                <a:cubicBezTo>
                  <a:pt x="11777" y="6596"/>
                  <a:pt x="11603" y="7040"/>
                  <a:pt x="11425" y="7487"/>
                </a:cubicBezTo>
                <a:cubicBezTo>
                  <a:pt x="10621" y="7693"/>
                  <a:pt x="9824" y="7876"/>
                  <a:pt x="9011" y="8043"/>
                </a:cubicBezTo>
                <a:cubicBezTo>
                  <a:pt x="9410" y="7385"/>
                  <a:pt x="9769" y="6706"/>
                  <a:pt x="10148" y="6038"/>
                </a:cubicBezTo>
                <a:close/>
                <a:moveTo>
                  <a:pt x="9140" y="2131"/>
                </a:moveTo>
                <a:lnTo>
                  <a:pt x="9140" y="2131"/>
                </a:lnTo>
                <a:cubicBezTo>
                  <a:pt x="9063" y="2890"/>
                  <a:pt x="9042" y="3659"/>
                  <a:pt x="9044" y="4418"/>
                </a:cubicBezTo>
                <a:cubicBezTo>
                  <a:pt x="9047" y="5281"/>
                  <a:pt x="9039" y="6179"/>
                  <a:pt x="9173" y="7033"/>
                </a:cubicBezTo>
                <a:cubicBezTo>
                  <a:pt x="9085" y="7194"/>
                  <a:pt x="8998" y="7351"/>
                  <a:pt x="8903" y="7508"/>
                </a:cubicBezTo>
                <a:cubicBezTo>
                  <a:pt x="8713" y="7832"/>
                  <a:pt x="8509" y="8146"/>
                  <a:pt x="8294" y="8454"/>
                </a:cubicBezTo>
                <a:cubicBezTo>
                  <a:pt x="8132" y="7744"/>
                  <a:pt x="7929" y="7050"/>
                  <a:pt x="7813" y="6328"/>
                </a:cubicBezTo>
                <a:cubicBezTo>
                  <a:pt x="7677" y="5500"/>
                  <a:pt x="7609" y="4665"/>
                  <a:pt x="7563" y="3829"/>
                </a:cubicBezTo>
                <a:cubicBezTo>
                  <a:pt x="8016" y="3209"/>
                  <a:pt x="8545" y="2631"/>
                  <a:pt x="9140" y="2131"/>
                </a:cubicBezTo>
                <a:close/>
                <a:moveTo>
                  <a:pt x="11305" y="7789"/>
                </a:moveTo>
                <a:cubicBezTo>
                  <a:pt x="11122" y="8241"/>
                  <a:pt x="10932" y="8691"/>
                  <a:pt x="10711" y="9102"/>
                </a:cubicBezTo>
                <a:cubicBezTo>
                  <a:pt x="9816" y="9256"/>
                  <a:pt x="8926" y="9370"/>
                  <a:pt x="8021" y="9463"/>
                </a:cubicBezTo>
                <a:cubicBezTo>
                  <a:pt x="8052" y="9427"/>
                  <a:pt x="8083" y="9388"/>
                  <a:pt x="8114" y="9352"/>
                </a:cubicBezTo>
                <a:cubicBezTo>
                  <a:pt x="8406" y="8984"/>
                  <a:pt x="8666" y="8601"/>
                  <a:pt x="8910" y="8207"/>
                </a:cubicBezTo>
                <a:cubicBezTo>
                  <a:pt x="9705" y="8177"/>
                  <a:pt x="10538" y="8032"/>
                  <a:pt x="11305" y="7789"/>
                </a:cubicBezTo>
                <a:close/>
                <a:moveTo>
                  <a:pt x="7445" y="3998"/>
                </a:moveTo>
                <a:lnTo>
                  <a:pt x="7445" y="3998"/>
                </a:lnTo>
                <a:cubicBezTo>
                  <a:pt x="7388" y="5544"/>
                  <a:pt x="7563" y="7259"/>
                  <a:pt x="8122" y="8696"/>
                </a:cubicBezTo>
                <a:cubicBezTo>
                  <a:pt x="7893" y="9010"/>
                  <a:pt x="7651" y="9310"/>
                  <a:pt x="7398" y="9604"/>
                </a:cubicBezTo>
                <a:cubicBezTo>
                  <a:pt x="6843" y="8590"/>
                  <a:pt x="6398" y="7629"/>
                  <a:pt x="6273" y="6459"/>
                </a:cubicBezTo>
                <a:cubicBezTo>
                  <a:pt x="6424" y="5888"/>
                  <a:pt x="6653" y="5336"/>
                  <a:pt x="6936" y="4819"/>
                </a:cubicBezTo>
                <a:cubicBezTo>
                  <a:pt x="7087" y="4539"/>
                  <a:pt x="7258" y="4266"/>
                  <a:pt x="7445" y="3998"/>
                </a:cubicBezTo>
                <a:close/>
                <a:moveTo>
                  <a:pt x="6159" y="6948"/>
                </a:moveTo>
                <a:cubicBezTo>
                  <a:pt x="6273" y="7958"/>
                  <a:pt x="6602" y="9007"/>
                  <a:pt x="7236" y="9789"/>
                </a:cubicBezTo>
                <a:cubicBezTo>
                  <a:pt x="7116" y="9923"/>
                  <a:pt x="6993" y="10054"/>
                  <a:pt x="6867" y="10183"/>
                </a:cubicBezTo>
                <a:cubicBezTo>
                  <a:pt x="6810" y="10241"/>
                  <a:pt x="6751" y="10303"/>
                  <a:pt x="6692" y="10362"/>
                </a:cubicBezTo>
                <a:cubicBezTo>
                  <a:pt x="6259" y="9807"/>
                  <a:pt x="6082" y="8987"/>
                  <a:pt x="6056" y="8259"/>
                </a:cubicBezTo>
                <a:cubicBezTo>
                  <a:pt x="6039" y="7817"/>
                  <a:pt x="6077" y="7379"/>
                  <a:pt x="6159" y="6948"/>
                </a:cubicBezTo>
                <a:close/>
                <a:moveTo>
                  <a:pt x="10585" y="9329"/>
                </a:moveTo>
                <a:lnTo>
                  <a:pt x="10585" y="9329"/>
                </a:lnTo>
                <a:cubicBezTo>
                  <a:pt x="10040" y="10255"/>
                  <a:pt x="9310" y="10949"/>
                  <a:pt x="8109" y="11000"/>
                </a:cubicBezTo>
                <a:cubicBezTo>
                  <a:pt x="8079" y="11001"/>
                  <a:pt x="8049" y="11002"/>
                  <a:pt x="8020" y="11002"/>
                </a:cubicBezTo>
                <a:cubicBezTo>
                  <a:pt x="7589" y="11002"/>
                  <a:pt x="7245" y="10869"/>
                  <a:pt x="6972" y="10648"/>
                </a:cubicBezTo>
                <a:cubicBezTo>
                  <a:pt x="7322" y="10293"/>
                  <a:pt x="7650" y="9920"/>
                  <a:pt x="7956" y="9545"/>
                </a:cubicBezTo>
                <a:cubicBezTo>
                  <a:pt x="7962" y="9570"/>
                  <a:pt x="7980" y="9589"/>
                  <a:pt x="8010" y="9589"/>
                </a:cubicBezTo>
                <a:cubicBezTo>
                  <a:pt x="8044" y="9590"/>
                  <a:pt x="8078" y="9590"/>
                  <a:pt x="8112" y="9590"/>
                </a:cubicBezTo>
                <a:cubicBezTo>
                  <a:pt x="8934" y="9590"/>
                  <a:pt x="9776" y="9496"/>
                  <a:pt x="10585" y="9329"/>
                </a:cubicBezTo>
                <a:close/>
                <a:moveTo>
                  <a:pt x="13627" y="0"/>
                </a:moveTo>
                <a:cubicBezTo>
                  <a:pt x="12069" y="0"/>
                  <a:pt x="10552" y="661"/>
                  <a:pt x="9289" y="1618"/>
                </a:cubicBezTo>
                <a:cubicBezTo>
                  <a:pt x="9279" y="1604"/>
                  <a:pt x="9263" y="1597"/>
                  <a:pt x="9247" y="1597"/>
                </a:cubicBezTo>
                <a:cubicBezTo>
                  <a:pt x="9224" y="1597"/>
                  <a:pt x="9201" y="1612"/>
                  <a:pt x="9196" y="1643"/>
                </a:cubicBezTo>
                <a:cubicBezTo>
                  <a:pt x="9193" y="1659"/>
                  <a:pt x="9191" y="1679"/>
                  <a:pt x="9189" y="1695"/>
                </a:cubicBezTo>
                <a:cubicBezTo>
                  <a:pt x="8806" y="1993"/>
                  <a:pt x="8448" y="2319"/>
                  <a:pt x="8121" y="2661"/>
                </a:cubicBezTo>
                <a:cubicBezTo>
                  <a:pt x="6411" y="4449"/>
                  <a:pt x="5216" y="7081"/>
                  <a:pt x="5928" y="9571"/>
                </a:cubicBezTo>
                <a:cubicBezTo>
                  <a:pt x="6041" y="9963"/>
                  <a:pt x="6218" y="10308"/>
                  <a:pt x="6448" y="10589"/>
                </a:cubicBezTo>
                <a:cubicBezTo>
                  <a:pt x="5351" y="11630"/>
                  <a:pt x="3762" y="12803"/>
                  <a:pt x="2269" y="12803"/>
                </a:cubicBezTo>
                <a:cubicBezTo>
                  <a:pt x="1602" y="12803"/>
                  <a:pt x="955" y="12569"/>
                  <a:pt x="379" y="11983"/>
                </a:cubicBezTo>
                <a:cubicBezTo>
                  <a:pt x="341" y="11945"/>
                  <a:pt x="296" y="11929"/>
                  <a:pt x="253" y="11929"/>
                </a:cubicBezTo>
                <a:cubicBezTo>
                  <a:pt x="120" y="11929"/>
                  <a:pt x="0" y="12081"/>
                  <a:pt x="114" y="12209"/>
                </a:cubicBezTo>
                <a:cubicBezTo>
                  <a:pt x="699" y="12876"/>
                  <a:pt x="1499" y="13149"/>
                  <a:pt x="2322" y="13149"/>
                </a:cubicBezTo>
                <a:cubicBezTo>
                  <a:pt x="2975" y="13149"/>
                  <a:pt x="3644" y="12977"/>
                  <a:pt x="4231" y="12694"/>
                </a:cubicBezTo>
                <a:cubicBezTo>
                  <a:pt x="5147" y="12252"/>
                  <a:pt x="5987" y="11610"/>
                  <a:pt x="6735" y="10881"/>
                </a:cubicBezTo>
                <a:cubicBezTo>
                  <a:pt x="7081" y="11167"/>
                  <a:pt x="7516" y="11335"/>
                  <a:pt x="8027" y="11335"/>
                </a:cubicBezTo>
                <a:cubicBezTo>
                  <a:pt x="8096" y="11335"/>
                  <a:pt x="8167" y="11332"/>
                  <a:pt x="8239" y="11326"/>
                </a:cubicBezTo>
                <a:cubicBezTo>
                  <a:pt x="9499" y="11219"/>
                  <a:pt x="10415" y="10332"/>
                  <a:pt x="10989" y="9265"/>
                </a:cubicBezTo>
                <a:cubicBezTo>
                  <a:pt x="11263" y="8758"/>
                  <a:pt x="11472" y="8208"/>
                  <a:pt x="11685" y="7657"/>
                </a:cubicBezTo>
                <a:cubicBezTo>
                  <a:pt x="11687" y="7657"/>
                  <a:pt x="11688" y="7655"/>
                  <a:pt x="11693" y="7655"/>
                </a:cubicBezTo>
                <a:cubicBezTo>
                  <a:pt x="11760" y="7631"/>
                  <a:pt x="11770" y="7559"/>
                  <a:pt x="11746" y="7501"/>
                </a:cubicBezTo>
                <a:cubicBezTo>
                  <a:pt x="12112" y="6555"/>
                  <a:pt x="12500" y="5618"/>
                  <a:pt x="13238" y="4906"/>
                </a:cubicBezTo>
                <a:cubicBezTo>
                  <a:pt x="13770" y="4393"/>
                  <a:pt x="14448" y="4144"/>
                  <a:pt x="15121" y="4144"/>
                </a:cubicBezTo>
                <a:cubicBezTo>
                  <a:pt x="15503" y="4144"/>
                  <a:pt x="15883" y="4224"/>
                  <a:pt x="16234" y="4381"/>
                </a:cubicBezTo>
                <a:cubicBezTo>
                  <a:pt x="16246" y="4423"/>
                  <a:pt x="16260" y="4466"/>
                  <a:pt x="16277" y="4507"/>
                </a:cubicBezTo>
                <a:cubicBezTo>
                  <a:pt x="16293" y="4543"/>
                  <a:pt x="16324" y="4559"/>
                  <a:pt x="16356" y="4559"/>
                </a:cubicBezTo>
                <a:cubicBezTo>
                  <a:pt x="16396" y="4559"/>
                  <a:pt x="16438" y="4533"/>
                  <a:pt x="16449" y="4489"/>
                </a:cubicBezTo>
                <a:cubicBezTo>
                  <a:pt x="16799" y="4685"/>
                  <a:pt x="17111" y="4962"/>
                  <a:pt x="17357" y="5317"/>
                </a:cubicBezTo>
                <a:cubicBezTo>
                  <a:pt x="17316" y="5615"/>
                  <a:pt x="17198" y="5898"/>
                  <a:pt x="16995" y="6125"/>
                </a:cubicBezTo>
                <a:cubicBezTo>
                  <a:pt x="16797" y="6346"/>
                  <a:pt x="16465" y="6476"/>
                  <a:pt x="16164" y="6476"/>
                </a:cubicBezTo>
                <a:cubicBezTo>
                  <a:pt x="15766" y="6476"/>
                  <a:pt x="15424" y="6247"/>
                  <a:pt x="15529" y="5698"/>
                </a:cubicBezTo>
                <a:cubicBezTo>
                  <a:pt x="15545" y="5611"/>
                  <a:pt x="15466" y="5558"/>
                  <a:pt x="15390" y="5558"/>
                </a:cubicBezTo>
                <a:cubicBezTo>
                  <a:pt x="15337" y="5558"/>
                  <a:pt x="15285" y="5585"/>
                  <a:pt x="15269" y="5644"/>
                </a:cubicBezTo>
                <a:cubicBezTo>
                  <a:pt x="15093" y="6303"/>
                  <a:pt x="15604" y="6872"/>
                  <a:pt x="16257" y="6872"/>
                </a:cubicBezTo>
                <a:cubicBezTo>
                  <a:pt x="16289" y="6872"/>
                  <a:pt x="16322" y="6871"/>
                  <a:pt x="16355" y="6868"/>
                </a:cubicBezTo>
                <a:cubicBezTo>
                  <a:pt x="17046" y="6809"/>
                  <a:pt x="17545" y="6230"/>
                  <a:pt x="17709" y="5587"/>
                </a:cubicBezTo>
                <a:cubicBezTo>
                  <a:pt x="18242" y="4682"/>
                  <a:pt x="18262" y="3589"/>
                  <a:pt x="17880" y="2612"/>
                </a:cubicBezTo>
                <a:cubicBezTo>
                  <a:pt x="17421" y="1427"/>
                  <a:pt x="16367" y="592"/>
                  <a:pt x="15169" y="227"/>
                </a:cubicBezTo>
                <a:cubicBezTo>
                  <a:pt x="14656" y="72"/>
                  <a:pt x="14139" y="0"/>
                  <a:pt x="136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258007" y="3719068"/>
            <a:ext cx="940441" cy="1121916"/>
          </a:xfrm>
          <a:custGeom>
            <a:rect b="b" l="l" r="r" t="t"/>
            <a:pathLst>
              <a:path extrusionOk="0" h="38577" w="32337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520132" y="4052496"/>
            <a:ext cx="3809885" cy="1809358"/>
          </a:xfrm>
          <a:custGeom>
            <a:rect b="b" l="l" r="r" t="t"/>
            <a:pathLst>
              <a:path extrusionOk="0" h="29780" w="62709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520132" y="-716704"/>
            <a:ext cx="3809885" cy="1809358"/>
          </a:xfrm>
          <a:custGeom>
            <a:rect b="b" l="l" r="r" t="t"/>
            <a:pathLst>
              <a:path extrusionOk="0" h="29780" w="62709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2116119" y="3319103"/>
            <a:ext cx="5104800" cy="4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012613" y="3213749"/>
            <a:ext cx="5104800" cy="41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2064375" y="1412488"/>
            <a:ext cx="5001300" cy="16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2605600" y="3249663"/>
            <a:ext cx="3983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2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/>
          <p:nvPr/>
        </p:nvSpPr>
        <p:spPr>
          <a:xfrm>
            <a:off x="633340" y="-177924"/>
            <a:ext cx="3904236" cy="850669"/>
          </a:xfrm>
          <a:custGeom>
            <a:rect b="b" l="l" r="r" t="t"/>
            <a:pathLst>
              <a:path extrusionOk="0" h="19465" w="24268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8726974" y="4078996"/>
            <a:ext cx="302532" cy="604950"/>
          </a:xfrm>
          <a:custGeom>
            <a:rect b="b" l="l" r="r" t="t"/>
            <a:pathLst>
              <a:path extrusionOk="0" h="15879" w="7941">
                <a:moveTo>
                  <a:pt x="3612" y="7474"/>
                </a:moveTo>
                <a:cubicBezTo>
                  <a:pt x="3734" y="7474"/>
                  <a:pt x="3862" y="7513"/>
                  <a:pt x="3996" y="7603"/>
                </a:cubicBezTo>
                <a:cubicBezTo>
                  <a:pt x="4650" y="8052"/>
                  <a:pt x="4262" y="8968"/>
                  <a:pt x="3562" y="9088"/>
                </a:cubicBezTo>
                <a:cubicBezTo>
                  <a:pt x="3469" y="9103"/>
                  <a:pt x="3382" y="9111"/>
                  <a:pt x="3298" y="9111"/>
                </a:cubicBezTo>
                <a:cubicBezTo>
                  <a:pt x="2968" y="9111"/>
                  <a:pt x="2708" y="8994"/>
                  <a:pt x="2508" y="8803"/>
                </a:cubicBezTo>
                <a:cubicBezTo>
                  <a:pt x="2523" y="8754"/>
                  <a:pt x="2533" y="8705"/>
                  <a:pt x="2547" y="8656"/>
                </a:cubicBezTo>
                <a:cubicBezTo>
                  <a:pt x="2679" y="8210"/>
                  <a:pt x="3083" y="7474"/>
                  <a:pt x="3612" y="7474"/>
                </a:cubicBezTo>
                <a:close/>
                <a:moveTo>
                  <a:pt x="5691" y="11077"/>
                </a:moveTo>
                <a:cubicBezTo>
                  <a:pt x="6192" y="11077"/>
                  <a:pt x="6693" y="11387"/>
                  <a:pt x="7052" y="11806"/>
                </a:cubicBezTo>
                <a:cubicBezTo>
                  <a:pt x="6943" y="12071"/>
                  <a:pt x="6792" y="12321"/>
                  <a:pt x="6586" y="12536"/>
                </a:cubicBezTo>
                <a:cubicBezTo>
                  <a:pt x="6295" y="12839"/>
                  <a:pt x="5867" y="13066"/>
                  <a:pt x="5436" y="13066"/>
                </a:cubicBezTo>
                <a:cubicBezTo>
                  <a:pt x="5353" y="13066"/>
                  <a:pt x="5269" y="13058"/>
                  <a:pt x="5187" y="13040"/>
                </a:cubicBezTo>
                <a:cubicBezTo>
                  <a:pt x="4421" y="12871"/>
                  <a:pt x="4324" y="11920"/>
                  <a:pt x="4846" y="11429"/>
                </a:cubicBezTo>
                <a:cubicBezTo>
                  <a:pt x="5110" y="11181"/>
                  <a:pt x="5400" y="11077"/>
                  <a:pt x="5691" y="11077"/>
                </a:cubicBezTo>
                <a:close/>
                <a:moveTo>
                  <a:pt x="1462" y="1"/>
                </a:moveTo>
                <a:cubicBezTo>
                  <a:pt x="1285" y="1"/>
                  <a:pt x="1107" y="34"/>
                  <a:pt x="937" y="105"/>
                </a:cubicBezTo>
                <a:cubicBezTo>
                  <a:pt x="387" y="336"/>
                  <a:pt x="1" y="1074"/>
                  <a:pt x="379" y="1616"/>
                </a:cubicBezTo>
                <a:cubicBezTo>
                  <a:pt x="531" y="1832"/>
                  <a:pt x="767" y="1939"/>
                  <a:pt x="1001" y="1939"/>
                </a:cubicBezTo>
                <a:cubicBezTo>
                  <a:pt x="1243" y="1939"/>
                  <a:pt x="1483" y="1824"/>
                  <a:pt x="1624" y="1596"/>
                </a:cubicBezTo>
                <a:cubicBezTo>
                  <a:pt x="1657" y="1544"/>
                  <a:pt x="1607" y="1483"/>
                  <a:pt x="1556" y="1483"/>
                </a:cubicBezTo>
                <a:cubicBezTo>
                  <a:pt x="1539" y="1483"/>
                  <a:pt x="1522" y="1490"/>
                  <a:pt x="1508" y="1506"/>
                </a:cubicBezTo>
                <a:cubicBezTo>
                  <a:pt x="1389" y="1651"/>
                  <a:pt x="1233" y="1715"/>
                  <a:pt x="1080" y="1715"/>
                </a:cubicBezTo>
                <a:cubicBezTo>
                  <a:pt x="796" y="1715"/>
                  <a:pt x="520" y="1496"/>
                  <a:pt x="495" y="1156"/>
                </a:cubicBezTo>
                <a:cubicBezTo>
                  <a:pt x="462" y="703"/>
                  <a:pt x="883" y="361"/>
                  <a:pt x="1286" y="295"/>
                </a:cubicBezTo>
                <a:cubicBezTo>
                  <a:pt x="1355" y="284"/>
                  <a:pt x="1423" y="278"/>
                  <a:pt x="1490" y="278"/>
                </a:cubicBezTo>
                <a:cubicBezTo>
                  <a:pt x="2120" y="278"/>
                  <a:pt x="2634" y="767"/>
                  <a:pt x="2830" y="1360"/>
                </a:cubicBezTo>
                <a:cubicBezTo>
                  <a:pt x="3223" y="2549"/>
                  <a:pt x="2564" y="3781"/>
                  <a:pt x="2184" y="4880"/>
                </a:cubicBezTo>
                <a:cubicBezTo>
                  <a:pt x="1817" y="5944"/>
                  <a:pt x="1268" y="7977"/>
                  <a:pt x="2177" y="8914"/>
                </a:cubicBezTo>
                <a:cubicBezTo>
                  <a:pt x="1947" y="9813"/>
                  <a:pt x="1860" y="10803"/>
                  <a:pt x="1857" y="11704"/>
                </a:cubicBezTo>
                <a:cubicBezTo>
                  <a:pt x="1850" y="13401"/>
                  <a:pt x="2441" y="15304"/>
                  <a:pt x="4270" y="15784"/>
                </a:cubicBezTo>
                <a:cubicBezTo>
                  <a:pt x="4515" y="15848"/>
                  <a:pt x="4763" y="15879"/>
                  <a:pt x="5010" y="15879"/>
                </a:cubicBezTo>
                <a:cubicBezTo>
                  <a:pt x="6371" y="15879"/>
                  <a:pt x="7673" y="14944"/>
                  <a:pt x="7866" y="13513"/>
                </a:cubicBezTo>
                <a:cubicBezTo>
                  <a:pt x="7941" y="12905"/>
                  <a:pt x="7753" y="12257"/>
                  <a:pt x="7396" y="11748"/>
                </a:cubicBezTo>
                <a:cubicBezTo>
                  <a:pt x="7669" y="10750"/>
                  <a:pt x="7439" y="9510"/>
                  <a:pt x="6962" y="8687"/>
                </a:cubicBezTo>
                <a:cubicBezTo>
                  <a:pt x="6349" y="7625"/>
                  <a:pt x="5254" y="6923"/>
                  <a:pt x="4684" y="5848"/>
                </a:cubicBezTo>
                <a:cubicBezTo>
                  <a:pt x="4470" y="5440"/>
                  <a:pt x="4331" y="4934"/>
                  <a:pt x="4460" y="4478"/>
                </a:cubicBezTo>
                <a:cubicBezTo>
                  <a:pt x="4576" y="4063"/>
                  <a:pt x="4976" y="3614"/>
                  <a:pt x="5440" y="3614"/>
                </a:cubicBezTo>
                <a:cubicBezTo>
                  <a:pt x="5447" y="3614"/>
                  <a:pt x="5453" y="3614"/>
                  <a:pt x="5460" y="3614"/>
                </a:cubicBezTo>
                <a:cubicBezTo>
                  <a:pt x="5948" y="3625"/>
                  <a:pt x="6604" y="4399"/>
                  <a:pt x="6017" y="4777"/>
                </a:cubicBezTo>
                <a:cubicBezTo>
                  <a:pt x="5936" y="4829"/>
                  <a:pt x="5837" y="4854"/>
                  <a:pt x="5735" y="4854"/>
                </a:cubicBezTo>
                <a:cubicBezTo>
                  <a:pt x="5483" y="4854"/>
                  <a:pt x="5216" y="4704"/>
                  <a:pt x="5192" y="4447"/>
                </a:cubicBezTo>
                <a:cubicBezTo>
                  <a:pt x="5183" y="4353"/>
                  <a:pt x="5103" y="4305"/>
                  <a:pt x="5029" y="4305"/>
                </a:cubicBezTo>
                <a:cubicBezTo>
                  <a:pt x="4955" y="4305"/>
                  <a:pt x="4886" y="4352"/>
                  <a:pt x="4894" y="4447"/>
                </a:cubicBezTo>
                <a:cubicBezTo>
                  <a:pt x="4935" y="4913"/>
                  <a:pt x="5309" y="5134"/>
                  <a:pt x="5688" y="5134"/>
                </a:cubicBezTo>
                <a:cubicBezTo>
                  <a:pt x="6136" y="5134"/>
                  <a:pt x="6592" y="4825"/>
                  <a:pt x="6516" y="4247"/>
                </a:cubicBezTo>
                <a:cubicBezTo>
                  <a:pt x="6447" y="3722"/>
                  <a:pt x="5949" y="3327"/>
                  <a:pt x="5436" y="3327"/>
                </a:cubicBezTo>
                <a:cubicBezTo>
                  <a:pt x="5384" y="3327"/>
                  <a:pt x="5333" y="3331"/>
                  <a:pt x="5282" y="3339"/>
                </a:cubicBezTo>
                <a:cubicBezTo>
                  <a:pt x="4673" y="3435"/>
                  <a:pt x="4226" y="4011"/>
                  <a:pt x="4136" y="4597"/>
                </a:cubicBezTo>
                <a:cubicBezTo>
                  <a:pt x="3996" y="5514"/>
                  <a:pt x="4575" y="6332"/>
                  <a:pt x="5161" y="6970"/>
                </a:cubicBezTo>
                <a:cubicBezTo>
                  <a:pt x="5895" y="7767"/>
                  <a:pt x="6653" y="8507"/>
                  <a:pt x="7039" y="9547"/>
                </a:cubicBezTo>
                <a:cubicBezTo>
                  <a:pt x="7260" y="10146"/>
                  <a:pt x="7321" y="10839"/>
                  <a:pt x="7164" y="11464"/>
                </a:cubicBezTo>
                <a:cubicBezTo>
                  <a:pt x="6790" y="11067"/>
                  <a:pt x="6297" y="10804"/>
                  <a:pt x="5754" y="10804"/>
                </a:cubicBezTo>
                <a:cubicBezTo>
                  <a:pt x="5534" y="10804"/>
                  <a:pt x="5306" y="10847"/>
                  <a:pt x="5074" y="10942"/>
                </a:cubicBezTo>
                <a:cubicBezTo>
                  <a:pt x="4437" y="11202"/>
                  <a:pt x="4033" y="11964"/>
                  <a:pt x="4284" y="12629"/>
                </a:cubicBezTo>
                <a:cubicBezTo>
                  <a:pt x="4473" y="13129"/>
                  <a:pt x="4951" y="13353"/>
                  <a:pt x="5444" y="13353"/>
                </a:cubicBezTo>
                <a:cubicBezTo>
                  <a:pt x="5573" y="13353"/>
                  <a:pt x="5703" y="13338"/>
                  <a:pt x="5830" y="13308"/>
                </a:cubicBezTo>
                <a:cubicBezTo>
                  <a:pt x="6563" y="13138"/>
                  <a:pt x="7021" y="12681"/>
                  <a:pt x="7273" y="12100"/>
                </a:cubicBezTo>
                <a:cubicBezTo>
                  <a:pt x="7403" y="12306"/>
                  <a:pt x="7497" y="12526"/>
                  <a:pt x="7545" y="12740"/>
                </a:cubicBezTo>
                <a:cubicBezTo>
                  <a:pt x="7785" y="13856"/>
                  <a:pt x="7061" y="14990"/>
                  <a:pt x="6026" y="15401"/>
                </a:cubicBezTo>
                <a:cubicBezTo>
                  <a:pt x="5712" y="15526"/>
                  <a:pt x="5377" y="15587"/>
                  <a:pt x="5043" y="15587"/>
                </a:cubicBezTo>
                <a:cubicBezTo>
                  <a:pt x="4338" y="15587"/>
                  <a:pt x="3635" y="15317"/>
                  <a:pt x="3133" y="14809"/>
                </a:cubicBezTo>
                <a:cubicBezTo>
                  <a:pt x="2398" y="14064"/>
                  <a:pt x="2176" y="12969"/>
                  <a:pt x="2146" y="11961"/>
                </a:cubicBezTo>
                <a:cubicBezTo>
                  <a:pt x="2120" y="11030"/>
                  <a:pt x="2210" y="10042"/>
                  <a:pt x="2429" y="9122"/>
                </a:cubicBezTo>
                <a:cubicBezTo>
                  <a:pt x="2618" y="9241"/>
                  <a:pt x="2847" y="9330"/>
                  <a:pt x="3127" y="9376"/>
                </a:cubicBezTo>
                <a:cubicBezTo>
                  <a:pt x="3205" y="9388"/>
                  <a:pt x="3284" y="9394"/>
                  <a:pt x="3362" y="9394"/>
                </a:cubicBezTo>
                <a:cubicBezTo>
                  <a:pt x="3934" y="9394"/>
                  <a:pt x="4491" y="9069"/>
                  <a:pt x="4599" y="8469"/>
                </a:cubicBezTo>
                <a:cubicBezTo>
                  <a:pt x="4699" y="7914"/>
                  <a:pt x="4387" y="7292"/>
                  <a:pt x="3793" y="7212"/>
                </a:cubicBezTo>
                <a:cubicBezTo>
                  <a:pt x="3742" y="7206"/>
                  <a:pt x="3693" y="7202"/>
                  <a:pt x="3645" y="7202"/>
                </a:cubicBezTo>
                <a:cubicBezTo>
                  <a:pt x="2980" y="7202"/>
                  <a:pt x="2518" y="7824"/>
                  <a:pt x="2323" y="8405"/>
                </a:cubicBezTo>
                <a:cubicBezTo>
                  <a:pt x="2310" y="8445"/>
                  <a:pt x="2300" y="8484"/>
                  <a:pt x="2287" y="8521"/>
                </a:cubicBezTo>
                <a:cubicBezTo>
                  <a:pt x="1927" y="7932"/>
                  <a:pt x="1891" y="7027"/>
                  <a:pt x="2020" y="6415"/>
                </a:cubicBezTo>
                <a:cubicBezTo>
                  <a:pt x="2245" y="5352"/>
                  <a:pt x="2729" y="4370"/>
                  <a:pt x="3030" y="3331"/>
                </a:cubicBezTo>
                <a:cubicBezTo>
                  <a:pt x="3275" y="2480"/>
                  <a:pt x="3351" y="1493"/>
                  <a:pt x="2819" y="730"/>
                </a:cubicBezTo>
                <a:cubicBezTo>
                  <a:pt x="2517" y="296"/>
                  <a:pt x="1992" y="1"/>
                  <a:pt x="14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108796" y="3564149"/>
            <a:ext cx="419626" cy="668195"/>
          </a:xfrm>
          <a:custGeom>
            <a:rect b="b" l="l" r="r" t="t"/>
            <a:pathLst>
              <a:path extrusionOk="0" h="8444" w="5303">
                <a:moveTo>
                  <a:pt x="4072" y="0"/>
                </a:moveTo>
                <a:cubicBezTo>
                  <a:pt x="4060" y="0"/>
                  <a:pt x="4048" y="5"/>
                  <a:pt x="4038" y="16"/>
                </a:cubicBezTo>
                <a:cubicBezTo>
                  <a:pt x="3894" y="176"/>
                  <a:pt x="3755" y="346"/>
                  <a:pt x="3624" y="520"/>
                </a:cubicBezTo>
                <a:lnTo>
                  <a:pt x="3563" y="482"/>
                </a:lnTo>
                <a:cubicBezTo>
                  <a:pt x="3557" y="472"/>
                  <a:pt x="3549" y="462"/>
                  <a:pt x="3536" y="456"/>
                </a:cubicBezTo>
                <a:cubicBezTo>
                  <a:pt x="3508" y="441"/>
                  <a:pt x="3477" y="430"/>
                  <a:pt x="3446" y="415"/>
                </a:cubicBezTo>
                <a:cubicBezTo>
                  <a:pt x="3405" y="392"/>
                  <a:pt x="3364" y="367"/>
                  <a:pt x="3326" y="346"/>
                </a:cubicBezTo>
                <a:cubicBezTo>
                  <a:pt x="3316" y="340"/>
                  <a:pt x="3305" y="338"/>
                  <a:pt x="3296" y="338"/>
                </a:cubicBezTo>
                <a:cubicBezTo>
                  <a:pt x="3285" y="338"/>
                  <a:pt x="3274" y="341"/>
                  <a:pt x="3266" y="346"/>
                </a:cubicBezTo>
                <a:cubicBezTo>
                  <a:pt x="3065" y="281"/>
                  <a:pt x="2854" y="248"/>
                  <a:pt x="2644" y="248"/>
                </a:cubicBezTo>
                <a:cubicBezTo>
                  <a:pt x="2122" y="248"/>
                  <a:pt x="1602" y="448"/>
                  <a:pt x="1233" y="837"/>
                </a:cubicBezTo>
                <a:cubicBezTo>
                  <a:pt x="1040" y="1038"/>
                  <a:pt x="827" y="1395"/>
                  <a:pt x="1037" y="1662"/>
                </a:cubicBezTo>
                <a:cubicBezTo>
                  <a:pt x="1097" y="1739"/>
                  <a:pt x="1176" y="1781"/>
                  <a:pt x="1258" y="1798"/>
                </a:cubicBezTo>
                <a:cubicBezTo>
                  <a:pt x="728" y="2190"/>
                  <a:pt x="219" y="2750"/>
                  <a:pt x="57" y="3329"/>
                </a:cubicBezTo>
                <a:cubicBezTo>
                  <a:pt x="1" y="3529"/>
                  <a:pt x="63" y="3706"/>
                  <a:pt x="251" y="3809"/>
                </a:cubicBezTo>
                <a:cubicBezTo>
                  <a:pt x="326" y="3849"/>
                  <a:pt x="401" y="3866"/>
                  <a:pt x="476" y="3866"/>
                </a:cubicBezTo>
                <a:cubicBezTo>
                  <a:pt x="670" y="3866"/>
                  <a:pt x="858" y="3750"/>
                  <a:pt x="1012" y="3630"/>
                </a:cubicBezTo>
                <a:cubicBezTo>
                  <a:pt x="1075" y="3581"/>
                  <a:pt x="1015" y="3506"/>
                  <a:pt x="952" y="3506"/>
                </a:cubicBezTo>
                <a:cubicBezTo>
                  <a:pt x="941" y="3506"/>
                  <a:pt x="931" y="3508"/>
                  <a:pt x="921" y="3513"/>
                </a:cubicBezTo>
                <a:cubicBezTo>
                  <a:pt x="832" y="3550"/>
                  <a:pt x="685" y="3645"/>
                  <a:pt x="591" y="3645"/>
                </a:cubicBezTo>
                <a:cubicBezTo>
                  <a:pt x="590" y="3645"/>
                  <a:pt x="588" y="3645"/>
                  <a:pt x="587" y="3645"/>
                </a:cubicBezTo>
                <a:cubicBezTo>
                  <a:pt x="79" y="3621"/>
                  <a:pt x="299" y="3303"/>
                  <a:pt x="385" y="3144"/>
                </a:cubicBezTo>
                <a:cubicBezTo>
                  <a:pt x="508" y="2925"/>
                  <a:pt x="647" y="2719"/>
                  <a:pt x="806" y="2524"/>
                </a:cubicBezTo>
                <a:cubicBezTo>
                  <a:pt x="1032" y="2244"/>
                  <a:pt x="1294" y="1996"/>
                  <a:pt x="1570" y="1765"/>
                </a:cubicBezTo>
                <a:cubicBezTo>
                  <a:pt x="1668" y="1731"/>
                  <a:pt x="1763" y="1680"/>
                  <a:pt x="1839" y="1626"/>
                </a:cubicBezTo>
                <a:cubicBezTo>
                  <a:pt x="1904" y="1581"/>
                  <a:pt x="1878" y="1462"/>
                  <a:pt x="1805" y="1462"/>
                </a:cubicBezTo>
                <a:cubicBezTo>
                  <a:pt x="1795" y="1462"/>
                  <a:pt x="1784" y="1464"/>
                  <a:pt x="1773" y="1469"/>
                </a:cubicBezTo>
                <a:cubicBezTo>
                  <a:pt x="1718" y="1491"/>
                  <a:pt x="1609" y="1559"/>
                  <a:pt x="1547" y="1559"/>
                </a:cubicBezTo>
                <a:cubicBezTo>
                  <a:pt x="1544" y="1559"/>
                  <a:pt x="1542" y="1559"/>
                  <a:pt x="1539" y="1559"/>
                </a:cubicBezTo>
                <a:cubicBezTo>
                  <a:pt x="932" y="1503"/>
                  <a:pt x="1322" y="1087"/>
                  <a:pt x="1448" y="963"/>
                </a:cubicBezTo>
                <a:cubicBezTo>
                  <a:pt x="1634" y="777"/>
                  <a:pt x="1871" y="636"/>
                  <a:pt x="2118" y="551"/>
                </a:cubicBezTo>
                <a:cubicBezTo>
                  <a:pt x="2320" y="481"/>
                  <a:pt x="2524" y="448"/>
                  <a:pt x="2729" y="448"/>
                </a:cubicBezTo>
                <a:cubicBezTo>
                  <a:pt x="2973" y="448"/>
                  <a:pt x="3216" y="495"/>
                  <a:pt x="3452" y="580"/>
                </a:cubicBezTo>
                <a:cubicBezTo>
                  <a:pt x="3482" y="601"/>
                  <a:pt x="3509" y="619"/>
                  <a:pt x="3539" y="637"/>
                </a:cubicBezTo>
                <a:cubicBezTo>
                  <a:pt x="3395" y="837"/>
                  <a:pt x="3262" y="1045"/>
                  <a:pt x="3135" y="1258"/>
                </a:cubicBezTo>
                <a:cubicBezTo>
                  <a:pt x="2829" y="1263"/>
                  <a:pt x="2516" y="1312"/>
                  <a:pt x="2248" y="1451"/>
                </a:cubicBezTo>
                <a:cubicBezTo>
                  <a:pt x="2209" y="1471"/>
                  <a:pt x="2235" y="1520"/>
                  <a:pt x="2269" y="1520"/>
                </a:cubicBezTo>
                <a:cubicBezTo>
                  <a:pt x="2271" y="1520"/>
                  <a:pt x="2273" y="1520"/>
                  <a:pt x="2276" y="1520"/>
                </a:cubicBezTo>
                <a:cubicBezTo>
                  <a:pt x="2536" y="1480"/>
                  <a:pt x="2783" y="1438"/>
                  <a:pt x="3037" y="1421"/>
                </a:cubicBezTo>
                <a:lnTo>
                  <a:pt x="3037" y="1421"/>
                </a:lnTo>
                <a:cubicBezTo>
                  <a:pt x="2871" y="1716"/>
                  <a:pt x="2721" y="2020"/>
                  <a:pt x="2586" y="2336"/>
                </a:cubicBezTo>
                <a:cubicBezTo>
                  <a:pt x="2143" y="2362"/>
                  <a:pt x="1708" y="2532"/>
                  <a:pt x="1340" y="2776"/>
                </a:cubicBezTo>
                <a:cubicBezTo>
                  <a:pt x="1294" y="2805"/>
                  <a:pt x="1320" y="2869"/>
                  <a:pt x="1363" y="2869"/>
                </a:cubicBezTo>
                <a:cubicBezTo>
                  <a:pt x="1372" y="2869"/>
                  <a:pt x="1381" y="2867"/>
                  <a:pt x="1390" y="2861"/>
                </a:cubicBezTo>
                <a:cubicBezTo>
                  <a:pt x="1755" y="2645"/>
                  <a:pt x="2118" y="2544"/>
                  <a:pt x="2519" y="2495"/>
                </a:cubicBezTo>
                <a:lnTo>
                  <a:pt x="2519" y="2495"/>
                </a:lnTo>
                <a:cubicBezTo>
                  <a:pt x="2338" y="2945"/>
                  <a:pt x="2186" y="3410"/>
                  <a:pt x="2071" y="3882"/>
                </a:cubicBezTo>
                <a:cubicBezTo>
                  <a:pt x="1502" y="4153"/>
                  <a:pt x="1130" y="4825"/>
                  <a:pt x="996" y="5416"/>
                </a:cubicBezTo>
                <a:cubicBezTo>
                  <a:pt x="988" y="5450"/>
                  <a:pt x="1014" y="5472"/>
                  <a:pt x="1041" y="5472"/>
                </a:cubicBezTo>
                <a:cubicBezTo>
                  <a:pt x="1059" y="5472"/>
                  <a:pt x="1076" y="5463"/>
                  <a:pt x="1084" y="5440"/>
                </a:cubicBezTo>
                <a:cubicBezTo>
                  <a:pt x="1182" y="5125"/>
                  <a:pt x="1323" y="4830"/>
                  <a:pt x="1528" y="4568"/>
                </a:cubicBezTo>
                <a:cubicBezTo>
                  <a:pt x="1677" y="4375"/>
                  <a:pt x="1855" y="4225"/>
                  <a:pt x="2030" y="4063"/>
                </a:cubicBezTo>
                <a:lnTo>
                  <a:pt x="2030" y="4063"/>
                </a:lnTo>
                <a:cubicBezTo>
                  <a:pt x="1808" y="5077"/>
                  <a:pt x="1749" y="6115"/>
                  <a:pt x="1896" y="7077"/>
                </a:cubicBezTo>
                <a:cubicBezTo>
                  <a:pt x="1904" y="7130"/>
                  <a:pt x="1946" y="7154"/>
                  <a:pt x="1990" y="7154"/>
                </a:cubicBezTo>
                <a:cubicBezTo>
                  <a:pt x="2047" y="7154"/>
                  <a:pt x="2108" y="7115"/>
                  <a:pt x="2107" y="7049"/>
                </a:cubicBezTo>
                <a:cubicBezTo>
                  <a:pt x="2092" y="6041"/>
                  <a:pt x="2115" y="5072"/>
                  <a:pt x="2312" y="4102"/>
                </a:cubicBezTo>
                <a:cubicBezTo>
                  <a:pt x="2352" y="4162"/>
                  <a:pt x="2387" y="4228"/>
                  <a:pt x="2420" y="4295"/>
                </a:cubicBezTo>
                <a:cubicBezTo>
                  <a:pt x="2478" y="4423"/>
                  <a:pt x="2501" y="4557"/>
                  <a:pt x="2557" y="4683"/>
                </a:cubicBezTo>
                <a:cubicBezTo>
                  <a:pt x="2565" y="4702"/>
                  <a:pt x="2581" y="4710"/>
                  <a:pt x="2599" y="4710"/>
                </a:cubicBezTo>
                <a:cubicBezTo>
                  <a:pt x="2628" y="4710"/>
                  <a:pt x="2660" y="4687"/>
                  <a:pt x="2658" y="4653"/>
                </a:cubicBezTo>
                <a:cubicBezTo>
                  <a:pt x="2647" y="4414"/>
                  <a:pt x="2500" y="4167"/>
                  <a:pt x="2339" y="3974"/>
                </a:cubicBezTo>
                <a:cubicBezTo>
                  <a:pt x="2382" y="3778"/>
                  <a:pt x="2431" y="3581"/>
                  <a:pt x="2488" y="3385"/>
                </a:cubicBezTo>
                <a:cubicBezTo>
                  <a:pt x="2583" y="3068"/>
                  <a:pt x="2693" y="2762"/>
                  <a:pt x="2819" y="2460"/>
                </a:cubicBezTo>
                <a:cubicBezTo>
                  <a:pt x="3012" y="2883"/>
                  <a:pt x="3105" y="3295"/>
                  <a:pt x="3217" y="3750"/>
                </a:cubicBezTo>
                <a:cubicBezTo>
                  <a:pt x="3225" y="3783"/>
                  <a:pt x="3253" y="3798"/>
                  <a:pt x="3282" y="3798"/>
                </a:cubicBezTo>
                <a:cubicBezTo>
                  <a:pt x="3317" y="3798"/>
                  <a:pt x="3353" y="3774"/>
                  <a:pt x="3352" y="3730"/>
                </a:cubicBezTo>
                <a:cubicBezTo>
                  <a:pt x="3339" y="3251"/>
                  <a:pt x="3125" y="2753"/>
                  <a:pt x="2863" y="2352"/>
                </a:cubicBezTo>
                <a:cubicBezTo>
                  <a:pt x="3001" y="2033"/>
                  <a:pt x="3154" y="1722"/>
                  <a:pt x="3320" y="1418"/>
                </a:cubicBezTo>
                <a:cubicBezTo>
                  <a:pt x="3328" y="1418"/>
                  <a:pt x="3338" y="1418"/>
                  <a:pt x="3346" y="1420"/>
                </a:cubicBezTo>
                <a:cubicBezTo>
                  <a:pt x="3400" y="1799"/>
                  <a:pt x="3493" y="2204"/>
                  <a:pt x="3703" y="2528"/>
                </a:cubicBezTo>
                <a:cubicBezTo>
                  <a:pt x="3717" y="2550"/>
                  <a:pt x="3740" y="2559"/>
                  <a:pt x="3763" y="2559"/>
                </a:cubicBezTo>
                <a:cubicBezTo>
                  <a:pt x="3807" y="2559"/>
                  <a:pt x="3849" y="2525"/>
                  <a:pt x="3830" y="2475"/>
                </a:cubicBezTo>
                <a:cubicBezTo>
                  <a:pt x="3691" y="2094"/>
                  <a:pt x="3547" y="1750"/>
                  <a:pt x="3493" y="1346"/>
                </a:cubicBezTo>
                <a:cubicBezTo>
                  <a:pt x="3487" y="1300"/>
                  <a:pt x="3462" y="1271"/>
                  <a:pt x="3413" y="1266"/>
                </a:cubicBezTo>
                <a:lnTo>
                  <a:pt x="3405" y="1266"/>
                </a:lnTo>
                <a:cubicBezTo>
                  <a:pt x="3509" y="1079"/>
                  <a:pt x="3616" y="894"/>
                  <a:pt x="3730" y="709"/>
                </a:cubicBezTo>
                <a:cubicBezTo>
                  <a:pt x="4185" y="1069"/>
                  <a:pt x="4599" y="1521"/>
                  <a:pt x="4738" y="2100"/>
                </a:cubicBezTo>
                <a:cubicBezTo>
                  <a:pt x="4804" y="2369"/>
                  <a:pt x="4864" y="2904"/>
                  <a:pt x="4643" y="3131"/>
                </a:cubicBezTo>
                <a:cubicBezTo>
                  <a:pt x="4522" y="3256"/>
                  <a:pt x="4421" y="3305"/>
                  <a:pt x="4336" y="3305"/>
                </a:cubicBezTo>
                <a:cubicBezTo>
                  <a:pt x="4115" y="3305"/>
                  <a:pt x="4004" y="2975"/>
                  <a:pt x="3927" y="2798"/>
                </a:cubicBezTo>
                <a:cubicBezTo>
                  <a:pt x="3927" y="2794"/>
                  <a:pt x="3925" y="2793"/>
                  <a:pt x="3925" y="2788"/>
                </a:cubicBezTo>
                <a:cubicBezTo>
                  <a:pt x="3923" y="2776"/>
                  <a:pt x="3917" y="2768"/>
                  <a:pt x="3909" y="2760"/>
                </a:cubicBezTo>
                <a:cubicBezTo>
                  <a:pt x="3894" y="2733"/>
                  <a:pt x="3872" y="2722"/>
                  <a:pt x="3849" y="2722"/>
                </a:cubicBezTo>
                <a:cubicBezTo>
                  <a:pt x="3801" y="2722"/>
                  <a:pt x="3751" y="2773"/>
                  <a:pt x="3760" y="2829"/>
                </a:cubicBezTo>
                <a:cubicBezTo>
                  <a:pt x="3776" y="2945"/>
                  <a:pt x="3811" y="3051"/>
                  <a:pt x="3858" y="3144"/>
                </a:cubicBezTo>
                <a:cubicBezTo>
                  <a:pt x="3907" y="3468"/>
                  <a:pt x="3959" y="3792"/>
                  <a:pt x="4017" y="4115"/>
                </a:cubicBezTo>
                <a:cubicBezTo>
                  <a:pt x="4056" y="4334"/>
                  <a:pt x="4131" y="4573"/>
                  <a:pt x="4121" y="4797"/>
                </a:cubicBezTo>
                <a:cubicBezTo>
                  <a:pt x="4101" y="5196"/>
                  <a:pt x="3910" y="5417"/>
                  <a:pt x="3710" y="5417"/>
                </a:cubicBezTo>
                <a:cubicBezTo>
                  <a:pt x="3546" y="5417"/>
                  <a:pt x="3376" y="5269"/>
                  <a:pt x="3287" y="4949"/>
                </a:cubicBezTo>
                <a:cubicBezTo>
                  <a:pt x="3277" y="4915"/>
                  <a:pt x="3248" y="4899"/>
                  <a:pt x="3220" y="4899"/>
                </a:cubicBezTo>
                <a:cubicBezTo>
                  <a:pt x="3184" y="4899"/>
                  <a:pt x="3147" y="4924"/>
                  <a:pt x="3146" y="4969"/>
                </a:cubicBezTo>
                <a:cubicBezTo>
                  <a:pt x="3143" y="5018"/>
                  <a:pt x="3148" y="5064"/>
                  <a:pt x="3154" y="5110"/>
                </a:cubicBezTo>
                <a:cubicBezTo>
                  <a:pt x="3105" y="5113"/>
                  <a:pt x="3056" y="5144"/>
                  <a:pt x="3048" y="5206"/>
                </a:cubicBezTo>
                <a:cubicBezTo>
                  <a:pt x="2976" y="5828"/>
                  <a:pt x="3451" y="6265"/>
                  <a:pt x="3491" y="6862"/>
                </a:cubicBezTo>
                <a:cubicBezTo>
                  <a:pt x="3548" y="7691"/>
                  <a:pt x="2833" y="8216"/>
                  <a:pt x="2091" y="8216"/>
                </a:cubicBezTo>
                <a:cubicBezTo>
                  <a:pt x="1955" y="8216"/>
                  <a:pt x="1818" y="8199"/>
                  <a:pt x="1685" y="8162"/>
                </a:cubicBezTo>
                <a:cubicBezTo>
                  <a:pt x="850" y="7931"/>
                  <a:pt x="359" y="7105"/>
                  <a:pt x="277" y="6281"/>
                </a:cubicBezTo>
                <a:cubicBezTo>
                  <a:pt x="237" y="5872"/>
                  <a:pt x="292" y="5455"/>
                  <a:pt x="402" y="5061"/>
                </a:cubicBezTo>
                <a:cubicBezTo>
                  <a:pt x="495" y="4727"/>
                  <a:pt x="669" y="3958"/>
                  <a:pt x="994" y="3820"/>
                </a:cubicBezTo>
                <a:cubicBezTo>
                  <a:pt x="1016" y="3810"/>
                  <a:pt x="1004" y="3778"/>
                  <a:pt x="981" y="3778"/>
                </a:cubicBezTo>
                <a:cubicBezTo>
                  <a:pt x="655" y="3779"/>
                  <a:pt x="528" y="4161"/>
                  <a:pt x="408" y="4414"/>
                </a:cubicBezTo>
                <a:cubicBezTo>
                  <a:pt x="189" y="4882"/>
                  <a:pt x="50" y="5398"/>
                  <a:pt x="37" y="5918"/>
                </a:cubicBezTo>
                <a:cubicBezTo>
                  <a:pt x="14" y="6844"/>
                  <a:pt x="425" y="7816"/>
                  <a:pt x="1286" y="8245"/>
                </a:cubicBezTo>
                <a:cubicBezTo>
                  <a:pt x="1551" y="8377"/>
                  <a:pt x="1840" y="8444"/>
                  <a:pt x="2123" y="8444"/>
                </a:cubicBezTo>
                <a:cubicBezTo>
                  <a:pt x="2602" y="8444"/>
                  <a:pt x="3068" y="8251"/>
                  <a:pt x="3387" y="7849"/>
                </a:cubicBezTo>
                <a:cubicBezTo>
                  <a:pt x="3608" y="7568"/>
                  <a:pt x="3743" y="7211"/>
                  <a:pt x="3714" y="6851"/>
                </a:cubicBezTo>
                <a:cubicBezTo>
                  <a:pt x="3675" y="6327"/>
                  <a:pt x="3287" y="5910"/>
                  <a:pt x="3249" y="5395"/>
                </a:cubicBezTo>
                <a:lnTo>
                  <a:pt x="3249" y="5395"/>
                </a:lnTo>
                <a:cubicBezTo>
                  <a:pt x="3354" y="5567"/>
                  <a:pt x="3523" y="5680"/>
                  <a:pt x="3707" y="5680"/>
                </a:cubicBezTo>
                <a:cubicBezTo>
                  <a:pt x="3850" y="5680"/>
                  <a:pt x="4002" y="5611"/>
                  <a:pt x="4139" y="5449"/>
                </a:cubicBezTo>
                <a:cubicBezTo>
                  <a:pt x="4342" y="5210"/>
                  <a:pt x="4344" y="4900"/>
                  <a:pt x="4305" y="4604"/>
                </a:cubicBezTo>
                <a:cubicBezTo>
                  <a:pt x="4252" y="4205"/>
                  <a:pt x="4166" y="3807"/>
                  <a:pt x="4072" y="3410"/>
                </a:cubicBezTo>
                <a:lnTo>
                  <a:pt x="4072" y="3410"/>
                </a:lnTo>
                <a:cubicBezTo>
                  <a:pt x="4167" y="3481"/>
                  <a:pt x="4273" y="3520"/>
                  <a:pt x="4380" y="3520"/>
                </a:cubicBezTo>
                <a:cubicBezTo>
                  <a:pt x="4577" y="3520"/>
                  <a:pt x="4775" y="3386"/>
                  <a:pt x="4902" y="3072"/>
                </a:cubicBezTo>
                <a:cubicBezTo>
                  <a:pt x="5303" y="2081"/>
                  <a:pt x="4578" y="1127"/>
                  <a:pt x="3773" y="628"/>
                </a:cubicBezTo>
                <a:cubicBezTo>
                  <a:pt x="3886" y="446"/>
                  <a:pt x="4002" y="264"/>
                  <a:pt x="4123" y="84"/>
                </a:cubicBezTo>
                <a:cubicBezTo>
                  <a:pt x="4149" y="45"/>
                  <a:pt x="4110" y="0"/>
                  <a:pt x="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08250" y="1236275"/>
            <a:ext cx="52854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301550" y="1147102"/>
            <a:ext cx="52854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931550" y="1236277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5823174" y="1147100"/>
            <a:ext cx="29109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21"/>
          <p:cNvSpPr txBox="1"/>
          <p:nvPr>
            <p:ph idx="2" type="title"/>
          </p:nvPr>
        </p:nvSpPr>
        <p:spPr>
          <a:xfrm>
            <a:off x="5823174" y="1147137"/>
            <a:ext cx="29109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4" name="Google Shape;274;p21"/>
          <p:cNvSpPr txBox="1"/>
          <p:nvPr>
            <p:ph idx="1" type="subTitle"/>
          </p:nvPr>
        </p:nvSpPr>
        <p:spPr>
          <a:xfrm>
            <a:off x="6178750" y="2859825"/>
            <a:ext cx="22473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1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/>
          <p:nvPr/>
        </p:nvSpPr>
        <p:spPr>
          <a:xfrm flipH="1">
            <a:off x="-511981" y="-357527"/>
            <a:ext cx="2637177" cy="2684854"/>
          </a:xfrm>
          <a:custGeom>
            <a:rect b="b" l="l" r="r" t="t"/>
            <a:pathLst>
              <a:path extrusionOk="0" h="58007" w="5698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-95557" y="4051673"/>
            <a:ext cx="728895" cy="1290274"/>
          </a:xfrm>
          <a:custGeom>
            <a:rect b="b" l="l" r="r" t="t"/>
            <a:pathLst>
              <a:path extrusionOk="0" h="44366" w="25063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8536497" y="86454"/>
            <a:ext cx="611896" cy="370337"/>
          </a:xfrm>
          <a:custGeom>
            <a:rect b="b" l="l" r="r" t="t"/>
            <a:pathLst>
              <a:path extrusionOk="0" h="12734" w="21040">
                <a:moveTo>
                  <a:pt x="3051" y="244"/>
                </a:moveTo>
                <a:cubicBezTo>
                  <a:pt x="4431" y="244"/>
                  <a:pt x="5816" y="1110"/>
                  <a:pt x="6364" y="2400"/>
                </a:cubicBezTo>
                <a:cubicBezTo>
                  <a:pt x="6385" y="2449"/>
                  <a:pt x="6421" y="2469"/>
                  <a:pt x="6458" y="2469"/>
                </a:cubicBezTo>
                <a:cubicBezTo>
                  <a:pt x="6535" y="2469"/>
                  <a:pt x="6620" y="2386"/>
                  <a:pt x="6606" y="2297"/>
                </a:cubicBezTo>
                <a:cubicBezTo>
                  <a:pt x="6544" y="1857"/>
                  <a:pt x="6909" y="1402"/>
                  <a:pt x="7362" y="1387"/>
                </a:cubicBezTo>
                <a:cubicBezTo>
                  <a:pt x="7369" y="1387"/>
                  <a:pt x="7376" y="1387"/>
                  <a:pt x="7383" y="1387"/>
                </a:cubicBezTo>
                <a:cubicBezTo>
                  <a:pt x="7853" y="1387"/>
                  <a:pt x="8179" y="1886"/>
                  <a:pt x="8408" y="2228"/>
                </a:cubicBezTo>
                <a:cubicBezTo>
                  <a:pt x="8811" y="2825"/>
                  <a:pt x="9133" y="3468"/>
                  <a:pt x="9382" y="4144"/>
                </a:cubicBezTo>
                <a:cubicBezTo>
                  <a:pt x="9408" y="4213"/>
                  <a:pt x="9475" y="4248"/>
                  <a:pt x="9540" y="4248"/>
                </a:cubicBezTo>
                <a:cubicBezTo>
                  <a:pt x="9614" y="4248"/>
                  <a:pt x="9684" y="4201"/>
                  <a:pt x="9678" y="4103"/>
                </a:cubicBezTo>
                <a:cubicBezTo>
                  <a:pt x="9662" y="3796"/>
                  <a:pt x="9637" y="3393"/>
                  <a:pt x="9817" y="3125"/>
                </a:cubicBezTo>
                <a:cubicBezTo>
                  <a:pt x="9938" y="2944"/>
                  <a:pt x="10079" y="2874"/>
                  <a:pt x="10226" y="2874"/>
                </a:cubicBezTo>
                <a:cubicBezTo>
                  <a:pt x="10568" y="2874"/>
                  <a:pt x="10940" y="3254"/>
                  <a:pt x="11167" y="3490"/>
                </a:cubicBezTo>
                <a:cubicBezTo>
                  <a:pt x="11748" y="4094"/>
                  <a:pt x="12198" y="4802"/>
                  <a:pt x="12517" y="5578"/>
                </a:cubicBezTo>
                <a:cubicBezTo>
                  <a:pt x="12547" y="5649"/>
                  <a:pt x="12606" y="5683"/>
                  <a:pt x="12664" y="5683"/>
                </a:cubicBezTo>
                <a:cubicBezTo>
                  <a:pt x="12734" y="5683"/>
                  <a:pt x="12802" y="5633"/>
                  <a:pt x="12812" y="5538"/>
                </a:cubicBezTo>
                <a:cubicBezTo>
                  <a:pt x="12869" y="5018"/>
                  <a:pt x="12938" y="4372"/>
                  <a:pt x="13437" y="4066"/>
                </a:cubicBezTo>
                <a:cubicBezTo>
                  <a:pt x="13565" y="3988"/>
                  <a:pt x="13686" y="3954"/>
                  <a:pt x="13800" y="3954"/>
                </a:cubicBezTo>
                <a:cubicBezTo>
                  <a:pt x="14143" y="3954"/>
                  <a:pt x="14417" y="4261"/>
                  <a:pt x="14577" y="4602"/>
                </a:cubicBezTo>
                <a:cubicBezTo>
                  <a:pt x="14947" y="5383"/>
                  <a:pt x="15150" y="6272"/>
                  <a:pt x="15307" y="7116"/>
                </a:cubicBezTo>
                <a:cubicBezTo>
                  <a:pt x="15322" y="7189"/>
                  <a:pt x="15382" y="7223"/>
                  <a:pt x="15445" y="7223"/>
                </a:cubicBezTo>
                <a:cubicBezTo>
                  <a:pt x="15510" y="7223"/>
                  <a:pt x="15578" y="7185"/>
                  <a:pt x="15597" y="7116"/>
                </a:cubicBezTo>
                <a:cubicBezTo>
                  <a:pt x="15682" y="6802"/>
                  <a:pt x="15785" y="6493"/>
                  <a:pt x="15919" y="6193"/>
                </a:cubicBezTo>
                <a:cubicBezTo>
                  <a:pt x="16024" y="5961"/>
                  <a:pt x="16157" y="5591"/>
                  <a:pt x="16361" y="5424"/>
                </a:cubicBezTo>
                <a:cubicBezTo>
                  <a:pt x="16509" y="5303"/>
                  <a:pt x="16650" y="5252"/>
                  <a:pt x="16784" y="5252"/>
                </a:cubicBezTo>
                <a:cubicBezTo>
                  <a:pt x="17335" y="5252"/>
                  <a:pt x="17756" y="6115"/>
                  <a:pt x="17932" y="6573"/>
                </a:cubicBezTo>
                <a:cubicBezTo>
                  <a:pt x="18364" y="7672"/>
                  <a:pt x="18423" y="8864"/>
                  <a:pt x="18153" y="9994"/>
                </a:cubicBezTo>
                <a:cubicBezTo>
                  <a:pt x="18151" y="10004"/>
                  <a:pt x="18150" y="10016"/>
                  <a:pt x="18150" y="10026"/>
                </a:cubicBezTo>
                <a:cubicBezTo>
                  <a:pt x="17629" y="9936"/>
                  <a:pt x="17111" y="9839"/>
                  <a:pt x="16595" y="9731"/>
                </a:cubicBezTo>
                <a:cubicBezTo>
                  <a:pt x="16558" y="9541"/>
                  <a:pt x="16433" y="9324"/>
                  <a:pt x="16387" y="9193"/>
                </a:cubicBezTo>
                <a:cubicBezTo>
                  <a:pt x="16261" y="8823"/>
                  <a:pt x="16147" y="8443"/>
                  <a:pt x="15977" y="8090"/>
                </a:cubicBezTo>
                <a:cubicBezTo>
                  <a:pt x="15961" y="8057"/>
                  <a:pt x="15934" y="8043"/>
                  <a:pt x="15906" y="8043"/>
                </a:cubicBezTo>
                <a:cubicBezTo>
                  <a:pt x="15851" y="8043"/>
                  <a:pt x="15792" y="8096"/>
                  <a:pt x="15806" y="8162"/>
                </a:cubicBezTo>
                <a:cubicBezTo>
                  <a:pt x="15872" y="8441"/>
                  <a:pt x="15977" y="8710"/>
                  <a:pt x="16073" y="8981"/>
                </a:cubicBezTo>
                <a:cubicBezTo>
                  <a:pt x="16125" y="9134"/>
                  <a:pt x="16181" y="9283"/>
                  <a:pt x="16237" y="9432"/>
                </a:cubicBezTo>
                <a:cubicBezTo>
                  <a:pt x="16271" y="9528"/>
                  <a:pt x="16314" y="9602"/>
                  <a:pt x="16330" y="9672"/>
                </a:cubicBezTo>
                <a:cubicBezTo>
                  <a:pt x="16252" y="9652"/>
                  <a:pt x="16173" y="9636"/>
                  <a:pt x="16093" y="9618"/>
                </a:cubicBezTo>
                <a:cubicBezTo>
                  <a:pt x="15569" y="9497"/>
                  <a:pt x="15047" y="9364"/>
                  <a:pt x="14530" y="9219"/>
                </a:cubicBezTo>
                <a:cubicBezTo>
                  <a:pt x="14561" y="9014"/>
                  <a:pt x="14383" y="8725"/>
                  <a:pt x="14325" y="8564"/>
                </a:cubicBezTo>
                <a:cubicBezTo>
                  <a:pt x="14162" y="8103"/>
                  <a:pt x="14011" y="7635"/>
                  <a:pt x="13808" y="7188"/>
                </a:cubicBezTo>
                <a:cubicBezTo>
                  <a:pt x="13795" y="7159"/>
                  <a:pt x="13771" y="7147"/>
                  <a:pt x="13746" y="7147"/>
                </a:cubicBezTo>
                <a:cubicBezTo>
                  <a:pt x="13697" y="7147"/>
                  <a:pt x="13644" y="7193"/>
                  <a:pt x="13659" y="7252"/>
                </a:cubicBezTo>
                <a:cubicBezTo>
                  <a:pt x="13749" y="7602"/>
                  <a:pt x="13872" y="7942"/>
                  <a:pt x="13992" y="8283"/>
                </a:cubicBezTo>
                <a:cubicBezTo>
                  <a:pt x="14052" y="8453"/>
                  <a:pt x="14113" y="8625"/>
                  <a:pt x="14173" y="8793"/>
                </a:cubicBezTo>
                <a:cubicBezTo>
                  <a:pt x="14231" y="8957"/>
                  <a:pt x="14301" y="9050"/>
                  <a:pt x="14260" y="9142"/>
                </a:cubicBezTo>
                <a:cubicBezTo>
                  <a:pt x="13609" y="8954"/>
                  <a:pt x="12959" y="8744"/>
                  <a:pt x="12319" y="8515"/>
                </a:cubicBezTo>
                <a:cubicBezTo>
                  <a:pt x="12313" y="8304"/>
                  <a:pt x="12138" y="8042"/>
                  <a:pt x="12072" y="7887"/>
                </a:cubicBezTo>
                <a:cubicBezTo>
                  <a:pt x="11879" y="7419"/>
                  <a:pt x="11696" y="6949"/>
                  <a:pt x="11462" y="6499"/>
                </a:cubicBezTo>
                <a:cubicBezTo>
                  <a:pt x="11449" y="6474"/>
                  <a:pt x="11426" y="6463"/>
                  <a:pt x="11403" y="6463"/>
                </a:cubicBezTo>
                <a:cubicBezTo>
                  <a:pt x="11358" y="6463"/>
                  <a:pt x="11311" y="6503"/>
                  <a:pt x="11327" y="6556"/>
                </a:cubicBezTo>
                <a:cubicBezTo>
                  <a:pt x="11439" y="6911"/>
                  <a:pt x="11581" y="7255"/>
                  <a:pt x="11723" y="7599"/>
                </a:cubicBezTo>
                <a:cubicBezTo>
                  <a:pt x="11782" y="7743"/>
                  <a:pt x="11845" y="7885"/>
                  <a:pt x="11904" y="8029"/>
                </a:cubicBezTo>
                <a:cubicBezTo>
                  <a:pt x="11941" y="8114"/>
                  <a:pt x="11976" y="8201"/>
                  <a:pt x="12012" y="8286"/>
                </a:cubicBezTo>
                <a:cubicBezTo>
                  <a:pt x="12064" y="8340"/>
                  <a:pt x="12088" y="8387"/>
                  <a:pt x="12088" y="8430"/>
                </a:cubicBezTo>
                <a:cubicBezTo>
                  <a:pt x="11877" y="8351"/>
                  <a:pt x="11666" y="8273"/>
                  <a:pt x="11458" y="8188"/>
                </a:cubicBezTo>
                <a:cubicBezTo>
                  <a:pt x="10913" y="7972"/>
                  <a:pt x="10378" y="7736"/>
                  <a:pt x="9851" y="7483"/>
                </a:cubicBezTo>
                <a:cubicBezTo>
                  <a:pt x="9814" y="7255"/>
                  <a:pt x="9668" y="6993"/>
                  <a:pt x="9613" y="6836"/>
                </a:cubicBezTo>
                <a:cubicBezTo>
                  <a:pt x="9432" y="6312"/>
                  <a:pt x="9254" y="5786"/>
                  <a:pt x="9033" y="5275"/>
                </a:cubicBezTo>
                <a:cubicBezTo>
                  <a:pt x="9022" y="5249"/>
                  <a:pt x="9002" y="5239"/>
                  <a:pt x="8980" y="5239"/>
                </a:cubicBezTo>
                <a:cubicBezTo>
                  <a:pt x="8936" y="5239"/>
                  <a:pt x="8888" y="5281"/>
                  <a:pt x="8901" y="5331"/>
                </a:cubicBezTo>
                <a:cubicBezTo>
                  <a:pt x="9009" y="5741"/>
                  <a:pt x="9151" y="6146"/>
                  <a:pt x="9290" y="6545"/>
                </a:cubicBezTo>
                <a:cubicBezTo>
                  <a:pt x="9349" y="6717"/>
                  <a:pt x="9410" y="6889"/>
                  <a:pt x="9472" y="7064"/>
                </a:cubicBezTo>
                <a:cubicBezTo>
                  <a:pt x="9505" y="7157"/>
                  <a:pt x="9537" y="7252"/>
                  <a:pt x="9570" y="7343"/>
                </a:cubicBezTo>
                <a:cubicBezTo>
                  <a:pt x="8745" y="6933"/>
                  <a:pt x="7948" y="6476"/>
                  <a:pt x="7181" y="5970"/>
                </a:cubicBezTo>
                <a:cubicBezTo>
                  <a:pt x="7176" y="5787"/>
                  <a:pt x="7092" y="5568"/>
                  <a:pt x="7066" y="5445"/>
                </a:cubicBezTo>
                <a:cubicBezTo>
                  <a:pt x="6945" y="4872"/>
                  <a:pt x="6837" y="4293"/>
                  <a:pt x="6665" y="3733"/>
                </a:cubicBezTo>
                <a:cubicBezTo>
                  <a:pt x="6653" y="3695"/>
                  <a:pt x="6616" y="3676"/>
                  <a:pt x="6581" y="3676"/>
                </a:cubicBezTo>
                <a:cubicBezTo>
                  <a:pt x="6538" y="3676"/>
                  <a:pt x="6497" y="3703"/>
                  <a:pt x="6503" y="3755"/>
                </a:cubicBezTo>
                <a:cubicBezTo>
                  <a:pt x="6549" y="4102"/>
                  <a:pt x="6618" y="4440"/>
                  <a:pt x="6693" y="4781"/>
                </a:cubicBezTo>
                <a:cubicBezTo>
                  <a:pt x="6739" y="4992"/>
                  <a:pt x="6783" y="5205"/>
                  <a:pt x="6831" y="5414"/>
                </a:cubicBezTo>
                <a:cubicBezTo>
                  <a:pt x="6849" y="5502"/>
                  <a:pt x="6922" y="5682"/>
                  <a:pt x="6950" y="5818"/>
                </a:cubicBezTo>
                <a:cubicBezTo>
                  <a:pt x="6348" y="5412"/>
                  <a:pt x="5765" y="4977"/>
                  <a:pt x="5204" y="4512"/>
                </a:cubicBezTo>
                <a:cubicBezTo>
                  <a:pt x="5215" y="4491"/>
                  <a:pt x="5219" y="4468"/>
                  <a:pt x="5215" y="4439"/>
                </a:cubicBezTo>
                <a:cubicBezTo>
                  <a:pt x="5071" y="3583"/>
                  <a:pt x="4954" y="2716"/>
                  <a:pt x="4744" y="1873"/>
                </a:cubicBezTo>
                <a:cubicBezTo>
                  <a:pt x="4735" y="1835"/>
                  <a:pt x="4701" y="1817"/>
                  <a:pt x="4667" y="1817"/>
                </a:cubicBezTo>
                <a:cubicBezTo>
                  <a:pt x="4624" y="1817"/>
                  <a:pt x="4582" y="1844"/>
                  <a:pt x="4587" y="1894"/>
                </a:cubicBezTo>
                <a:cubicBezTo>
                  <a:pt x="4669" y="2706"/>
                  <a:pt x="4831" y="3514"/>
                  <a:pt x="4978" y="4318"/>
                </a:cubicBezTo>
                <a:cubicBezTo>
                  <a:pt x="4612" y="4007"/>
                  <a:pt x="4253" y="3684"/>
                  <a:pt x="3908" y="3346"/>
                </a:cubicBezTo>
                <a:cubicBezTo>
                  <a:pt x="3892" y="3330"/>
                  <a:pt x="3874" y="3324"/>
                  <a:pt x="3857" y="3324"/>
                </a:cubicBezTo>
                <a:cubicBezTo>
                  <a:pt x="3800" y="3324"/>
                  <a:pt x="3751" y="3398"/>
                  <a:pt x="3802" y="3452"/>
                </a:cubicBezTo>
                <a:cubicBezTo>
                  <a:pt x="4098" y="3783"/>
                  <a:pt x="4410" y="4095"/>
                  <a:pt x="4733" y="4396"/>
                </a:cubicBezTo>
                <a:cubicBezTo>
                  <a:pt x="4590" y="4406"/>
                  <a:pt x="4447" y="4411"/>
                  <a:pt x="4304" y="4411"/>
                </a:cubicBezTo>
                <a:cubicBezTo>
                  <a:pt x="3811" y="4411"/>
                  <a:pt x="3320" y="4353"/>
                  <a:pt x="2831" y="4239"/>
                </a:cubicBezTo>
                <a:cubicBezTo>
                  <a:pt x="2824" y="4237"/>
                  <a:pt x="2817" y="4237"/>
                  <a:pt x="2811" y="4237"/>
                </a:cubicBezTo>
                <a:cubicBezTo>
                  <a:pt x="2731" y="4237"/>
                  <a:pt x="2702" y="4361"/>
                  <a:pt x="2790" y="4386"/>
                </a:cubicBezTo>
                <a:cubicBezTo>
                  <a:pt x="3324" y="4541"/>
                  <a:pt x="3857" y="4615"/>
                  <a:pt x="4400" y="4615"/>
                </a:cubicBezTo>
                <a:cubicBezTo>
                  <a:pt x="4579" y="4615"/>
                  <a:pt x="4760" y="4607"/>
                  <a:pt x="4942" y="4591"/>
                </a:cubicBezTo>
                <a:cubicBezTo>
                  <a:pt x="5539" y="5129"/>
                  <a:pt x="6176" y="5624"/>
                  <a:pt x="6839" y="6080"/>
                </a:cubicBezTo>
                <a:cubicBezTo>
                  <a:pt x="6595" y="6232"/>
                  <a:pt x="6079" y="6191"/>
                  <a:pt x="5841" y="6213"/>
                </a:cubicBezTo>
                <a:cubicBezTo>
                  <a:pt x="5534" y="6238"/>
                  <a:pt x="5228" y="6249"/>
                  <a:pt x="4921" y="6249"/>
                </a:cubicBezTo>
                <a:cubicBezTo>
                  <a:pt x="4815" y="6249"/>
                  <a:pt x="4708" y="6248"/>
                  <a:pt x="4602" y="6245"/>
                </a:cubicBezTo>
                <a:cubicBezTo>
                  <a:pt x="4601" y="6245"/>
                  <a:pt x="4601" y="6245"/>
                  <a:pt x="4600" y="6245"/>
                </a:cubicBezTo>
                <a:cubicBezTo>
                  <a:pt x="4517" y="6245"/>
                  <a:pt x="4520" y="6370"/>
                  <a:pt x="4602" y="6376"/>
                </a:cubicBezTo>
                <a:cubicBezTo>
                  <a:pt x="4874" y="6395"/>
                  <a:pt x="5147" y="6406"/>
                  <a:pt x="5420" y="6406"/>
                </a:cubicBezTo>
                <a:cubicBezTo>
                  <a:pt x="5677" y="6406"/>
                  <a:pt x="5935" y="6396"/>
                  <a:pt x="6192" y="6373"/>
                </a:cubicBezTo>
                <a:cubicBezTo>
                  <a:pt x="6403" y="6355"/>
                  <a:pt x="6863" y="6384"/>
                  <a:pt x="7068" y="6234"/>
                </a:cubicBezTo>
                <a:cubicBezTo>
                  <a:pt x="7870" y="6769"/>
                  <a:pt x="8712" y="7245"/>
                  <a:pt x="9578" y="7671"/>
                </a:cubicBezTo>
                <a:cubicBezTo>
                  <a:pt x="9562" y="7677"/>
                  <a:pt x="9544" y="7679"/>
                  <a:pt x="9521" y="7681"/>
                </a:cubicBezTo>
                <a:cubicBezTo>
                  <a:pt x="9287" y="7865"/>
                  <a:pt x="8647" y="7893"/>
                  <a:pt x="8349" y="7951"/>
                </a:cubicBezTo>
                <a:cubicBezTo>
                  <a:pt x="7870" y="8041"/>
                  <a:pt x="7387" y="8113"/>
                  <a:pt x="6903" y="8165"/>
                </a:cubicBezTo>
                <a:cubicBezTo>
                  <a:pt x="6847" y="8171"/>
                  <a:pt x="6845" y="8253"/>
                  <a:pt x="6901" y="8253"/>
                </a:cubicBezTo>
                <a:cubicBezTo>
                  <a:pt x="6901" y="8253"/>
                  <a:pt x="6902" y="8253"/>
                  <a:pt x="6903" y="8253"/>
                </a:cubicBezTo>
                <a:cubicBezTo>
                  <a:pt x="7466" y="8239"/>
                  <a:pt x="8024" y="8193"/>
                  <a:pt x="8580" y="8095"/>
                </a:cubicBezTo>
                <a:cubicBezTo>
                  <a:pt x="8853" y="8045"/>
                  <a:pt x="9126" y="7985"/>
                  <a:pt x="9393" y="7919"/>
                </a:cubicBezTo>
                <a:cubicBezTo>
                  <a:pt x="9500" y="7893"/>
                  <a:pt x="9719" y="7883"/>
                  <a:pt x="9801" y="7777"/>
                </a:cubicBezTo>
                <a:cubicBezTo>
                  <a:pt x="10244" y="7990"/>
                  <a:pt x="10694" y="8189"/>
                  <a:pt x="11151" y="8376"/>
                </a:cubicBezTo>
                <a:cubicBezTo>
                  <a:pt x="11388" y="8473"/>
                  <a:pt x="11627" y="8567"/>
                  <a:pt x="11868" y="8659"/>
                </a:cubicBezTo>
                <a:cubicBezTo>
                  <a:pt x="11655" y="8801"/>
                  <a:pt x="11280" y="8870"/>
                  <a:pt x="11074" y="8936"/>
                </a:cubicBezTo>
                <a:cubicBezTo>
                  <a:pt x="10750" y="9039"/>
                  <a:pt x="10423" y="9132"/>
                  <a:pt x="10094" y="9216"/>
                </a:cubicBezTo>
                <a:cubicBezTo>
                  <a:pt x="10030" y="9233"/>
                  <a:pt x="10052" y="9321"/>
                  <a:pt x="10111" y="9321"/>
                </a:cubicBezTo>
                <a:cubicBezTo>
                  <a:pt x="10114" y="9321"/>
                  <a:pt x="10118" y="9321"/>
                  <a:pt x="10121" y="9320"/>
                </a:cubicBezTo>
                <a:cubicBezTo>
                  <a:pt x="10596" y="9234"/>
                  <a:pt x="11066" y="9127"/>
                  <a:pt x="11525" y="8985"/>
                </a:cubicBezTo>
                <a:cubicBezTo>
                  <a:pt x="11673" y="8939"/>
                  <a:pt x="11984" y="8890"/>
                  <a:pt x="12165" y="8772"/>
                </a:cubicBezTo>
                <a:cubicBezTo>
                  <a:pt x="12748" y="8986"/>
                  <a:pt x="13344" y="9184"/>
                  <a:pt x="13946" y="9369"/>
                </a:cubicBezTo>
                <a:cubicBezTo>
                  <a:pt x="13430" y="9643"/>
                  <a:pt x="12805" y="9800"/>
                  <a:pt x="12278" y="10042"/>
                </a:cubicBezTo>
                <a:cubicBezTo>
                  <a:pt x="12237" y="10060"/>
                  <a:pt x="12260" y="10121"/>
                  <a:pt x="12299" y="10121"/>
                </a:cubicBezTo>
                <a:cubicBezTo>
                  <a:pt x="12303" y="10121"/>
                  <a:pt x="12307" y="10120"/>
                  <a:pt x="12311" y="10119"/>
                </a:cubicBezTo>
                <a:cubicBezTo>
                  <a:pt x="12795" y="9988"/>
                  <a:pt x="13270" y="9821"/>
                  <a:pt x="13741" y="9644"/>
                </a:cubicBezTo>
                <a:cubicBezTo>
                  <a:pt x="13866" y="9598"/>
                  <a:pt x="14096" y="9553"/>
                  <a:pt x="14275" y="9469"/>
                </a:cubicBezTo>
                <a:cubicBezTo>
                  <a:pt x="14897" y="9651"/>
                  <a:pt x="15525" y="9816"/>
                  <a:pt x="16157" y="9967"/>
                </a:cubicBezTo>
                <a:cubicBezTo>
                  <a:pt x="15970" y="10094"/>
                  <a:pt x="15677" y="10165"/>
                  <a:pt x="15494" y="10242"/>
                </a:cubicBezTo>
                <a:cubicBezTo>
                  <a:pt x="15265" y="10338"/>
                  <a:pt x="15036" y="10433"/>
                  <a:pt x="14808" y="10533"/>
                </a:cubicBezTo>
                <a:cubicBezTo>
                  <a:pt x="14757" y="10555"/>
                  <a:pt x="14786" y="10633"/>
                  <a:pt x="14834" y="10633"/>
                </a:cubicBezTo>
                <a:cubicBezTo>
                  <a:pt x="14839" y="10633"/>
                  <a:pt x="14844" y="10633"/>
                  <a:pt x="14849" y="10631"/>
                </a:cubicBezTo>
                <a:cubicBezTo>
                  <a:pt x="15250" y="10495"/>
                  <a:pt x="15649" y="10353"/>
                  <a:pt x="16049" y="10209"/>
                </a:cubicBezTo>
                <a:cubicBezTo>
                  <a:pt x="16157" y="10171"/>
                  <a:pt x="16361" y="10132"/>
                  <a:pt x="16484" y="10042"/>
                </a:cubicBezTo>
                <a:cubicBezTo>
                  <a:pt x="17022" y="10163"/>
                  <a:pt x="17562" y="10269"/>
                  <a:pt x="18102" y="10363"/>
                </a:cubicBezTo>
                <a:cubicBezTo>
                  <a:pt x="17242" y="10962"/>
                  <a:pt x="16317" y="11474"/>
                  <a:pt x="15340" y="11860"/>
                </a:cubicBezTo>
                <a:cubicBezTo>
                  <a:pt x="14838" y="12061"/>
                  <a:pt x="14322" y="12246"/>
                  <a:pt x="13794" y="12374"/>
                </a:cubicBezTo>
                <a:cubicBezTo>
                  <a:pt x="13659" y="12407"/>
                  <a:pt x="13524" y="12434"/>
                  <a:pt x="13383" y="12434"/>
                </a:cubicBezTo>
                <a:cubicBezTo>
                  <a:pt x="13378" y="12434"/>
                  <a:pt x="13373" y="12434"/>
                  <a:pt x="13368" y="12434"/>
                </a:cubicBezTo>
                <a:cubicBezTo>
                  <a:pt x="13083" y="12434"/>
                  <a:pt x="12935" y="12343"/>
                  <a:pt x="12871" y="12053"/>
                </a:cubicBezTo>
                <a:cubicBezTo>
                  <a:pt x="12779" y="11633"/>
                  <a:pt x="13041" y="11313"/>
                  <a:pt x="13314" y="11014"/>
                </a:cubicBezTo>
                <a:cubicBezTo>
                  <a:pt x="13387" y="10932"/>
                  <a:pt x="13334" y="10775"/>
                  <a:pt x="13227" y="10775"/>
                </a:cubicBezTo>
                <a:cubicBezTo>
                  <a:pt x="13212" y="10775"/>
                  <a:pt x="13197" y="10778"/>
                  <a:pt x="13180" y="10785"/>
                </a:cubicBezTo>
                <a:cubicBezTo>
                  <a:pt x="12360" y="11104"/>
                  <a:pt x="11503" y="11358"/>
                  <a:pt x="10627" y="11474"/>
                </a:cubicBezTo>
                <a:cubicBezTo>
                  <a:pt x="10472" y="11494"/>
                  <a:pt x="10307" y="11512"/>
                  <a:pt x="10141" y="11512"/>
                </a:cubicBezTo>
                <a:cubicBezTo>
                  <a:pt x="9863" y="11512"/>
                  <a:pt x="9586" y="11461"/>
                  <a:pt x="9367" y="11286"/>
                </a:cubicBezTo>
                <a:cubicBezTo>
                  <a:pt x="9036" y="11017"/>
                  <a:pt x="8938" y="10412"/>
                  <a:pt x="9398" y="10214"/>
                </a:cubicBezTo>
                <a:cubicBezTo>
                  <a:pt x="9517" y="10162"/>
                  <a:pt x="9452" y="9968"/>
                  <a:pt x="9339" y="9968"/>
                </a:cubicBezTo>
                <a:cubicBezTo>
                  <a:pt x="9326" y="9968"/>
                  <a:pt x="9312" y="9971"/>
                  <a:pt x="9298" y="9976"/>
                </a:cubicBezTo>
                <a:cubicBezTo>
                  <a:pt x="8746" y="10207"/>
                  <a:pt x="8159" y="10332"/>
                  <a:pt x="7569" y="10332"/>
                </a:cubicBezTo>
                <a:cubicBezTo>
                  <a:pt x="7243" y="10332"/>
                  <a:pt x="6916" y="10294"/>
                  <a:pt x="6593" y="10215"/>
                </a:cubicBezTo>
                <a:cubicBezTo>
                  <a:pt x="6160" y="10109"/>
                  <a:pt x="5682" y="9922"/>
                  <a:pt x="5423" y="9535"/>
                </a:cubicBezTo>
                <a:cubicBezTo>
                  <a:pt x="5161" y="9137"/>
                  <a:pt x="5233" y="8504"/>
                  <a:pt x="5737" y="8337"/>
                </a:cubicBezTo>
                <a:cubicBezTo>
                  <a:pt x="5876" y="8292"/>
                  <a:pt x="5831" y="8100"/>
                  <a:pt x="5701" y="8100"/>
                </a:cubicBezTo>
                <a:cubicBezTo>
                  <a:pt x="5692" y="8100"/>
                  <a:pt x="5682" y="8101"/>
                  <a:pt x="5672" y="8103"/>
                </a:cubicBezTo>
                <a:cubicBezTo>
                  <a:pt x="5251" y="8187"/>
                  <a:pt x="4793" y="8280"/>
                  <a:pt x="4345" y="8280"/>
                </a:cubicBezTo>
                <a:cubicBezTo>
                  <a:pt x="3962" y="8280"/>
                  <a:pt x="3587" y="8212"/>
                  <a:pt x="3250" y="8014"/>
                </a:cubicBezTo>
                <a:cubicBezTo>
                  <a:pt x="2599" y="7633"/>
                  <a:pt x="2196" y="6486"/>
                  <a:pt x="3114" y="6118"/>
                </a:cubicBezTo>
                <a:cubicBezTo>
                  <a:pt x="3221" y="6075"/>
                  <a:pt x="3253" y="5895"/>
                  <a:pt x="3114" y="5866"/>
                </a:cubicBezTo>
                <a:cubicBezTo>
                  <a:pt x="2052" y="5660"/>
                  <a:pt x="1193" y="4930"/>
                  <a:pt x="746" y="3951"/>
                </a:cubicBezTo>
                <a:cubicBezTo>
                  <a:pt x="224" y="2817"/>
                  <a:pt x="318" y="1372"/>
                  <a:pt x="1468" y="677"/>
                </a:cubicBezTo>
                <a:cubicBezTo>
                  <a:pt x="1960" y="379"/>
                  <a:pt x="2505" y="244"/>
                  <a:pt x="3051" y="244"/>
                </a:cubicBezTo>
                <a:close/>
                <a:moveTo>
                  <a:pt x="3034" y="0"/>
                </a:moveTo>
                <a:cubicBezTo>
                  <a:pt x="2346" y="0"/>
                  <a:pt x="1664" y="198"/>
                  <a:pt x="1085" y="639"/>
                </a:cubicBezTo>
                <a:cubicBezTo>
                  <a:pt x="66" y="1413"/>
                  <a:pt x="0" y="2832"/>
                  <a:pt x="453" y="3945"/>
                </a:cubicBezTo>
                <a:cubicBezTo>
                  <a:pt x="864" y="4953"/>
                  <a:pt x="1707" y="5772"/>
                  <a:pt x="2756" y="6059"/>
                </a:cubicBezTo>
                <a:cubicBezTo>
                  <a:pt x="2240" y="6486"/>
                  <a:pt x="2213" y="7311"/>
                  <a:pt x="2649" y="7843"/>
                </a:cubicBezTo>
                <a:cubicBezTo>
                  <a:pt x="3085" y="8372"/>
                  <a:pt x="3695" y="8532"/>
                  <a:pt x="4330" y="8532"/>
                </a:cubicBezTo>
                <a:cubicBezTo>
                  <a:pt x="4624" y="8532"/>
                  <a:pt x="4924" y="8498"/>
                  <a:pt x="5214" y="8450"/>
                </a:cubicBezTo>
                <a:lnTo>
                  <a:pt x="5214" y="8450"/>
                </a:lnTo>
                <a:cubicBezTo>
                  <a:pt x="4882" y="8927"/>
                  <a:pt x="5109" y="9692"/>
                  <a:pt x="5603" y="10058"/>
                </a:cubicBezTo>
                <a:cubicBezTo>
                  <a:pt x="6136" y="10452"/>
                  <a:pt x="6812" y="10612"/>
                  <a:pt x="7498" y="10612"/>
                </a:cubicBezTo>
                <a:cubicBezTo>
                  <a:pt x="7969" y="10612"/>
                  <a:pt x="8444" y="10537"/>
                  <a:pt x="8879" y="10410"/>
                </a:cubicBezTo>
                <a:lnTo>
                  <a:pt x="8879" y="10410"/>
                </a:lnTo>
                <a:cubicBezTo>
                  <a:pt x="8721" y="10854"/>
                  <a:pt x="9022" y="11459"/>
                  <a:pt x="9473" y="11660"/>
                </a:cubicBezTo>
                <a:cubicBezTo>
                  <a:pt x="9698" y="11759"/>
                  <a:pt x="9938" y="11793"/>
                  <a:pt x="10181" y="11793"/>
                </a:cubicBezTo>
                <a:cubicBezTo>
                  <a:pt x="10463" y="11793"/>
                  <a:pt x="10750" y="11746"/>
                  <a:pt x="11020" y="11698"/>
                </a:cubicBezTo>
                <a:cubicBezTo>
                  <a:pt x="11633" y="11588"/>
                  <a:pt x="12234" y="11426"/>
                  <a:pt x="12820" y="11222"/>
                </a:cubicBezTo>
                <a:lnTo>
                  <a:pt x="12820" y="11222"/>
                </a:lnTo>
                <a:cubicBezTo>
                  <a:pt x="12583" y="11570"/>
                  <a:pt x="12417" y="11986"/>
                  <a:pt x="12632" y="12359"/>
                </a:cubicBezTo>
                <a:cubicBezTo>
                  <a:pt x="12797" y="12645"/>
                  <a:pt x="13073" y="12733"/>
                  <a:pt x="13368" y="12733"/>
                </a:cubicBezTo>
                <a:cubicBezTo>
                  <a:pt x="13620" y="12733"/>
                  <a:pt x="13886" y="12668"/>
                  <a:pt x="14108" y="12606"/>
                </a:cubicBezTo>
                <a:cubicBezTo>
                  <a:pt x="15664" y="12173"/>
                  <a:pt x="17099" y="11416"/>
                  <a:pt x="18358" y="10412"/>
                </a:cubicBezTo>
                <a:cubicBezTo>
                  <a:pt x="19199" y="10551"/>
                  <a:pt x="20041" y="10657"/>
                  <a:pt x="20876" y="10729"/>
                </a:cubicBezTo>
                <a:cubicBezTo>
                  <a:pt x="20879" y="10729"/>
                  <a:pt x="20883" y="10730"/>
                  <a:pt x="20886" y="10730"/>
                </a:cubicBezTo>
                <a:cubicBezTo>
                  <a:pt x="21012" y="10730"/>
                  <a:pt x="21040" y="10511"/>
                  <a:pt x="20909" y="10487"/>
                </a:cubicBezTo>
                <a:cubicBezTo>
                  <a:pt x="20076" y="10340"/>
                  <a:pt x="19243" y="10212"/>
                  <a:pt x="18410" y="10070"/>
                </a:cubicBezTo>
                <a:cubicBezTo>
                  <a:pt x="18410" y="10068"/>
                  <a:pt x="18413" y="10068"/>
                  <a:pt x="18413" y="10066"/>
                </a:cubicBezTo>
                <a:cubicBezTo>
                  <a:pt x="18778" y="8630"/>
                  <a:pt x="18682" y="6710"/>
                  <a:pt x="17701" y="5511"/>
                </a:cubicBezTo>
                <a:cubicBezTo>
                  <a:pt x="17464" y="5220"/>
                  <a:pt x="17115" y="4964"/>
                  <a:pt x="16753" y="4964"/>
                </a:cubicBezTo>
                <a:cubicBezTo>
                  <a:pt x="16602" y="4964"/>
                  <a:pt x="16449" y="5009"/>
                  <a:pt x="16301" y="5115"/>
                </a:cubicBezTo>
                <a:cubicBezTo>
                  <a:pt x="15908" y="5393"/>
                  <a:pt x="15666" y="5954"/>
                  <a:pt x="15495" y="6475"/>
                </a:cubicBezTo>
                <a:cubicBezTo>
                  <a:pt x="15376" y="5941"/>
                  <a:pt x="15219" y="5412"/>
                  <a:pt x="15027" y="4899"/>
                </a:cubicBezTo>
                <a:cubicBezTo>
                  <a:pt x="14865" y="4468"/>
                  <a:pt x="14669" y="3958"/>
                  <a:pt x="14224" y="3748"/>
                </a:cubicBezTo>
                <a:cubicBezTo>
                  <a:pt x="14102" y="3690"/>
                  <a:pt x="13975" y="3664"/>
                  <a:pt x="13849" y="3664"/>
                </a:cubicBezTo>
                <a:cubicBezTo>
                  <a:pt x="13555" y="3664"/>
                  <a:pt x="13266" y="3807"/>
                  <a:pt x="13054" y="4022"/>
                </a:cubicBezTo>
                <a:cubicBezTo>
                  <a:pt x="12786" y="4293"/>
                  <a:pt x="12668" y="4650"/>
                  <a:pt x="12601" y="5018"/>
                </a:cubicBezTo>
                <a:cubicBezTo>
                  <a:pt x="12399" y="4607"/>
                  <a:pt x="12162" y="4216"/>
                  <a:pt x="11882" y="3850"/>
                </a:cubicBezTo>
                <a:cubicBezTo>
                  <a:pt x="11557" y="3426"/>
                  <a:pt x="11159" y="2932"/>
                  <a:pt x="10671" y="2689"/>
                </a:cubicBezTo>
                <a:cubicBezTo>
                  <a:pt x="10506" y="2608"/>
                  <a:pt x="10359" y="2572"/>
                  <a:pt x="10229" y="2572"/>
                </a:cubicBezTo>
                <a:cubicBezTo>
                  <a:pt x="9784" y="2572"/>
                  <a:pt x="9542" y="2998"/>
                  <a:pt x="9446" y="3467"/>
                </a:cubicBezTo>
                <a:cubicBezTo>
                  <a:pt x="9288" y="3112"/>
                  <a:pt x="9108" y="2766"/>
                  <a:pt x="8901" y="2433"/>
                </a:cubicBezTo>
                <a:cubicBezTo>
                  <a:pt x="8629" y="1994"/>
                  <a:pt x="8303" y="1438"/>
                  <a:pt x="7814" y="1215"/>
                </a:cubicBezTo>
                <a:cubicBezTo>
                  <a:pt x="7679" y="1154"/>
                  <a:pt x="7542" y="1126"/>
                  <a:pt x="7411" y="1126"/>
                </a:cubicBezTo>
                <a:cubicBezTo>
                  <a:pt x="6956" y="1126"/>
                  <a:pt x="6554" y="1457"/>
                  <a:pt x="6413" y="1891"/>
                </a:cubicBezTo>
                <a:cubicBezTo>
                  <a:pt x="5726" y="742"/>
                  <a:pt x="4367" y="0"/>
                  <a:pt x="30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 rot="5400000">
            <a:off x="7105419" y="3369673"/>
            <a:ext cx="2637177" cy="2684854"/>
          </a:xfrm>
          <a:custGeom>
            <a:rect b="b" l="l" r="r" t="t"/>
            <a:pathLst>
              <a:path extrusionOk="0" h="58007" w="5698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408254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3548150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3463550" y="1147100"/>
            <a:ext cx="29109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6641904" y="1236273"/>
            <a:ext cx="22005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6556850" y="1147100"/>
            <a:ext cx="21783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301550" y="1147100"/>
            <a:ext cx="29109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 txBox="1"/>
          <p:nvPr>
            <p:ph hasCustomPrompt="1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9" name="Google Shape;289;p22"/>
          <p:cNvSpPr txBox="1"/>
          <p:nvPr>
            <p:ph hasCustomPrompt="1" idx="2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2"/>
          <p:cNvSpPr txBox="1"/>
          <p:nvPr>
            <p:ph hasCustomPrompt="1" idx="3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22"/>
          <p:cNvSpPr txBox="1"/>
          <p:nvPr>
            <p:ph idx="4"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22"/>
          <p:cNvSpPr txBox="1"/>
          <p:nvPr>
            <p:ph idx="5" type="title"/>
          </p:nvPr>
        </p:nvSpPr>
        <p:spPr>
          <a:xfrm>
            <a:off x="301550" y="1147137"/>
            <a:ext cx="29109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3" name="Google Shape;293;p22"/>
          <p:cNvSpPr txBox="1"/>
          <p:nvPr>
            <p:ph idx="6" type="title"/>
          </p:nvPr>
        </p:nvSpPr>
        <p:spPr>
          <a:xfrm>
            <a:off x="3463550" y="1147113"/>
            <a:ext cx="29109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4" name="Google Shape;294;p22"/>
          <p:cNvSpPr txBox="1"/>
          <p:nvPr>
            <p:ph idx="1" type="subTitle"/>
          </p:nvPr>
        </p:nvSpPr>
        <p:spPr>
          <a:xfrm>
            <a:off x="3795100" y="2936025"/>
            <a:ext cx="22473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557371" y="1147100"/>
            <a:ext cx="21783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6879950" y="2453300"/>
            <a:ext cx="15168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subTitle"/>
          </p:nvPr>
        </p:nvSpPr>
        <p:spPr>
          <a:xfrm>
            <a:off x="6879950" y="2986088"/>
            <a:ext cx="15168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6879950" y="3518875"/>
            <a:ext cx="15168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subTitle"/>
          </p:nvPr>
        </p:nvSpPr>
        <p:spPr>
          <a:xfrm>
            <a:off x="6879950" y="4051663"/>
            <a:ext cx="15168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2"/>
          <p:cNvSpPr txBox="1"/>
          <p:nvPr>
            <p:ph idx="15" type="subTitle"/>
          </p:nvPr>
        </p:nvSpPr>
        <p:spPr>
          <a:xfrm>
            <a:off x="633350" y="2936025"/>
            <a:ext cx="22473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/>
          <p:nvPr/>
        </p:nvSpPr>
        <p:spPr>
          <a:xfrm flipH="1">
            <a:off x="8617375" y="93012"/>
            <a:ext cx="541865" cy="467996"/>
          </a:xfrm>
          <a:custGeom>
            <a:rect b="b" l="l" r="r" t="t"/>
            <a:pathLst>
              <a:path extrusionOk="0" h="16092" w="18632">
                <a:moveTo>
                  <a:pt x="17079" y="250"/>
                </a:moveTo>
                <a:cubicBezTo>
                  <a:pt x="17104" y="250"/>
                  <a:pt x="17130" y="252"/>
                  <a:pt x="17158" y="258"/>
                </a:cubicBezTo>
                <a:cubicBezTo>
                  <a:pt x="17559" y="331"/>
                  <a:pt x="17581" y="1053"/>
                  <a:pt x="17554" y="1333"/>
                </a:cubicBezTo>
                <a:cubicBezTo>
                  <a:pt x="17525" y="1689"/>
                  <a:pt x="17394" y="2015"/>
                  <a:pt x="17194" y="2305"/>
                </a:cubicBezTo>
                <a:cubicBezTo>
                  <a:pt x="17214" y="2031"/>
                  <a:pt x="17176" y="1758"/>
                  <a:pt x="17055" y="1500"/>
                </a:cubicBezTo>
                <a:cubicBezTo>
                  <a:pt x="17046" y="1477"/>
                  <a:pt x="17027" y="1468"/>
                  <a:pt x="17008" y="1468"/>
                </a:cubicBezTo>
                <a:cubicBezTo>
                  <a:pt x="16974" y="1468"/>
                  <a:pt x="16937" y="1499"/>
                  <a:pt x="16946" y="1540"/>
                </a:cubicBezTo>
                <a:cubicBezTo>
                  <a:pt x="16978" y="1701"/>
                  <a:pt x="16993" y="1860"/>
                  <a:pt x="16995" y="2015"/>
                </a:cubicBezTo>
                <a:cubicBezTo>
                  <a:pt x="16895" y="1827"/>
                  <a:pt x="16813" y="1630"/>
                  <a:pt x="16767" y="1410"/>
                </a:cubicBezTo>
                <a:cubicBezTo>
                  <a:pt x="16718" y="1165"/>
                  <a:pt x="16601" y="250"/>
                  <a:pt x="17079" y="250"/>
                </a:cubicBezTo>
                <a:close/>
                <a:moveTo>
                  <a:pt x="17970" y="2593"/>
                </a:moveTo>
                <a:cubicBezTo>
                  <a:pt x="18028" y="2593"/>
                  <a:pt x="18072" y="2617"/>
                  <a:pt x="18098" y="2671"/>
                </a:cubicBezTo>
                <a:cubicBezTo>
                  <a:pt x="18222" y="2938"/>
                  <a:pt x="17536" y="3188"/>
                  <a:pt x="17381" y="3244"/>
                </a:cubicBezTo>
                <a:cubicBezTo>
                  <a:pt x="17214" y="3303"/>
                  <a:pt x="17044" y="3341"/>
                  <a:pt x="16872" y="3367"/>
                </a:cubicBezTo>
                <a:cubicBezTo>
                  <a:pt x="17147" y="3096"/>
                  <a:pt x="17701" y="2593"/>
                  <a:pt x="17970" y="2593"/>
                </a:cubicBezTo>
                <a:close/>
                <a:moveTo>
                  <a:pt x="15957" y="2382"/>
                </a:moveTo>
                <a:cubicBezTo>
                  <a:pt x="16231" y="2712"/>
                  <a:pt x="16324" y="3103"/>
                  <a:pt x="16290" y="3519"/>
                </a:cubicBezTo>
                <a:cubicBezTo>
                  <a:pt x="16069" y="3169"/>
                  <a:pt x="15862" y="2781"/>
                  <a:pt x="15957" y="2382"/>
                </a:cubicBezTo>
                <a:close/>
                <a:moveTo>
                  <a:pt x="8336" y="3903"/>
                </a:moveTo>
                <a:cubicBezTo>
                  <a:pt x="8559" y="3903"/>
                  <a:pt x="8771" y="3985"/>
                  <a:pt x="8970" y="4090"/>
                </a:cubicBezTo>
                <a:cubicBezTo>
                  <a:pt x="8873" y="4124"/>
                  <a:pt x="8785" y="4169"/>
                  <a:pt x="8705" y="4224"/>
                </a:cubicBezTo>
                <a:cubicBezTo>
                  <a:pt x="8692" y="4216"/>
                  <a:pt x="8677" y="4212"/>
                  <a:pt x="8661" y="4212"/>
                </a:cubicBezTo>
                <a:cubicBezTo>
                  <a:pt x="8646" y="4212"/>
                  <a:pt x="8631" y="4216"/>
                  <a:pt x="8616" y="4224"/>
                </a:cubicBezTo>
                <a:cubicBezTo>
                  <a:pt x="8460" y="4316"/>
                  <a:pt x="8274" y="4475"/>
                  <a:pt x="8079" y="4475"/>
                </a:cubicBezTo>
                <a:cubicBezTo>
                  <a:pt x="8048" y="4475"/>
                  <a:pt x="8016" y="4470"/>
                  <a:pt x="7985" y="4461"/>
                </a:cubicBezTo>
                <a:cubicBezTo>
                  <a:pt x="7792" y="4406"/>
                  <a:pt x="7774" y="4160"/>
                  <a:pt x="7914" y="4029"/>
                </a:cubicBezTo>
                <a:cubicBezTo>
                  <a:pt x="7996" y="3954"/>
                  <a:pt x="8116" y="3925"/>
                  <a:pt x="8222" y="3910"/>
                </a:cubicBezTo>
                <a:cubicBezTo>
                  <a:pt x="8260" y="3905"/>
                  <a:pt x="8298" y="3903"/>
                  <a:pt x="8336" y="3903"/>
                </a:cubicBezTo>
                <a:close/>
                <a:moveTo>
                  <a:pt x="9589" y="3270"/>
                </a:moveTo>
                <a:cubicBezTo>
                  <a:pt x="9644" y="3270"/>
                  <a:pt x="9749" y="3408"/>
                  <a:pt x="9791" y="3452"/>
                </a:cubicBezTo>
                <a:cubicBezTo>
                  <a:pt x="10104" y="3769"/>
                  <a:pt x="10317" y="4167"/>
                  <a:pt x="10416" y="4596"/>
                </a:cubicBezTo>
                <a:cubicBezTo>
                  <a:pt x="10341" y="4507"/>
                  <a:pt x="10258" y="4429"/>
                  <a:pt x="10169" y="4357"/>
                </a:cubicBezTo>
                <a:cubicBezTo>
                  <a:pt x="10173" y="4340"/>
                  <a:pt x="10169" y="4317"/>
                  <a:pt x="10155" y="4298"/>
                </a:cubicBezTo>
                <a:cubicBezTo>
                  <a:pt x="10015" y="4100"/>
                  <a:pt x="9844" y="3926"/>
                  <a:pt x="9726" y="3712"/>
                </a:cubicBezTo>
                <a:cubicBezTo>
                  <a:pt x="9677" y="3624"/>
                  <a:pt x="9546" y="3422"/>
                  <a:pt x="9556" y="3321"/>
                </a:cubicBezTo>
                <a:cubicBezTo>
                  <a:pt x="9559" y="3284"/>
                  <a:pt x="9572" y="3270"/>
                  <a:pt x="9589" y="3270"/>
                </a:cubicBezTo>
                <a:close/>
                <a:moveTo>
                  <a:pt x="9647" y="4780"/>
                </a:moveTo>
                <a:cubicBezTo>
                  <a:pt x="9924" y="4780"/>
                  <a:pt x="10212" y="5015"/>
                  <a:pt x="10421" y="5222"/>
                </a:cubicBezTo>
                <a:cubicBezTo>
                  <a:pt x="10412" y="5218"/>
                  <a:pt x="10402" y="5215"/>
                  <a:pt x="10391" y="5215"/>
                </a:cubicBezTo>
                <a:cubicBezTo>
                  <a:pt x="10389" y="5215"/>
                  <a:pt x="10386" y="5216"/>
                  <a:pt x="10384" y="5216"/>
                </a:cubicBezTo>
                <a:cubicBezTo>
                  <a:pt x="10370" y="5216"/>
                  <a:pt x="10356" y="5216"/>
                  <a:pt x="10342" y="5216"/>
                </a:cubicBezTo>
                <a:cubicBezTo>
                  <a:pt x="10173" y="5216"/>
                  <a:pt x="10005" y="5206"/>
                  <a:pt x="9840" y="5165"/>
                </a:cubicBezTo>
                <a:cubicBezTo>
                  <a:pt x="9739" y="5137"/>
                  <a:pt x="9621" y="5103"/>
                  <a:pt x="9531" y="5052"/>
                </a:cubicBezTo>
                <a:cubicBezTo>
                  <a:pt x="9369" y="4957"/>
                  <a:pt x="9464" y="4784"/>
                  <a:pt x="9633" y="4781"/>
                </a:cubicBezTo>
                <a:cubicBezTo>
                  <a:pt x="9637" y="4780"/>
                  <a:pt x="9642" y="4780"/>
                  <a:pt x="9647" y="4780"/>
                </a:cubicBezTo>
                <a:close/>
                <a:moveTo>
                  <a:pt x="11217" y="4275"/>
                </a:moveTo>
                <a:cubicBezTo>
                  <a:pt x="11430" y="4275"/>
                  <a:pt x="11282" y="4849"/>
                  <a:pt x="11249" y="4931"/>
                </a:cubicBezTo>
                <a:cubicBezTo>
                  <a:pt x="11171" y="5124"/>
                  <a:pt x="11046" y="5283"/>
                  <a:pt x="10888" y="5409"/>
                </a:cubicBezTo>
                <a:cubicBezTo>
                  <a:pt x="10925" y="5242"/>
                  <a:pt x="10965" y="5078"/>
                  <a:pt x="10997" y="4913"/>
                </a:cubicBezTo>
                <a:cubicBezTo>
                  <a:pt x="11014" y="4833"/>
                  <a:pt x="11055" y="4314"/>
                  <a:pt x="11174" y="4281"/>
                </a:cubicBezTo>
                <a:cubicBezTo>
                  <a:pt x="11190" y="4277"/>
                  <a:pt x="11204" y="4275"/>
                  <a:pt x="11217" y="4275"/>
                </a:cubicBezTo>
                <a:close/>
                <a:moveTo>
                  <a:pt x="11605" y="5659"/>
                </a:moveTo>
                <a:cubicBezTo>
                  <a:pt x="11649" y="5659"/>
                  <a:pt x="11685" y="5701"/>
                  <a:pt x="11704" y="5813"/>
                </a:cubicBezTo>
                <a:cubicBezTo>
                  <a:pt x="11730" y="5954"/>
                  <a:pt x="11514" y="6186"/>
                  <a:pt x="11441" y="6284"/>
                </a:cubicBezTo>
                <a:cubicBezTo>
                  <a:pt x="11323" y="6442"/>
                  <a:pt x="11194" y="6590"/>
                  <a:pt x="11064" y="6739"/>
                </a:cubicBezTo>
                <a:cubicBezTo>
                  <a:pt x="11068" y="6641"/>
                  <a:pt x="11068" y="6541"/>
                  <a:pt x="11064" y="6443"/>
                </a:cubicBezTo>
                <a:cubicBezTo>
                  <a:pt x="11138" y="6319"/>
                  <a:pt x="11202" y="6188"/>
                  <a:pt x="11267" y="6057"/>
                </a:cubicBezTo>
                <a:cubicBezTo>
                  <a:pt x="11311" y="5967"/>
                  <a:pt x="11486" y="5659"/>
                  <a:pt x="11605" y="5659"/>
                </a:cubicBezTo>
                <a:close/>
                <a:moveTo>
                  <a:pt x="10236" y="6181"/>
                </a:moveTo>
                <a:cubicBezTo>
                  <a:pt x="10261" y="6181"/>
                  <a:pt x="10289" y="6183"/>
                  <a:pt x="10320" y="6188"/>
                </a:cubicBezTo>
                <a:cubicBezTo>
                  <a:pt x="10477" y="6288"/>
                  <a:pt x="10580" y="6707"/>
                  <a:pt x="10619" y="6865"/>
                </a:cubicBezTo>
                <a:cubicBezTo>
                  <a:pt x="10647" y="6983"/>
                  <a:pt x="10665" y="7104"/>
                  <a:pt x="10678" y="7222"/>
                </a:cubicBezTo>
                <a:cubicBezTo>
                  <a:pt x="10665" y="7312"/>
                  <a:pt x="10649" y="7400"/>
                  <a:pt x="10632" y="7490"/>
                </a:cubicBezTo>
                <a:cubicBezTo>
                  <a:pt x="10601" y="7443"/>
                  <a:pt x="10577" y="7392"/>
                  <a:pt x="10564" y="7335"/>
                </a:cubicBezTo>
                <a:cubicBezTo>
                  <a:pt x="10556" y="7301"/>
                  <a:pt x="10532" y="7284"/>
                  <a:pt x="10504" y="7284"/>
                </a:cubicBezTo>
                <a:cubicBezTo>
                  <a:pt x="10502" y="7284"/>
                  <a:pt x="10501" y="7284"/>
                  <a:pt x="10500" y="7284"/>
                </a:cubicBezTo>
                <a:cubicBezTo>
                  <a:pt x="10449" y="7153"/>
                  <a:pt x="10382" y="7029"/>
                  <a:pt x="10325" y="6903"/>
                </a:cubicBezTo>
                <a:cubicBezTo>
                  <a:pt x="10272" y="6790"/>
                  <a:pt x="10218" y="6680"/>
                  <a:pt x="10169" y="6566"/>
                </a:cubicBezTo>
                <a:cubicBezTo>
                  <a:pt x="10145" y="6512"/>
                  <a:pt x="10122" y="6458"/>
                  <a:pt x="10105" y="6402"/>
                </a:cubicBezTo>
                <a:cubicBezTo>
                  <a:pt x="10053" y="6255"/>
                  <a:pt x="10097" y="6181"/>
                  <a:pt x="10236" y="6181"/>
                </a:cubicBezTo>
                <a:close/>
                <a:moveTo>
                  <a:pt x="13886" y="7692"/>
                </a:moveTo>
                <a:cubicBezTo>
                  <a:pt x="13908" y="7692"/>
                  <a:pt x="13929" y="7692"/>
                  <a:pt x="13951" y="7693"/>
                </a:cubicBezTo>
                <a:cubicBezTo>
                  <a:pt x="14215" y="7708"/>
                  <a:pt x="14309" y="8027"/>
                  <a:pt x="14082" y="8160"/>
                </a:cubicBezTo>
                <a:cubicBezTo>
                  <a:pt x="13928" y="8250"/>
                  <a:pt x="13740" y="8268"/>
                  <a:pt x="13566" y="8274"/>
                </a:cubicBezTo>
                <a:cubicBezTo>
                  <a:pt x="13554" y="8275"/>
                  <a:pt x="13541" y="8275"/>
                  <a:pt x="13529" y="8275"/>
                </a:cubicBezTo>
                <a:cubicBezTo>
                  <a:pt x="13303" y="8275"/>
                  <a:pt x="13086" y="8212"/>
                  <a:pt x="12862" y="8212"/>
                </a:cubicBezTo>
                <a:cubicBezTo>
                  <a:pt x="12850" y="8212"/>
                  <a:pt x="12838" y="8212"/>
                  <a:pt x="12825" y="8212"/>
                </a:cubicBezTo>
                <a:cubicBezTo>
                  <a:pt x="12814" y="8212"/>
                  <a:pt x="12804" y="8217"/>
                  <a:pt x="12796" y="8220"/>
                </a:cubicBezTo>
                <a:cubicBezTo>
                  <a:pt x="12760" y="8219"/>
                  <a:pt x="12725" y="8215"/>
                  <a:pt x="12689" y="8215"/>
                </a:cubicBezTo>
                <a:cubicBezTo>
                  <a:pt x="13009" y="7921"/>
                  <a:pt x="13451" y="7692"/>
                  <a:pt x="13886" y="7692"/>
                </a:cubicBezTo>
                <a:close/>
                <a:moveTo>
                  <a:pt x="12000" y="7468"/>
                </a:moveTo>
                <a:cubicBezTo>
                  <a:pt x="12059" y="7517"/>
                  <a:pt x="12118" y="7564"/>
                  <a:pt x="12180" y="7613"/>
                </a:cubicBezTo>
                <a:cubicBezTo>
                  <a:pt x="12154" y="7697"/>
                  <a:pt x="12118" y="7777"/>
                  <a:pt x="12072" y="7851"/>
                </a:cubicBezTo>
                <a:cubicBezTo>
                  <a:pt x="12012" y="7954"/>
                  <a:pt x="11935" y="8047"/>
                  <a:pt x="11848" y="8130"/>
                </a:cubicBezTo>
                <a:cubicBezTo>
                  <a:pt x="11709" y="8261"/>
                  <a:pt x="11545" y="8343"/>
                  <a:pt x="11380" y="8431"/>
                </a:cubicBezTo>
                <a:cubicBezTo>
                  <a:pt x="11416" y="8309"/>
                  <a:pt x="11464" y="8186"/>
                  <a:pt x="11527" y="8065"/>
                </a:cubicBezTo>
                <a:cubicBezTo>
                  <a:pt x="11609" y="7913"/>
                  <a:pt x="11812" y="7492"/>
                  <a:pt x="12000" y="7468"/>
                </a:cubicBezTo>
                <a:close/>
                <a:moveTo>
                  <a:pt x="9817" y="7811"/>
                </a:moveTo>
                <a:cubicBezTo>
                  <a:pt x="9948" y="8035"/>
                  <a:pt x="10019" y="8283"/>
                  <a:pt x="10025" y="8548"/>
                </a:cubicBezTo>
                <a:cubicBezTo>
                  <a:pt x="10030" y="8710"/>
                  <a:pt x="9997" y="8857"/>
                  <a:pt x="9958" y="9003"/>
                </a:cubicBezTo>
                <a:cubicBezTo>
                  <a:pt x="9726" y="8646"/>
                  <a:pt x="9669" y="8211"/>
                  <a:pt x="9817" y="7811"/>
                </a:cubicBezTo>
                <a:close/>
                <a:moveTo>
                  <a:pt x="12025" y="8878"/>
                </a:moveTo>
                <a:cubicBezTo>
                  <a:pt x="12041" y="8878"/>
                  <a:pt x="12058" y="8878"/>
                  <a:pt x="12074" y="8878"/>
                </a:cubicBezTo>
                <a:cubicBezTo>
                  <a:pt x="12172" y="8878"/>
                  <a:pt x="12274" y="8881"/>
                  <a:pt x="12372" y="8895"/>
                </a:cubicBezTo>
                <a:cubicBezTo>
                  <a:pt x="12537" y="8916"/>
                  <a:pt x="13018" y="9181"/>
                  <a:pt x="12552" y="9322"/>
                </a:cubicBezTo>
                <a:cubicBezTo>
                  <a:pt x="12523" y="9330"/>
                  <a:pt x="12491" y="9334"/>
                  <a:pt x="12457" y="9334"/>
                </a:cubicBezTo>
                <a:cubicBezTo>
                  <a:pt x="12280" y="9334"/>
                  <a:pt x="12053" y="9228"/>
                  <a:pt x="11928" y="9151"/>
                </a:cubicBezTo>
                <a:cubicBezTo>
                  <a:pt x="11820" y="9083"/>
                  <a:pt x="11739" y="8986"/>
                  <a:pt x="11649" y="8903"/>
                </a:cubicBezTo>
                <a:cubicBezTo>
                  <a:pt x="11773" y="8888"/>
                  <a:pt x="11899" y="8878"/>
                  <a:pt x="12025" y="8878"/>
                </a:cubicBezTo>
                <a:close/>
                <a:moveTo>
                  <a:pt x="13800" y="8980"/>
                </a:moveTo>
                <a:cubicBezTo>
                  <a:pt x="13874" y="9093"/>
                  <a:pt x="13941" y="9209"/>
                  <a:pt x="13999" y="9333"/>
                </a:cubicBezTo>
                <a:cubicBezTo>
                  <a:pt x="14057" y="9469"/>
                  <a:pt x="14180" y="9755"/>
                  <a:pt x="14074" y="9901"/>
                </a:cubicBezTo>
                <a:cubicBezTo>
                  <a:pt x="14033" y="9956"/>
                  <a:pt x="13992" y="9978"/>
                  <a:pt x="13953" y="9978"/>
                </a:cubicBezTo>
                <a:cubicBezTo>
                  <a:pt x="13849" y="9978"/>
                  <a:pt x="13761" y="9829"/>
                  <a:pt x="13738" y="9747"/>
                </a:cubicBezTo>
                <a:cubicBezTo>
                  <a:pt x="13710" y="9642"/>
                  <a:pt x="13710" y="9529"/>
                  <a:pt x="13715" y="9423"/>
                </a:cubicBezTo>
                <a:cubicBezTo>
                  <a:pt x="13724" y="9271"/>
                  <a:pt x="13769" y="9127"/>
                  <a:pt x="13800" y="8980"/>
                </a:cubicBezTo>
                <a:close/>
                <a:moveTo>
                  <a:pt x="14415" y="9066"/>
                </a:moveTo>
                <a:cubicBezTo>
                  <a:pt x="14850" y="9066"/>
                  <a:pt x="15261" y="9246"/>
                  <a:pt x="15530" y="9608"/>
                </a:cubicBezTo>
                <a:cubicBezTo>
                  <a:pt x="15579" y="9673"/>
                  <a:pt x="15702" y="9824"/>
                  <a:pt x="15694" y="9912"/>
                </a:cubicBezTo>
                <a:cubicBezTo>
                  <a:pt x="15683" y="10041"/>
                  <a:pt x="15613" y="10083"/>
                  <a:pt x="15527" y="10083"/>
                </a:cubicBezTo>
                <a:cubicBezTo>
                  <a:pt x="15403" y="10083"/>
                  <a:pt x="15247" y="9996"/>
                  <a:pt x="15187" y="9955"/>
                </a:cubicBezTo>
                <a:cubicBezTo>
                  <a:pt x="14964" y="9806"/>
                  <a:pt x="14817" y="9569"/>
                  <a:pt x="14648" y="9366"/>
                </a:cubicBezTo>
                <a:cubicBezTo>
                  <a:pt x="14629" y="9341"/>
                  <a:pt x="14602" y="9330"/>
                  <a:pt x="14575" y="9328"/>
                </a:cubicBezTo>
                <a:cubicBezTo>
                  <a:pt x="14521" y="9235"/>
                  <a:pt x="14457" y="9150"/>
                  <a:pt x="14386" y="9066"/>
                </a:cubicBezTo>
                <a:cubicBezTo>
                  <a:pt x="14396" y="9066"/>
                  <a:pt x="14406" y="9066"/>
                  <a:pt x="14415" y="9066"/>
                </a:cubicBezTo>
                <a:close/>
                <a:moveTo>
                  <a:pt x="10830" y="9752"/>
                </a:moveTo>
                <a:cubicBezTo>
                  <a:pt x="10931" y="9752"/>
                  <a:pt x="11025" y="9766"/>
                  <a:pt x="11086" y="9806"/>
                </a:cubicBezTo>
                <a:cubicBezTo>
                  <a:pt x="11442" y="10043"/>
                  <a:pt x="10855" y="10087"/>
                  <a:pt x="10648" y="10087"/>
                </a:cubicBezTo>
                <a:cubicBezTo>
                  <a:pt x="10627" y="10087"/>
                  <a:pt x="10610" y="10087"/>
                  <a:pt x="10598" y="10086"/>
                </a:cubicBezTo>
                <a:cubicBezTo>
                  <a:pt x="10390" y="10071"/>
                  <a:pt x="10192" y="10029"/>
                  <a:pt x="9996" y="9970"/>
                </a:cubicBezTo>
                <a:cubicBezTo>
                  <a:pt x="10132" y="9888"/>
                  <a:pt x="10277" y="9827"/>
                  <a:pt x="10438" y="9798"/>
                </a:cubicBezTo>
                <a:cubicBezTo>
                  <a:pt x="10532" y="9780"/>
                  <a:pt x="10688" y="9752"/>
                  <a:pt x="10830" y="9752"/>
                </a:cubicBezTo>
                <a:close/>
                <a:moveTo>
                  <a:pt x="14687" y="10791"/>
                </a:moveTo>
                <a:cubicBezTo>
                  <a:pt x="14709" y="11099"/>
                  <a:pt x="14630" y="11439"/>
                  <a:pt x="14386" y="11611"/>
                </a:cubicBezTo>
                <a:cubicBezTo>
                  <a:pt x="14350" y="11636"/>
                  <a:pt x="14317" y="11647"/>
                  <a:pt x="14290" y="11647"/>
                </a:cubicBezTo>
                <a:cubicBezTo>
                  <a:pt x="14205" y="11647"/>
                  <a:pt x="14167" y="11543"/>
                  <a:pt x="14190" y="11424"/>
                </a:cubicBezTo>
                <a:cubicBezTo>
                  <a:pt x="14211" y="11325"/>
                  <a:pt x="14287" y="11213"/>
                  <a:pt x="14342" y="11132"/>
                </a:cubicBezTo>
                <a:cubicBezTo>
                  <a:pt x="14437" y="10992"/>
                  <a:pt x="14565" y="10901"/>
                  <a:pt x="14687" y="10791"/>
                </a:cubicBezTo>
                <a:close/>
                <a:moveTo>
                  <a:pt x="7153" y="11578"/>
                </a:moveTo>
                <a:lnTo>
                  <a:pt x="7153" y="11578"/>
                </a:lnTo>
                <a:cubicBezTo>
                  <a:pt x="7296" y="12143"/>
                  <a:pt x="6865" y="12876"/>
                  <a:pt x="6505" y="13373"/>
                </a:cubicBezTo>
                <a:cubicBezTo>
                  <a:pt x="6605" y="12725"/>
                  <a:pt x="6806" y="12128"/>
                  <a:pt x="7153" y="11578"/>
                </a:cubicBezTo>
                <a:close/>
                <a:moveTo>
                  <a:pt x="7712" y="13747"/>
                </a:moveTo>
                <a:cubicBezTo>
                  <a:pt x="7790" y="13747"/>
                  <a:pt x="7806" y="13805"/>
                  <a:pt x="7759" y="13923"/>
                </a:cubicBezTo>
                <a:cubicBezTo>
                  <a:pt x="7751" y="14180"/>
                  <a:pt x="7508" y="14141"/>
                  <a:pt x="7284" y="14169"/>
                </a:cubicBezTo>
                <a:cubicBezTo>
                  <a:pt x="7086" y="14197"/>
                  <a:pt x="6885" y="14206"/>
                  <a:pt x="6687" y="14206"/>
                </a:cubicBezTo>
                <a:cubicBezTo>
                  <a:pt x="6459" y="14206"/>
                  <a:pt x="6237" y="14182"/>
                  <a:pt x="6016" y="14156"/>
                </a:cubicBezTo>
                <a:cubicBezTo>
                  <a:pt x="6253" y="14041"/>
                  <a:pt x="6499" y="13945"/>
                  <a:pt x="6759" y="13879"/>
                </a:cubicBezTo>
                <a:cubicBezTo>
                  <a:pt x="6905" y="13841"/>
                  <a:pt x="7052" y="13814"/>
                  <a:pt x="7201" y="13794"/>
                </a:cubicBezTo>
                <a:cubicBezTo>
                  <a:pt x="7340" y="13778"/>
                  <a:pt x="7479" y="13768"/>
                  <a:pt x="7618" y="13765"/>
                </a:cubicBezTo>
                <a:cubicBezTo>
                  <a:pt x="7656" y="13753"/>
                  <a:pt x="7687" y="13747"/>
                  <a:pt x="7712" y="13747"/>
                </a:cubicBezTo>
                <a:close/>
                <a:moveTo>
                  <a:pt x="4755" y="12965"/>
                </a:moveTo>
                <a:cubicBezTo>
                  <a:pt x="4766" y="12965"/>
                  <a:pt x="4776" y="12967"/>
                  <a:pt x="4785" y="12971"/>
                </a:cubicBezTo>
                <a:cubicBezTo>
                  <a:pt x="5198" y="13136"/>
                  <a:pt x="4276" y="13897"/>
                  <a:pt x="3840" y="14233"/>
                </a:cubicBezTo>
                <a:cubicBezTo>
                  <a:pt x="3895" y="14044"/>
                  <a:pt x="3951" y="13858"/>
                  <a:pt x="4057" y="13678"/>
                </a:cubicBezTo>
                <a:cubicBezTo>
                  <a:pt x="4119" y="13574"/>
                  <a:pt x="4556" y="12965"/>
                  <a:pt x="4755" y="12965"/>
                </a:cubicBezTo>
                <a:close/>
                <a:moveTo>
                  <a:pt x="2136" y="14673"/>
                </a:moveTo>
                <a:lnTo>
                  <a:pt x="2174" y="14679"/>
                </a:lnTo>
                <a:cubicBezTo>
                  <a:pt x="2506" y="14925"/>
                  <a:pt x="3003" y="14969"/>
                  <a:pt x="3331" y="15224"/>
                </a:cubicBezTo>
                <a:cubicBezTo>
                  <a:pt x="3450" y="15272"/>
                  <a:pt x="3483" y="15347"/>
                  <a:pt x="3426" y="15452"/>
                </a:cubicBezTo>
                <a:cubicBezTo>
                  <a:pt x="3431" y="15546"/>
                  <a:pt x="3405" y="15594"/>
                  <a:pt x="3346" y="15594"/>
                </a:cubicBezTo>
                <a:cubicBezTo>
                  <a:pt x="3308" y="15594"/>
                  <a:pt x="3255" y="15573"/>
                  <a:pt x="3188" y="15530"/>
                </a:cubicBezTo>
                <a:cubicBezTo>
                  <a:pt x="3036" y="15484"/>
                  <a:pt x="2899" y="15403"/>
                  <a:pt x="2773" y="15311"/>
                </a:cubicBezTo>
                <a:cubicBezTo>
                  <a:pt x="2522" y="15129"/>
                  <a:pt x="2350" y="14884"/>
                  <a:pt x="2136" y="14673"/>
                </a:cubicBezTo>
                <a:close/>
                <a:moveTo>
                  <a:pt x="17061" y="0"/>
                </a:moveTo>
                <a:cubicBezTo>
                  <a:pt x="16633" y="0"/>
                  <a:pt x="16521" y="457"/>
                  <a:pt x="16504" y="820"/>
                </a:cubicBezTo>
                <a:cubicBezTo>
                  <a:pt x="16479" y="1346"/>
                  <a:pt x="16643" y="1886"/>
                  <a:pt x="16982" y="2288"/>
                </a:cubicBezTo>
                <a:cubicBezTo>
                  <a:pt x="16936" y="2742"/>
                  <a:pt x="16766" y="3164"/>
                  <a:pt x="16512" y="3543"/>
                </a:cubicBezTo>
                <a:cubicBezTo>
                  <a:pt x="16628" y="3012"/>
                  <a:pt x="16409" y="2409"/>
                  <a:pt x="16000" y="2059"/>
                </a:cubicBezTo>
                <a:cubicBezTo>
                  <a:pt x="15971" y="2035"/>
                  <a:pt x="15938" y="2023"/>
                  <a:pt x="15906" y="2023"/>
                </a:cubicBezTo>
                <a:cubicBezTo>
                  <a:pt x="15858" y="2023"/>
                  <a:pt x="15814" y="2051"/>
                  <a:pt x="15792" y="2107"/>
                </a:cubicBezTo>
                <a:cubicBezTo>
                  <a:pt x="15547" y="2730"/>
                  <a:pt x="15859" y="3316"/>
                  <a:pt x="16242" y="3805"/>
                </a:cubicBezTo>
                <a:cubicBezTo>
                  <a:pt x="16237" y="3827"/>
                  <a:pt x="16232" y="3851"/>
                  <a:pt x="16226" y="3874"/>
                </a:cubicBezTo>
                <a:cubicBezTo>
                  <a:pt x="16221" y="3889"/>
                  <a:pt x="16224" y="3900"/>
                  <a:pt x="16227" y="3912"/>
                </a:cubicBezTo>
                <a:cubicBezTo>
                  <a:pt x="15746" y="4461"/>
                  <a:pt x="15095" y="4897"/>
                  <a:pt x="14431" y="5164"/>
                </a:cubicBezTo>
                <a:cubicBezTo>
                  <a:pt x="14342" y="5182"/>
                  <a:pt x="14255" y="5201"/>
                  <a:pt x="14172" y="5226"/>
                </a:cubicBezTo>
                <a:cubicBezTo>
                  <a:pt x="14719" y="4694"/>
                  <a:pt x="15144" y="3938"/>
                  <a:pt x="15241" y="3241"/>
                </a:cubicBezTo>
                <a:cubicBezTo>
                  <a:pt x="15363" y="2359"/>
                  <a:pt x="14705" y="1655"/>
                  <a:pt x="13943" y="1321"/>
                </a:cubicBezTo>
                <a:cubicBezTo>
                  <a:pt x="13773" y="1247"/>
                  <a:pt x="13595" y="1210"/>
                  <a:pt x="13424" y="1210"/>
                </a:cubicBezTo>
                <a:cubicBezTo>
                  <a:pt x="12911" y="1210"/>
                  <a:pt x="12450" y="1537"/>
                  <a:pt x="12387" y="2138"/>
                </a:cubicBezTo>
                <a:cubicBezTo>
                  <a:pt x="12319" y="2766"/>
                  <a:pt x="12878" y="3313"/>
                  <a:pt x="13479" y="3313"/>
                </a:cubicBezTo>
                <a:cubicBezTo>
                  <a:pt x="13574" y="3313"/>
                  <a:pt x="13670" y="3299"/>
                  <a:pt x="13764" y="3270"/>
                </a:cubicBezTo>
                <a:cubicBezTo>
                  <a:pt x="13887" y="3234"/>
                  <a:pt x="13876" y="3054"/>
                  <a:pt x="13742" y="3044"/>
                </a:cubicBezTo>
                <a:cubicBezTo>
                  <a:pt x="13128" y="3003"/>
                  <a:pt x="12400" y="2490"/>
                  <a:pt x="12876" y="1820"/>
                </a:cubicBezTo>
                <a:cubicBezTo>
                  <a:pt x="13014" y="1626"/>
                  <a:pt x="13197" y="1550"/>
                  <a:pt x="13394" y="1550"/>
                </a:cubicBezTo>
                <a:cubicBezTo>
                  <a:pt x="13823" y="1550"/>
                  <a:pt x="14320" y="1908"/>
                  <a:pt x="14571" y="2190"/>
                </a:cubicBezTo>
                <a:cubicBezTo>
                  <a:pt x="15424" y="3146"/>
                  <a:pt x="14475" y="4651"/>
                  <a:pt x="13658" y="5404"/>
                </a:cubicBezTo>
                <a:cubicBezTo>
                  <a:pt x="13643" y="5411"/>
                  <a:pt x="13630" y="5417"/>
                  <a:pt x="13617" y="5420"/>
                </a:cubicBezTo>
                <a:cubicBezTo>
                  <a:pt x="12576" y="5867"/>
                  <a:pt x="11726" y="6669"/>
                  <a:pt x="11038" y="7553"/>
                </a:cubicBezTo>
                <a:cubicBezTo>
                  <a:pt x="10999" y="7603"/>
                  <a:pt x="10960" y="7654"/>
                  <a:pt x="10924" y="7705"/>
                </a:cubicBezTo>
                <a:cubicBezTo>
                  <a:pt x="10989" y="7456"/>
                  <a:pt x="11032" y="7201"/>
                  <a:pt x="11055" y="6944"/>
                </a:cubicBezTo>
                <a:cubicBezTo>
                  <a:pt x="11056" y="6944"/>
                  <a:pt x="11056" y="6942"/>
                  <a:pt x="11058" y="6942"/>
                </a:cubicBezTo>
                <a:cubicBezTo>
                  <a:pt x="11318" y="6723"/>
                  <a:pt x="12267" y="5913"/>
                  <a:pt x="11834" y="5507"/>
                </a:cubicBezTo>
                <a:cubicBezTo>
                  <a:pt x="11757" y="5435"/>
                  <a:pt x="11681" y="5404"/>
                  <a:pt x="11608" y="5404"/>
                </a:cubicBezTo>
                <a:cubicBezTo>
                  <a:pt x="11375" y="5404"/>
                  <a:pt x="11169" y="5721"/>
                  <a:pt x="11028" y="6034"/>
                </a:cubicBezTo>
                <a:cubicBezTo>
                  <a:pt x="11007" y="5900"/>
                  <a:pt x="10983" y="5764"/>
                  <a:pt x="10947" y="5635"/>
                </a:cubicBezTo>
                <a:cubicBezTo>
                  <a:pt x="11203" y="5460"/>
                  <a:pt x="11398" y="5209"/>
                  <a:pt x="11498" y="4907"/>
                </a:cubicBezTo>
                <a:cubicBezTo>
                  <a:pt x="11580" y="4661"/>
                  <a:pt x="11655" y="4183"/>
                  <a:pt x="11400" y="4010"/>
                </a:cubicBezTo>
                <a:cubicBezTo>
                  <a:pt x="11332" y="3964"/>
                  <a:pt x="11271" y="3943"/>
                  <a:pt x="11216" y="3943"/>
                </a:cubicBezTo>
                <a:cubicBezTo>
                  <a:pt x="10911" y="3943"/>
                  <a:pt x="10786" y="4577"/>
                  <a:pt x="10734" y="5070"/>
                </a:cubicBezTo>
                <a:cubicBezTo>
                  <a:pt x="10709" y="5021"/>
                  <a:pt x="10681" y="4972"/>
                  <a:pt x="10655" y="4926"/>
                </a:cubicBezTo>
                <a:cubicBezTo>
                  <a:pt x="10636" y="4890"/>
                  <a:pt x="10614" y="4857"/>
                  <a:pt x="10591" y="4823"/>
                </a:cubicBezTo>
                <a:cubicBezTo>
                  <a:pt x="10591" y="4821"/>
                  <a:pt x="10595" y="4820"/>
                  <a:pt x="10591" y="4817"/>
                </a:cubicBezTo>
                <a:cubicBezTo>
                  <a:pt x="10582" y="4440"/>
                  <a:pt x="10498" y="4069"/>
                  <a:pt x="10317" y="3737"/>
                </a:cubicBezTo>
                <a:cubicBezTo>
                  <a:pt x="10181" y="3489"/>
                  <a:pt x="9899" y="3044"/>
                  <a:pt x="9597" y="2987"/>
                </a:cubicBezTo>
                <a:cubicBezTo>
                  <a:pt x="9569" y="2982"/>
                  <a:pt x="9543" y="2979"/>
                  <a:pt x="9520" y="2979"/>
                </a:cubicBezTo>
                <a:cubicBezTo>
                  <a:pt x="9266" y="2979"/>
                  <a:pt x="9271" y="3279"/>
                  <a:pt x="9343" y="3481"/>
                </a:cubicBezTo>
                <a:cubicBezTo>
                  <a:pt x="9413" y="3684"/>
                  <a:pt x="9525" y="3900"/>
                  <a:pt x="9670" y="4087"/>
                </a:cubicBezTo>
                <a:cubicBezTo>
                  <a:pt x="9559" y="4052"/>
                  <a:pt x="9444" y="4034"/>
                  <a:pt x="9326" y="4034"/>
                </a:cubicBezTo>
                <a:cubicBezTo>
                  <a:pt x="9281" y="4034"/>
                  <a:pt x="9235" y="4037"/>
                  <a:pt x="9189" y="4043"/>
                </a:cubicBezTo>
                <a:cubicBezTo>
                  <a:pt x="8945" y="3842"/>
                  <a:pt x="8569" y="3672"/>
                  <a:pt x="8232" y="3672"/>
                </a:cubicBezTo>
                <a:cubicBezTo>
                  <a:pt x="7973" y="3672"/>
                  <a:pt x="7736" y="3772"/>
                  <a:pt x="7598" y="4034"/>
                </a:cubicBezTo>
                <a:cubicBezTo>
                  <a:pt x="7468" y="4281"/>
                  <a:pt x="7587" y="4542"/>
                  <a:pt x="7839" y="4648"/>
                </a:cubicBezTo>
                <a:cubicBezTo>
                  <a:pt x="7913" y="4679"/>
                  <a:pt x="7988" y="4692"/>
                  <a:pt x="8062" y="4692"/>
                </a:cubicBezTo>
                <a:cubicBezTo>
                  <a:pt x="8174" y="4692"/>
                  <a:pt x="8284" y="4661"/>
                  <a:pt x="8389" y="4612"/>
                </a:cubicBezTo>
                <a:lnTo>
                  <a:pt x="8389" y="4612"/>
                </a:lnTo>
                <a:cubicBezTo>
                  <a:pt x="8296" y="4833"/>
                  <a:pt x="8291" y="5092"/>
                  <a:pt x="8410" y="5337"/>
                </a:cubicBezTo>
                <a:cubicBezTo>
                  <a:pt x="8429" y="5377"/>
                  <a:pt x="8465" y="5394"/>
                  <a:pt x="8502" y="5394"/>
                </a:cubicBezTo>
                <a:cubicBezTo>
                  <a:pt x="8569" y="5394"/>
                  <a:pt x="8640" y="5338"/>
                  <a:pt x="8616" y="5258"/>
                </a:cubicBezTo>
                <a:cubicBezTo>
                  <a:pt x="8447" y="4674"/>
                  <a:pt x="8842" y="4402"/>
                  <a:pt x="9293" y="4402"/>
                </a:cubicBezTo>
                <a:cubicBezTo>
                  <a:pt x="9564" y="4402"/>
                  <a:pt x="9857" y="4501"/>
                  <a:pt x="10058" y="4691"/>
                </a:cubicBezTo>
                <a:cubicBezTo>
                  <a:pt x="9905" y="4590"/>
                  <a:pt x="9742" y="4520"/>
                  <a:pt x="9592" y="4520"/>
                </a:cubicBezTo>
                <a:cubicBezTo>
                  <a:pt x="9462" y="4520"/>
                  <a:pt x="9342" y="4572"/>
                  <a:pt x="9245" y="4700"/>
                </a:cubicBezTo>
                <a:cubicBezTo>
                  <a:pt x="8832" y="5244"/>
                  <a:pt x="9869" y="5426"/>
                  <a:pt x="10298" y="5426"/>
                </a:cubicBezTo>
                <a:cubicBezTo>
                  <a:pt x="10342" y="5426"/>
                  <a:pt x="10379" y="5424"/>
                  <a:pt x="10408" y="5420"/>
                </a:cubicBezTo>
                <a:cubicBezTo>
                  <a:pt x="10454" y="5414"/>
                  <a:pt x="10477" y="5381"/>
                  <a:pt x="10485" y="5344"/>
                </a:cubicBezTo>
                <a:cubicBezTo>
                  <a:pt x="10600" y="5617"/>
                  <a:pt x="10668" y="5913"/>
                  <a:pt x="10701" y="6204"/>
                </a:cubicBezTo>
                <a:cubicBezTo>
                  <a:pt x="10706" y="6268"/>
                  <a:pt x="10713" y="6334"/>
                  <a:pt x="10717" y="6399"/>
                </a:cubicBezTo>
                <a:cubicBezTo>
                  <a:pt x="10634" y="6172"/>
                  <a:pt x="10493" y="5862"/>
                  <a:pt x="10226" y="5862"/>
                </a:cubicBezTo>
                <a:cubicBezTo>
                  <a:pt x="10216" y="5862"/>
                  <a:pt x="10205" y="5863"/>
                  <a:pt x="10194" y="5864"/>
                </a:cubicBezTo>
                <a:cubicBezTo>
                  <a:pt x="9903" y="5888"/>
                  <a:pt x="9803" y="6214"/>
                  <a:pt x="9868" y="6458"/>
                </a:cubicBezTo>
                <a:cubicBezTo>
                  <a:pt x="9919" y="6653"/>
                  <a:pt x="10033" y="6834"/>
                  <a:pt x="10123" y="7013"/>
                </a:cubicBezTo>
                <a:cubicBezTo>
                  <a:pt x="10223" y="7212"/>
                  <a:pt x="10310" y="7432"/>
                  <a:pt x="10465" y="7594"/>
                </a:cubicBezTo>
                <a:cubicBezTo>
                  <a:pt x="10479" y="7608"/>
                  <a:pt x="10496" y="7613"/>
                  <a:pt x="10510" y="7613"/>
                </a:cubicBezTo>
                <a:cubicBezTo>
                  <a:pt x="10515" y="7613"/>
                  <a:pt x="10519" y="7612"/>
                  <a:pt x="10523" y="7612"/>
                </a:cubicBezTo>
                <a:cubicBezTo>
                  <a:pt x="10542" y="7643"/>
                  <a:pt x="10565" y="7669"/>
                  <a:pt x="10591" y="7695"/>
                </a:cubicBezTo>
                <a:cubicBezTo>
                  <a:pt x="10515" y="8027"/>
                  <a:pt x="10402" y="8351"/>
                  <a:pt x="10264" y="8661"/>
                </a:cubicBezTo>
                <a:cubicBezTo>
                  <a:pt x="10277" y="8235"/>
                  <a:pt x="10107" y="7770"/>
                  <a:pt x="9891" y="7481"/>
                </a:cubicBezTo>
                <a:cubicBezTo>
                  <a:pt x="9871" y="7453"/>
                  <a:pt x="9839" y="7441"/>
                  <a:pt x="9805" y="7441"/>
                </a:cubicBezTo>
                <a:cubicBezTo>
                  <a:pt x="9763" y="7441"/>
                  <a:pt x="9720" y="7461"/>
                  <a:pt x="9700" y="7497"/>
                </a:cubicBezTo>
                <a:cubicBezTo>
                  <a:pt x="9385" y="8076"/>
                  <a:pt x="9449" y="8780"/>
                  <a:pt x="9891" y="9274"/>
                </a:cubicBezTo>
                <a:cubicBezTo>
                  <a:pt x="9814" y="9399"/>
                  <a:pt x="9737" y="9526"/>
                  <a:pt x="9662" y="9651"/>
                </a:cubicBezTo>
                <a:cubicBezTo>
                  <a:pt x="9449" y="10001"/>
                  <a:pt x="9236" y="10351"/>
                  <a:pt x="9016" y="10696"/>
                </a:cubicBezTo>
                <a:cubicBezTo>
                  <a:pt x="8849" y="10956"/>
                  <a:pt x="8674" y="11305"/>
                  <a:pt x="8453" y="11567"/>
                </a:cubicBezTo>
                <a:cubicBezTo>
                  <a:pt x="8530" y="11392"/>
                  <a:pt x="8600" y="11213"/>
                  <a:pt x="8659" y="11027"/>
                </a:cubicBezTo>
                <a:cubicBezTo>
                  <a:pt x="9233" y="9207"/>
                  <a:pt x="8677" y="7178"/>
                  <a:pt x="7211" y="5941"/>
                </a:cubicBezTo>
                <a:cubicBezTo>
                  <a:pt x="6593" y="5418"/>
                  <a:pt x="5767" y="4996"/>
                  <a:pt x="4938" y="4996"/>
                </a:cubicBezTo>
                <a:cubicBezTo>
                  <a:pt x="4822" y="4996"/>
                  <a:pt x="4707" y="5004"/>
                  <a:pt x="4592" y="5021"/>
                </a:cubicBezTo>
                <a:cubicBezTo>
                  <a:pt x="3730" y="5150"/>
                  <a:pt x="2972" y="5830"/>
                  <a:pt x="2773" y="6682"/>
                </a:cubicBezTo>
                <a:cubicBezTo>
                  <a:pt x="2574" y="7526"/>
                  <a:pt x="3023" y="8577"/>
                  <a:pt x="4002" y="8577"/>
                </a:cubicBezTo>
                <a:cubicBezTo>
                  <a:pt x="4005" y="8577"/>
                  <a:pt x="4008" y="8577"/>
                  <a:pt x="4011" y="8577"/>
                </a:cubicBezTo>
                <a:cubicBezTo>
                  <a:pt x="4769" y="8571"/>
                  <a:pt x="5309" y="7671"/>
                  <a:pt x="4780" y="7063"/>
                </a:cubicBezTo>
                <a:cubicBezTo>
                  <a:pt x="4756" y="7035"/>
                  <a:pt x="4725" y="7023"/>
                  <a:pt x="4694" y="7023"/>
                </a:cubicBezTo>
                <a:cubicBezTo>
                  <a:pt x="4607" y="7023"/>
                  <a:pt x="4521" y="7117"/>
                  <a:pt x="4574" y="7211"/>
                </a:cubicBezTo>
                <a:cubicBezTo>
                  <a:pt x="4821" y="7647"/>
                  <a:pt x="4560" y="8233"/>
                  <a:pt x="4022" y="8233"/>
                </a:cubicBezTo>
                <a:cubicBezTo>
                  <a:pt x="4021" y="8233"/>
                  <a:pt x="4020" y="8233"/>
                  <a:pt x="4020" y="8233"/>
                </a:cubicBezTo>
                <a:cubicBezTo>
                  <a:pt x="3545" y="8232"/>
                  <a:pt x="3190" y="7836"/>
                  <a:pt x="3097" y="7397"/>
                </a:cubicBezTo>
                <a:cubicBezTo>
                  <a:pt x="2923" y="6556"/>
                  <a:pt x="3563" y="5713"/>
                  <a:pt x="4337" y="5450"/>
                </a:cubicBezTo>
                <a:cubicBezTo>
                  <a:pt x="4551" y="5377"/>
                  <a:pt x="4768" y="5343"/>
                  <a:pt x="4984" y="5343"/>
                </a:cubicBezTo>
                <a:cubicBezTo>
                  <a:pt x="6231" y="5343"/>
                  <a:pt x="7445" y="6461"/>
                  <a:pt x="7994" y="7472"/>
                </a:cubicBezTo>
                <a:cubicBezTo>
                  <a:pt x="9012" y="9348"/>
                  <a:pt x="8467" y="11428"/>
                  <a:pt x="7129" y="12822"/>
                </a:cubicBezTo>
                <a:cubicBezTo>
                  <a:pt x="7430" y="12290"/>
                  <a:pt x="7595" y="11672"/>
                  <a:pt x="7307" y="11215"/>
                </a:cubicBezTo>
                <a:cubicBezTo>
                  <a:pt x="7277" y="11168"/>
                  <a:pt x="7229" y="11143"/>
                  <a:pt x="7182" y="11143"/>
                </a:cubicBezTo>
                <a:cubicBezTo>
                  <a:pt x="7139" y="11143"/>
                  <a:pt x="7096" y="11163"/>
                  <a:pt x="7067" y="11205"/>
                </a:cubicBezTo>
                <a:cubicBezTo>
                  <a:pt x="6595" y="11876"/>
                  <a:pt x="6302" y="12642"/>
                  <a:pt x="6289" y="13465"/>
                </a:cubicBezTo>
                <a:cubicBezTo>
                  <a:pt x="6289" y="13490"/>
                  <a:pt x="6294" y="13506"/>
                  <a:pt x="6304" y="13522"/>
                </a:cubicBezTo>
                <a:cubicBezTo>
                  <a:pt x="5738" y="13913"/>
                  <a:pt x="5091" y="14198"/>
                  <a:pt x="4398" y="14336"/>
                </a:cubicBezTo>
                <a:cubicBezTo>
                  <a:pt x="4278" y="14360"/>
                  <a:pt x="4147" y="14380"/>
                  <a:pt x="4008" y="14396"/>
                </a:cubicBezTo>
                <a:cubicBezTo>
                  <a:pt x="4584" y="13995"/>
                  <a:pt x="5721" y="12973"/>
                  <a:pt x="4977" y="12699"/>
                </a:cubicBezTo>
                <a:cubicBezTo>
                  <a:pt x="4938" y="12685"/>
                  <a:pt x="4898" y="12678"/>
                  <a:pt x="4857" y="12678"/>
                </a:cubicBezTo>
                <a:cubicBezTo>
                  <a:pt x="4554" y="12678"/>
                  <a:pt x="4223" y="13045"/>
                  <a:pt x="4060" y="13244"/>
                </a:cubicBezTo>
                <a:cubicBezTo>
                  <a:pt x="3820" y="13544"/>
                  <a:pt x="3602" y="13981"/>
                  <a:pt x="3637" y="14381"/>
                </a:cubicBezTo>
                <a:cubicBezTo>
                  <a:pt x="3619" y="14396"/>
                  <a:pt x="3609" y="14413"/>
                  <a:pt x="3604" y="14431"/>
                </a:cubicBezTo>
                <a:cubicBezTo>
                  <a:pt x="3482" y="14438"/>
                  <a:pt x="3357" y="14441"/>
                  <a:pt x="3230" y="14441"/>
                </a:cubicBezTo>
                <a:cubicBezTo>
                  <a:pt x="1955" y="14441"/>
                  <a:pt x="481" y="14065"/>
                  <a:pt x="230" y="12806"/>
                </a:cubicBezTo>
                <a:cubicBezTo>
                  <a:pt x="218" y="12746"/>
                  <a:pt x="176" y="12720"/>
                  <a:pt x="132" y="12720"/>
                </a:cubicBezTo>
                <a:cubicBezTo>
                  <a:pt x="69" y="12720"/>
                  <a:pt x="1" y="12774"/>
                  <a:pt x="10" y="12856"/>
                </a:cubicBezTo>
                <a:cubicBezTo>
                  <a:pt x="133" y="13841"/>
                  <a:pt x="928" y="14365"/>
                  <a:pt x="1864" y="14606"/>
                </a:cubicBezTo>
                <a:cubicBezTo>
                  <a:pt x="1845" y="14633"/>
                  <a:pt x="1841" y="14668"/>
                  <a:pt x="1864" y="14709"/>
                </a:cubicBezTo>
                <a:cubicBezTo>
                  <a:pt x="2080" y="15097"/>
                  <a:pt x="2486" y="15470"/>
                  <a:pt x="2889" y="15663"/>
                </a:cubicBezTo>
                <a:cubicBezTo>
                  <a:pt x="3014" y="15727"/>
                  <a:pt x="3258" y="15823"/>
                  <a:pt x="3462" y="15823"/>
                </a:cubicBezTo>
                <a:cubicBezTo>
                  <a:pt x="3601" y="15823"/>
                  <a:pt x="3721" y="15778"/>
                  <a:pt x="3772" y="15648"/>
                </a:cubicBezTo>
                <a:cubicBezTo>
                  <a:pt x="3879" y="15378"/>
                  <a:pt x="3574" y="15097"/>
                  <a:pt x="3376" y="14971"/>
                </a:cubicBezTo>
                <a:cubicBezTo>
                  <a:pt x="3241" y="14887"/>
                  <a:pt x="3090" y="14828"/>
                  <a:pt x="2940" y="14771"/>
                </a:cubicBezTo>
                <a:lnTo>
                  <a:pt x="2940" y="14771"/>
                </a:lnTo>
                <a:cubicBezTo>
                  <a:pt x="3063" y="14778"/>
                  <a:pt x="3185" y="14781"/>
                  <a:pt x="3305" y="14781"/>
                </a:cubicBezTo>
                <a:cubicBezTo>
                  <a:pt x="3678" y="14781"/>
                  <a:pt x="4032" y="14750"/>
                  <a:pt x="4330" y="14701"/>
                </a:cubicBezTo>
                <a:cubicBezTo>
                  <a:pt x="4779" y="14627"/>
                  <a:pt x="5211" y="14501"/>
                  <a:pt x="5620" y="14324"/>
                </a:cubicBezTo>
                <a:cubicBezTo>
                  <a:pt x="5628" y="14327"/>
                  <a:pt x="5636" y="14329"/>
                  <a:pt x="5645" y="14329"/>
                </a:cubicBezTo>
                <a:cubicBezTo>
                  <a:pt x="5655" y="14329"/>
                  <a:pt x="5666" y="14326"/>
                  <a:pt x="5677" y="14321"/>
                </a:cubicBezTo>
                <a:cubicBezTo>
                  <a:pt x="5934" y="14379"/>
                  <a:pt x="6452" y="14445"/>
                  <a:pt x="6961" y="14445"/>
                </a:cubicBezTo>
                <a:cubicBezTo>
                  <a:pt x="7699" y="14445"/>
                  <a:pt x="8416" y="14306"/>
                  <a:pt x="8281" y="13799"/>
                </a:cubicBezTo>
                <a:cubicBezTo>
                  <a:pt x="8217" y="13560"/>
                  <a:pt x="7955" y="13505"/>
                  <a:pt x="7701" y="13505"/>
                </a:cubicBezTo>
                <a:cubicBezTo>
                  <a:pt x="7548" y="13505"/>
                  <a:pt x="7397" y="13525"/>
                  <a:pt x="7294" y="13537"/>
                </a:cubicBezTo>
                <a:cubicBezTo>
                  <a:pt x="7137" y="13555"/>
                  <a:pt x="6980" y="13583"/>
                  <a:pt x="6826" y="13621"/>
                </a:cubicBezTo>
                <a:cubicBezTo>
                  <a:pt x="7230" y="13313"/>
                  <a:pt x="7589" y="12948"/>
                  <a:pt x="7890" y="12537"/>
                </a:cubicBezTo>
                <a:cubicBezTo>
                  <a:pt x="8551" y="12014"/>
                  <a:pt x="9254" y="11570"/>
                  <a:pt x="10128" y="11442"/>
                </a:cubicBezTo>
                <a:cubicBezTo>
                  <a:pt x="10315" y="11415"/>
                  <a:pt x="10504" y="11402"/>
                  <a:pt x="10693" y="11402"/>
                </a:cubicBezTo>
                <a:cubicBezTo>
                  <a:pt x="11590" y="11402"/>
                  <a:pt x="12491" y="11701"/>
                  <a:pt x="13205" y="12244"/>
                </a:cubicBezTo>
                <a:cubicBezTo>
                  <a:pt x="14151" y="12964"/>
                  <a:pt x="15062" y="14552"/>
                  <a:pt x="13779" y="15427"/>
                </a:cubicBezTo>
                <a:cubicBezTo>
                  <a:pt x="13475" y="15635"/>
                  <a:pt x="13080" y="15763"/>
                  <a:pt x="12695" y="15763"/>
                </a:cubicBezTo>
                <a:cubicBezTo>
                  <a:pt x="12324" y="15763"/>
                  <a:pt x="11962" y="15644"/>
                  <a:pt x="11699" y="15367"/>
                </a:cubicBezTo>
                <a:cubicBezTo>
                  <a:pt x="11145" y="14779"/>
                  <a:pt x="11444" y="13819"/>
                  <a:pt x="12228" y="13819"/>
                </a:cubicBezTo>
                <a:cubicBezTo>
                  <a:pt x="12300" y="13819"/>
                  <a:pt x="12376" y="13828"/>
                  <a:pt x="12455" y="13845"/>
                </a:cubicBezTo>
                <a:cubicBezTo>
                  <a:pt x="12465" y="13847"/>
                  <a:pt x="12474" y="13848"/>
                  <a:pt x="12483" y="13848"/>
                </a:cubicBezTo>
                <a:cubicBezTo>
                  <a:pt x="12611" y="13848"/>
                  <a:pt x="12709" y="13663"/>
                  <a:pt x="12570" y="13594"/>
                </a:cubicBezTo>
                <a:cubicBezTo>
                  <a:pt x="12408" y="13514"/>
                  <a:pt x="12251" y="13478"/>
                  <a:pt x="12105" y="13478"/>
                </a:cubicBezTo>
                <a:cubicBezTo>
                  <a:pt x="11326" y="13478"/>
                  <a:pt x="10824" y="14492"/>
                  <a:pt x="11197" y="15237"/>
                </a:cubicBezTo>
                <a:cubicBezTo>
                  <a:pt x="11494" y="15832"/>
                  <a:pt x="12082" y="16091"/>
                  <a:pt x="12694" y="16091"/>
                </a:cubicBezTo>
                <a:cubicBezTo>
                  <a:pt x="13251" y="16091"/>
                  <a:pt x="13827" y="15876"/>
                  <a:pt x="14221" y="15502"/>
                </a:cubicBezTo>
                <a:cubicBezTo>
                  <a:pt x="15144" y="14627"/>
                  <a:pt x="14696" y="13310"/>
                  <a:pt x="13951" y="12483"/>
                </a:cubicBezTo>
                <a:cubicBezTo>
                  <a:pt x="13164" y="11608"/>
                  <a:pt x="11991" y="11112"/>
                  <a:pt x="10821" y="11076"/>
                </a:cubicBezTo>
                <a:cubicBezTo>
                  <a:pt x="10783" y="11075"/>
                  <a:pt x="10745" y="11074"/>
                  <a:pt x="10708" y="11074"/>
                </a:cubicBezTo>
                <a:cubicBezTo>
                  <a:pt x="9981" y="11074"/>
                  <a:pt x="9332" y="11269"/>
                  <a:pt x="8742" y="11591"/>
                </a:cubicBezTo>
                <a:cubicBezTo>
                  <a:pt x="8929" y="11385"/>
                  <a:pt x="9083" y="11123"/>
                  <a:pt x="9215" y="10935"/>
                </a:cubicBezTo>
                <a:cubicBezTo>
                  <a:pt x="9403" y="10667"/>
                  <a:pt x="9582" y="10394"/>
                  <a:pt x="9755" y="10119"/>
                </a:cubicBezTo>
                <a:cubicBezTo>
                  <a:pt x="9762" y="10123"/>
                  <a:pt x="9768" y="10130"/>
                  <a:pt x="9778" y="10133"/>
                </a:cubicBezTo>
                <a:cubicBezTo>
                  <a:pt x="10059" y="10246"/>
                  <a:pt x="10411" y="10332"/>
                  <a:pt x="10740" y="10332"/>
                </a:cubicBezTo>
                <a:cubicBezTo>
                  <a:pt x="10855" y="10332"/>
                  <a:pt x="10968" y="10321"/>
                  <a:pt x="11074" y="10297"/>
                </a:cubicBezTo>
                <a:cubicBezTo>
                  <a:pt x="11302" y="10246"/>
                  <a:pt x="11537" y="10037"/>
                  <a:pt x="11426" y="9781"/>
                </a:cubicBezTo>
                <a:cubicBezTo>
                  <a:pt x="11347" y="9595"/>
                  <a:pt x="11102" y="9553"/>
                  <a:pt x="10885" y="9553"/>
                </a:cubicBezTo>
                <a:cubicBezTo>
                  <a:pt x="10803" y="9553"/>
                  <a:pt x="10725" y="9559"/>
                  <a:pt x="10662" y="9565"/>
                </a:cubicBezTo>
                <a:cubicBezTo>
                  <a:pt x="10508" y="9582"/>
                  <a:pt x="10361" y="9619"/>
                  <a:pt x="10218" y="9680"/>
                </a:cubicBezTo>
                <a:cubicBezTo>
                  <a:pt x="10559" y="9371"/>
                  <a:pt x="10924" y="9066"/>
                  <a:pt x="11320" y="8842"/>
                </a:cubicBezTo>
                <a:lnTo>
                  <a:pt x="11320" y="8842"/>
                </a:lnTo>
                <a:cubicBezTo>
                  <a:pt x="11305" y="8883"/>
                  <a:pt x="11331" y="8937"/>
                  <a:pt x="11385" y="8937"/>
                </a:cubicBezTo>
                <a:cubicBezTo>
                  <a:pt x="11389" y="8937"/>
                  <a:pt x="11394" y="8936"/>
                  <a:pt x="11398" y="8935"/>
                </a:cubicBezTo>
                <a:lnTo>
                  <a:pt x="11400" y="8935"/>
                </a:lnTo>
                <a:cubicBezTo>
                  <a:pt x="11488" y="9235"/>
                  <a:pt x="11874" y="9436"/>
                  <a:pt x="12158" y="9508"/>
                </a:cubicBezTo>
                <a:cubicBezTo>
                  <a:pt x="12251" y="9531"/>
                  <a:pt x="12371" y="9552"/>
                  <a:pt x="12491" y="9552"/>
                </a:cubicBezTo>
                <a:cubicBezTo>
                  <a:pt x="12675" y="9552"/>
                  <a:pt x="12858" y="9502"/>
                  <a:pt x="12936" y="9336"/>
                </a:cubicBezTo>
                <a:cubicBezTo>
                  <a:pt x="13059" y="9070"/>
                  <a:pt x="12848" y="8808"/>
                  <a:pt x="12601" y="8731"/>
                </a:cubicBezTo>
                <a:cubicBezTo>
                  <a:pt x="12474" y="8691"/>
                  <a:pt x="12334" y="8675"/>
                  <a:pt x="12191" y="8675"/>
                </a:cubicBezTo>
                <a:cubicBezTo>
                  <a:pt x="11929" y="8675"/>
                  <a:pt x="11655" y="8729"/>
                  <a:pt x="11421" y="8790"/>
                </a:cubicBezTo>
                <a:cubicBezTo>
                  <a:pt x="11764" y="8611"/>
                  <a:pt x="12131" y="8497"/>
                  <a:pt x="12528" y="8497"/>
                </a:cubicBezTo>
                <a:cubicBezTo>
                  <a:pt x="12635" y="8497"/>
                  <a:pt x="12745" y="8506"/>
                  <a:pt x="12856" y="8523"/>
                </a:cubicBezTo>
                <a:cubicBezTo>
                  <a:pt x="13126" y="8564"/>
                  <a:pt x="13396" y="8661"/>
                  <a:pt x="13638" y="8800"/>
                </a:cubicBezTo>
                <a:cubicBezTo>
                  <a:pt x="13632" y="8806"/>
                  <a:pt x="13624" y="8813"/>
                  <a:pt x="13619" y="8821"/>
                </a:cubicBezTo>
                <a:cubicBezTo>
                  <a:pt x="13447" y="9084"/>
                  <a:pt x="13419" y="9508"/>
                  <a:pt x="13504" y="9808"/>
                </a:cubicBezTo>
                <a:cubicBezTo>
                  <a:pt x="13562" y="10010"/>
                  <a:pt x="13736" y="10204"/>
                  <a:pt x="13948" y="10204"/>
                </a:cubicBezTo>
                <a:cubicBezTo>
                  <a:pt x="13988" y="10204"/>
                  <a:pt x="14030" y="10197"/>
                  <a:pt x="14072" y="10182"/>
                </a:cubicBezTo>
                <a:cubicBezTo>
                  <a:pt x="14489" y="10037"/>
                  <a:pt x="14342" y="9565"/>
                  <a:pt x="14126" y="9191"/>
                </a:cubicBezTo>
                <a:lnTo>
                  <a:pt x="14126" y="9191"/>
                </a:lnTo>
                <a:cubicBezTo>
                  <a:pt x="14224" y="9299"/>
                  <a:pt x="14311" y="9420"/>
                  <a:pt x="14380" y="9549"/>
                </a:cubicBezTo>
                <a:cubicBezTo>
                  <a:pt x="14583" y="9934"/>
                  <a:pt x="14579" y="10438"/>
                  <a:pt x="14149" y="10667"/>
                </a:cubicBezTo>
                <a:cubicBezTo>
                  <a:pt x="13964" y="10767"/>
                  <a:pt x="13745" y="10796"/>
                  <a:pt x="13529" y="10796"/>
                </a:cubicBezTo>
                <a:cubicBezTo>
                  <a:pt x="13430" y="10796"/>
                  <a:pt x="13331" y="10790"/>
                  <a:pt x="13238" y="10781"/>
                </a:cubicBezTo>
                <a:cubicBezTo>
                  <a:pt x="13235" y="10781"/>
                  <a:pt x="13233" y="10781"/>
                  <a:pt x="13230" y="10781"/>
                </a:cubicBezTo>
                <a:cubicBezTo>
                  <a:pt x="13138" y="10781"/>
                  <a:pt x="13117" y="10928"/>
                  <a:pt x="13208" y="10953"/>
                </a:cubicBezTo>
                <a:cubicBezTo>
                  <a:pt x="13359" y="10996"/>
                  <a:pt x="13522" y="11020"/>
                  <a:pt x="13684" y="11020"/>
                </a:cubicBezTo>
                <a:cubicBezTo>
                  <a:pt x="13855" y="11020"/>
                  <a:pt x="14025" y="10993"/>
                  <a:pt x="14179" y="10934"/>
                </a:cubicBezTo>
                <a:lnTo>
                  <a:pt x="14179" y="10934"/>
                </a:lnTo>
                <a:cubicBezTo>
                  <a:pt x="14077" y="11066"/>
                  <a:pt x="14002" y="11215"/>
                  <a:pt x="13951" y="11357"/>
                </a:cubicBezTo>
                <a:cubicBezTo>
                  <a:pt x="13871" y="11583"/>
                  <a:pt x="13836" y="11922"/>
                  <a:pt x="14156" y="11951"/>
                </a:cubicBezTo>
                <a:cubicBezTo>
                  <a:pt x="14169" y="11953"/>
                  <a:pt x="14182" y="11953"/>
                  <a:pt x="14196" y="11953"/>
                </a:cubicBezTo>
                <a:cubicBezTo>
                  <a:pt x="14465" y="11953"/>
                  <a:pt x="14676" y="11690"/>
                  <a:pt x="14781" y="11469"/>
                </a:cubicBezTo>
                <a:cubicBezTo>
                  <a:pt x="14944" y="11128"/>
                  <a:pt x="14939" y="10752"/>
                  <a:pt x="14789" y="10408"/>
                </a:cubicBezTo>
                <a:cubicBezTo>
                  <a:pt x="14777" y="10380"/>
                  <a:pt x="14756" y="10369"/>
                  <a:pt x="14732" y="10362"/>
                </a:cubicBezTo>
                <a:cubicBezTo>
                  <a:pt x="14779" y="10228"/>
                  <a:pt x="14795" y="10091"/>
                  <a:pt x="14786" y="9955"/>
                </a:cubicBezTo>
                <a:lnTo>
                  <a:pt x="14786" y="9955"/>
                </a:lnTo>
                <a:cubicBezTo>
                  <a:pt x="14964" y="10143"/>
                  <a:pt x="15177" y="10294"/>
                  <a:pt x="15430" y="10328"/>
                </a:cubicBezTo>
                <a:cubicBezTo>
                  <a:pt x="15458" y="10332"/>
                  <a:pt x="15487" y="10334"/>
                  <a:pt x="15515" y="10334"/>
                </a:cubicBezTo>
                <a:cubicBezTo>
                  <a:pt x="15742" y="10334"/>
                  <a:pt x="15958" y="10209"/>
                  <a:pt x="15946" y="9950"/>
                </a:cubicBezTo>
                <a:cubicBezTo>
                  <a:pt x="15913" y="9296"/>
                  <a:pt x="15156" y="8913"/>
                  <a:pt x="14536" y="8913"/>
                </a:cubicBezTo>
                <a:cubicBezTo>
                  <a:pt x="14443" y="8913"/>
                  <a:pt x="14354" y="8921"/>
                  <a:pt x="14270" y="8939"/>
                </a:cubicBezTo>
                <a:cubicBezTo>
                  <a:pt x="14133" y="8798"/>
                  <a:pt x="13982" y="8675"/>
                  <a:pt x="13833" y="8580"/>
                </a:cubicBezTo>
                <a:cubicBezTo>
                  <a:pt x="13786" y="8553"/>
                  <a:pt x="13740" y="8526"/>
                  <a:pt x="13694" y="8499"/>
                </a:cubicBezTo>
                <a:cubicBezTo>
                  <a:pt x="13835" y="8482"/>
                  <a:pt x="13967" y="8449"/>
                  <a:pt x="14079" y="8404"/>
                </a:cubicBezTo>
                <a:cubicBezTo>
                  <a:pt x="14344" y="8292"/>
                  <a:pt x="14635" y="8016"/>
                  <a:pt x="14460" y="7710"/>
                </a:cubicBezTo>
                <a:cubicBezTo>
                  <a:pt x="14354" y="7521"/>
                  <a:pt x="14151" y="7463"/>
                  <a:pt x="13940" y="7463"/>
                </a:cubicBezTo>
                <a:cubicBezTo>
                  <a:pt x="13787" y="7463"/>
                  <a:pt x="13629" y="7494"/>
                  <a:pt x="13503" y="7528"/>
                </a:cubicBezTo>
                <a:cubicBezTo>
                  <a:pt x="13085" y="7639"/>
                  <a:pt x="12761" y="7880"/>
                  <a:pt x="12501" y="8215"/>
                </a:cubicBezTo>
                <a:cubicBezTo>
                  <a:pt x="12320" y="8224"/>
                  <a:pt x="12140" y="8251"/>
                  <a:pt x="11961" y="8299"/>
                </a:cubicBezTo>
                <a:cubicBezTo>
                  <a:pt x="12046" y="8220"/>
                  <a:pt x="12125" y="8135"/>
                  <a:pt x="12192" y="8044"/>
                </a:cubicBezTo>
                <a:cubicBezTo>
                  <a:pt x="12336" y="7842"/>
                  <a:pt x="12565" y="7458"/>
                  <a:pt x="12295" y="7266"/>
                </a:cubicBezTo>
                <a:cubicBezTo>
                  <a:pt x="12212" y="7207"/>
                  <a:pt x="12132" y="7180"/>
                  <a:pt x="12055" y="7180"/>
                </a:cubicBezTo>
                <a:cubicBezTo>
                  <a:pt x="11583" y="7180"/>
                  <a:pt x="11239" y="8178"/>
                  <a:pt x="11166" y="8634"/>
                </a:cubicBezTo>
                <a:cubicBezTo>
                  <a:pt x="10835" y="8824"/>
                  <a:pt x="10528" y="9066"/>
                  <a:pt x="10251" y="9331"/>
                </a:cubicBezTo>
                <a:cubicBezTo>
                  <a:pt x="10271" y="9300"/>
                  <a:pt x="10290" y="9268"/>
                  <a:pt x="10310" y="9238"/>
                </a:cubicBezTo>
                <a:cubicBezTo>
                  <a:pt x="10987" y="8176"/>
                  <a:pt x="11716" y="7132"/>
                  <a:pt x="12729" y="6363"/>
                </a:cubicBezTo>
                <a:cubicBezTo>
                  <a:pt x="13396" y="5858"/>
                  <a:pt x="14338" y="5413"/>
                  <a:pt x="15235" y="5413"/>
                </a:cubicBezTo>
                <a:cubicBezTo>
                  <a:pt x="15651" y="5413"/>
                  <a:pt x="16058" y="5509"/>
                  <a:pt x="16422" y="5740"/>
                </a:cubicBezTo>
                <a:cubicBezTo>
                  <a:pt x="17018" y="6116"/>
                  <a:pt x="17430" y="7098"/>
                  <a:pt x="16839" y="7671"/>
                </a:cubicBezTo>
                <a:cubicBezTo>
                  <a:pt x="16665" y="7839"/>
                  <a:pt x="16455" y="7913"/>
                  <a:pt x="16245" y="7913"/>
                </a:cubicBezTo>
                <a:cubicBezTo>
                  <a:pt x="15905" y="7913"/>
                  <a:pt x="15565" y="7716"/>
                  <a:pt x="15385" y="7405"/>
                </a:cubicBezTo>
                <a:cubicBezTo>
                  <a:pt x="15364" y="7369"/>
                  <a:pt x="15331" y="7353"/>
                  <a:pt x="15298" y="7353"/>
                </a:cubicBezTo>
                <a:cubicBezTo>
                  <a:pt x="15240" y="7353"/>
                  <a:pt x="15183" y="7403"/>
                  <a:pt x="15196" y="7476"/>
                </a:cubicBezTo>
                <a:cubicBezTo>
                  <a:pt x="15289" y="7953"/>
                  <a:pt x="15747" y="8178"/>
                  <a:pt x="16208" y="8178"/>
                </a:cubicBezTo>
                <a:cubicBezTo>
                  <a:pt x="16473" y="8178"/>
                  <a:pt x="16740" y="8103"/>
                  <a:pt x="16938" y="7959"/>
                </a:cubicBezTo>
                <a:cubicBezTo>
                  <a:pt x="17708" y="7397"/>
                  <a:pt x="17474" y="6183"/>
                  <a:pt x="16831" y="5627"/>
                </a:cubicBezTo>
                <a:cubicBezTo>
                  <a:pt x="16378" y="5235"/>
                  <a:pt x="15811" y="5079"/>
                  <a:pt x="15230" y="5079"/>
                </a:cubicBezTo>
                <a:cubicBezTo>
                  <a:pt x="15190" y="5079"/>
                  <a:pt x="15149" y="5080"/>
                  <a:pt x="15108" y="5082"/>
                </a:cubicBezTo>
                <a:cubicBezTo>
                  <a:pt x="15599" y="4838"/>
                  <a:pt x="16033" y="4493"/>
                  <a:pt x="16396" y="4056"/>
                </a:cubicBezTo>
                <a:cubicBezTo>
                  <a:pt x="16510" y="3920"/>
                  <a:pt x="16620" y="3766"/>
                  <a:pt x="16723" y="3602"/>
                </a:cubicBezTo>
                <a:cubicBezTo>
                  <a:pt x="17165" y="3565"/>
                  <a:pt x="18631" y="3236"/>
                  <a:pt x="18291" y="2540"/>
                </a:cubicBezTo>
                <a:cubicBezTo>
                  <a:pt x="18220" y="2395"/>
                  <a:pt x="18115" y="2335"/>
                  <a:pt x="17991" y="2335"/>
                </a:cubicBezTo>
                <a:cubicBezTo>
                  <a:pt x="17712" y="2335"/>
                  <a:pt x="17338" y="2639"/>
                  <a:pt x="17052" y="2938"/>
                </a:cubicBezTo>
                <a:cubicBezTo>
                  <a:pt x="17100" y="2810"/>
                  <a:pt x="17136" y="2679"/>
                  <a:pt x="17162" y="2548"/>
                </a:cubicBezTo>
                <a:cubicBezTo>
                  <a:pt x="17173" y="2547"/>
                  <a:pt x="17185" y="2542"/>
                  <a:pt x="17193" y="2532"/>
                </a:cubicBezTo>
                <a:cubicBezTo>
                  <a:pt x="17618" y="2095"/>
                  <a:pt x="17847" y="1524"/>
                  <a:pt x="17788" y="910"/>
                </a:cubicBezTo>
                <a:cubicBezTo>
                  <a:pt x="17749" y="519"/>
                  <a:pt x="17569" y="38"/>
                  <a:pt x="17113" y="2"/>
                </a:cubicBezTo>
                <a:cubicBezTo>
                  <a:pt x="17095" y="1"/>
                  <a:pt x="17078" y="0"/>
                  <a:pt x="17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 flipH="1" rot="-7241499">
            <a:off x="57938" y="-1936652"/>
            <a:ext cx="2458457" cy="4458566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 flipH="1">
            <a:off x="-258413" y="4297468"/>
            <a:ext cx="940441" cy="1121916"/>
          </a:xfrm>
          <a:custGeom>
            <a:rect b="b" l="l" r="r" t="t"/>
            <a:pathLst>
              <a:path extrusionOk="0" h="38577" w="32337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 flipH="1">
            <a:off x="7194784" y="2571759"/>
            <a:ext cx="2458448" cy="4458549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408250" y="3175175"/>
            <a:ext cx="2178900" cy="178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408250" y="1236275"/>
            <a:ext cx="2178900" cy="177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5931600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5847000" y="1147100"/>
            <a:ext cx="28887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301500" y="1147100"/>
            <a:ext cx="2200500" cy="177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2803875" y="1236275"/>
            <a:ext cx="2910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2719275" y="1147100"/>
            <a:ext cx="29109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 txBox="1"/>
          <p:nvPr>
            <p:ph hasCustomPrompt="1" type="title"/>
          </p:nvPr>
        </p:nvSpPr>
        <p:spPr>
          <a:xfrm>
            <a:off x="702614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6" name="Google Shape;316;p23"/>
          <p:cNvSpPr txBox="1"/>
          <p:nvPr>
            <p:ph hasCustomPrompt="1" idx="2" type="title"/>
          </p:nvPr>
        </p:nvSpPr>
        <p:spPr>
          <a:xfrm>
            <a:off x="749209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7" name="Google Shape;317;p23"/>
          <p:cNvSpPr txBox="1"/>
          <p:nvPr>
            <p:ph hasCustomPrompt="1" idx="3" type="title"/>
          </p:nvPr>
        </p:nvSpPr>
        <p:spPr>
          <a:xfrm>
            <a:off x="795804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8" name="Google Shape;318;p23"/>
          <p:cNvSpPr txBox="1"/>
          <p:nvPr>
            <p:ph idx="4" type="title"/>
          </p:nvPr>
        </p:nvSpPr>
        <p:spPr>
          <a:xfrm>
            <a:off x="2719275" y="1147137"/>
            <a:ext cx="29109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9" name="Google Shape;319;p23"/>
          <p:cNvSpPr txBox="1"/>
          <p:nvPr>
            <p:ph idx="5" type="title"/>
          </p:nvPr>
        </p:nvSpPr>
        <p:spPr>
          <a:xfrm>
            <a:off x="5847000" y="1147113"/>
            <a:ext cx="28887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0" name="Google Shape;320;p23"/>
          <p:cNvSpPr txBox="1"/>
          <p:nvPr>
            <p:ph idx="1" type="subTitle"/>
          </p:nvPr>
        </p:nvSpPr>
        <p:spPr>
          <a:xfrm>
            <a:off x="6178550" y="2571750"/>
            <a:ext cx="2247300" cy="17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3"/>
          <p:cNvSpPr txBox="1"/>
          <p:nvPr>
            <p:ph idx="6" type="subTitle"/>
          </p:nvPr>
        </p:nvSpPr>
        <p:spPr>
          <a:xfrm>
            <a:off x="3051075" y="2571750"/>
            <a:ext cx="22473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3"/>
          <p:cNvSpPr txBox="1"/>
          <p:nvPr>
            <p:ph idx="7" type="title"/>
          </p:nvPr>
        </p:nvSpPr>
        <p:spPr>
          <a:xfrm>
            <a:off x="71995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3" name="Google Shape;323;p23"/>
          <p:cNvSpPr/>
          <p:nvPr/>
        </p:nvSpPr>
        <p:spPr>
          <a:xfrm>
            <a:off x="303375" y="3085443"/>
            <a:ext cx="2200500" cy="177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 txBox="1"/>
          <p:nvPr>
            <p:ph idx="8" type="subTitle"/>
          </p:nvPr>
        </p:nvSpPr>
        <p:spPr>
          <a:xfrm>
            <a:off x="607125" y="4280800"/>
            <a:ext cx="15930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3"/>
          <p:cNvSpPr txBox="1"/>
          <p:nvPr>
            <p:ph idx="9" type="subTitle"/>
          </p:nvPr>
        </p:nvSpPr>
        <p:spPr>
          <a:xfrm>
            <a:off x="3051075" y="3573450"/>
            <a:ext cx="22473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3"/>
          <p:cNvSpPr txBox="1"/>
          <p:nvPr>
            <p:ph hasCustomPrompt="1" idx="13" type="title"/>
          </p:nvPr>
        </p:nvSpPr>
        <p:spPr>
          <a:xfrm>
            <a:off x="301725" y="3085450"/>
            <a:ext cx="22005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7" name="Google Shape;327;p23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/>
          <p:nvPr/>
        </p:nvSpPr>
        <p:spPr>
          <a:xfrm flipH="1" rot="3879730">
            <a:off x="6677715" y="2400716"/>
            <a:ext cx="2559607" cy="4642007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 flipH="1">
            <a:off x="1297424" y="-94474"/>
            <a:ext cx="2058715" cy="674365"/>
          </a:xfrm>
          <a:custGeom>
            <a:rect b="b" l="l" r="r" t="t"/>
            <a:pathLst>
              <a:path extrusionOk="0" h="19465" w="24268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 flipH="1" rot="-3074135">
            <a:off x="-287568" y="3287136"/>
            <a:ext cx="989202" cy="900816"/>
          </a:xfrm>
          <a:custGeom>
            <a:rect b="b" l="l" r="r" t="t"/>
            <a:pathLst>
              <a:path extrusionOk="0" h="30973" w="34012">
                <a:moveTo>
                  <a:pt x="22094" y="1"/>
                </a:moveTo>
                <a:cubicBezTo>
                  <a:pt x="22032" y="1"/>
                  <a:pt x="21968" y="21"/>
                  <a:pt x="21910" y="70"/>
                </a:cubicBezTo>
                <a:cubicBezTo>
                  <a:pt x="21708" y="237"/>
                  <a:pt x="21535" y="475"/>
                  <a:pt x="21414" y="700"/>
                </a:cubicBezTo>
                <a:cubicBezTo>
                  <a:pt x="20800" y="1832"/>
                  <a:pt x="20187" y="2963"/>
                  <a:pt x="19573" y="4095"/>
                </a:cubicBezTo>
                <a:cubicBezTo>
                  <a:pt x="19373" y="4463"/>
                  <a:pt x="19161" y="4848"/>
                  <a:pt x="18809" y="5075"/>
                </a:cubicBezTo>
                <a:cubicBezTo>
                  <a:pt x="18442" y="5311"/>
                  <a:pt x="17984" y="5342"/>
                  <a:pt x="17547" y="5342"/>
                </a:cubicBezTo>
                <a:cubicBezTo>
                  <a:pt x="17544" y="5342"/>
                  <a:pt x="17540" y="5342"/>
                  <a:pt x="17537" y="5342"/>
                </a:cubicBezTo>
                <a:cubicBezTo>
                  <a:pt x="16104" y="5342"/>
                  <a:pt x="14659" y="5106"/>
                  <a:pt x="13233" y="5106"/>
                </a:cubicBezTo>
                <a:cubicBezTo>
                  <a:pt x="12626" y="5106"/>
                  <a:pt x="12024" y="5148"/>
                  <a:pt x="11427" y="5270"/>
                </a:cubicBezTo>
                <a:cubicBezTo>
                  <a:pt x="7976" y="5974"/>
                  <a:pt x="5635" y="8937"/>
                  <a:pt x="2551" y="10407"/>
                </a:cubicBezTo>
                <a:cubicBezTo>
                  <a:pt x="2215" y="10566"/>
                  <a:pt x="301" y="10949"/>
                  <a:pt x="194" y="11151"/>
                </a:cubicBezTo>
                <a:cubicBezTo>
                  <a:pt x="0" y="11512"/>
                  <a:pt x="1774" y="11562"/>
                  <a:pt x="2624" y="11562"/>
                </a:cubicBezTo>
                <a:cubicBezTo>
                  <a:pt x="2804" y="11562"/>
                  <a:pt x="2943" y="11559"/>
                  <a:pt x="3012" y="11557"/>
                </a:cubicBezTo>
                <a:cubicBezTo>
                  <a:pt x="5333" y="11498"/>
                  <a:pt x="7632" y="11017"/>
                  <a:pt x="9817" y="10251"/>
                </a:cubicBezTo>
                <a:cubicBezTo>
                  <a:pt x="12729" y="9232"/>
                  <a:pt x="15444" y="7720"/>
                  <a:pt x="18022" y="6016"/>
                </a:cubicBezTo>
                <a:cubicBezTo>
                  <a:pt x="18074" y="5982"/>
                  <a:pt x="18129" y="5967"/>
                  <a:pt x="18182" y="5967"/>
                </a:cubicBezTo>
                <a:cubicBezTo>
                  <a:pt x="18372" y="5967"/>
                  <a:pt x="18536" y="6161"/>
                  <a:pt x="18455" y="6368"/>
                </a:cubicBezTo>
                <a:cubicBezTo>
                  <a:pt x="18007" y="7496"/>
                  <a:pt x="17689" y="8676"/>
                  <a:pt x="17511" y="9877"/>
                </a:cubicBezTo>
                <a:cubicBezTo>
                  <a:pt x="17411" y="10546"/>
                  <a:pt x="17328" y="11238"/>
                  <a:pt x="17318" y="11916"/>
                </a:cubicBezTo>
                <a:cubicBezTo>
                  <a:pt x="17305" y="12649"/>
                  <a:pt x="17400" y="13043"/>
                  <a:pt x="17099" y="13742"/>
                </a:cubicBezTo>
                <a:cubicBezTo>
                  <a:pt x="16657" y="14771"/>
                  <a:pt x="15482" y="15640"/>
                  <a:pt x="14703" y="16377"/>
                </a:cubicBezTo>
                <a:cubicBezTo>
                  <a:pt x="13762" y="17265"/>
                  <a:pt x="12883" y="18209"/>
                  <a:pt x="12034" y="19186"/>
                </a:cubicBezTo>
                <a:cubicBezTo>
                  <a:pt x="11137" y="20212"/>
                  <a:pt x="10268" y="21263"/>
                  <a:pt x="9335" y="22258"/>
                </a:cubicBezTo>
                <a:cubicBezTo>
                  <a:pt x="8885" y="22737"/>
                  <a:pt x="8424" y="23204"/>
                  <a:pt x="7938" y="23646"/>
                </a:cubicBezTo>
                <a:cubicBezTo>
                  <a:pt x="7570" y="23978"/>
                  <a:pt x="6902" y="24770"/>
                  <a:pt x="6413" y="24884"/>
                </a:cubicBezTo>
                <a:lnTo>
                  <a:pt x="6413" y="24884"/>
                </a:lnTo>
                <a:cubicBezTo>
                  <a:pt x="10862" y="23844"/>
                  <a:pt x="14703" y="20563"/>
                  <a:pt x="16528" y="16385"/>
                </a:cubicBezTo>
                <a:cubicBezTo>
                  <a:pt x="16581" y="16262"/>
                  <a:pt x="16687" y="16207"/>
                  <a:pt x="16794" y="16207"/>
                </a:cubicBezTo>
                <a:cubicBezTo>
                  <a:pt x="16949" y="16207"/>
                  <a:pt x="17104" y="16324"/>
                  <a:pt x="17090" y="16521"/>
                </a:cubicBezTo>
                <a:cubicBezTo>
                  <a:pt x="16730" y="21623"/>
                  <a:pt x="14701" y="26603"/>
                  <a:pt x="11373" y="30489"/>
                </a:cubicBezTo>
                <a:cubicBezTo>
                  <a:pt x="11206" y="30683"/>
                  <a:pt x="11352" y="30973"/>
                  <a:pt x="11601" y="30973"/>
                </a:cubicBezTo>
                <a:cubicBezTo>
                  <a:pt x="11608" y="30973"/>
                  <a:pt x="11616" y="30972"/>
                  <a:pt x="11623" y="30972"/>
                </a:cubicBezTo>
                <a:cubicBezTo>
                  <a:pt x="13371" y="30841"/>
                  <a:pt x="14988" y="29666"/>
                  <a:pt x="15940" y="28164"/>
                </a:cubicBezTo>
                <a:cubicBezTo>
                  <a:pt x="17015" y="26470"/>
                  <a:pt x="17377" y="24421"/>
                  <a:pt x="17518" y="22422"/>
                </a:cubicBezTo>
                <a:cubicBezTo>
                  <a:pt x="17634" y="20775"/>
                  <a:pt x="17616" y="19114"/>
                  <a:pt x="17796" y="17475"/>
                </a:cubicBezTo>
                <a:cubicBezTo>
                  <a:pt x="17814" y="17308"/>
                  <a:pt x="17951" y="17214"/>
                  <a:pt x="18090" y="17214"/>
                </a:cubicBezTo>
                <a:cubicBezTo>
                  <a:pt x="18192" y="17214"/>
                  <a:pt x="18294" y="17265"/>
                  <a:pt x="18351" y="17375"/>
                </a:cubicBezTo>
                <a:cubicBezTo>
                  <a:pt x="19442" y="19515"/>
                  <a:pt x="21519" y="21143"/>
                  <a:pt x="23860" y="21683"/>
                </a:cubicBezTo>
                <a:cubicBezTo>
                  <a:pt x="23885" y="21689"/>
                  <a:pt x="23909" y="21692"/>
                  <a:pt x="23932" y="21692"/>
                </a:cubicBezTo>
                <a:cubicBezTo>
                  <a:pt x="24176" y="21692"/>
                  <a:pt x="24326" y="21392"/>
                  <a:pt x="24145" y="21197"/>
                </a:cubicBezTo>
                <a:lnTo>
                  <a:pt x="19357" y="16054"/>
                </a:lnTo>
                <a:cubicBezTo>
                  <a:pt x="18963" y="15625"/>
                  <a:pt x="18562" y="15190"/>
                  <a:pt x="18301" y="14681"/>
                </a:cubicBezTo>
                <a:cubicBezTo>
                  <a:pt x="18251" y="14580"/>
                  <a:pt x="18203" y="14473"/>
                  <a:pt x="18164" y="14364"/>
                </a:cubicBezTo>
                <a:cubicBezTo>
                  <a:pt x="17948" y="13765"/>
                  <a:pt x="17959" y="13112"/>
                  <a:pt x="17999" y="12477"/>
                </a:cubicBezTo>
                <a:cubicBezTo>
                  <a:pt x="18113" y="10556"/>
                  <a:pt x="18442" y="8649"/>
                  <a:pt x="18974" y="6800"/>
                </a:cubicBezTo>
                <a:cubicBezTo>
                  <a:pt x="19015" y="6660"/>
                  <a:pt x="19133" y="6591"/>
                  <a:pt x="19253" y="6591"/>
                </a:cubicBezTo>
                <a:cubicBezTo>
                  <a:pt x="19378" y="6591"/>
                  <a:pt x="19504" y="6667"/>
                  <a:pt x="19540" y="6817"/>
                </a:cubicBezTo>
                <a:cubicBezTo>
                  <a:pt x="20306" y="9896"/>
                  <a:pt x="22113" y="12700"/>
                  <a:pt x="24502" y="14801"/>
                </a:cubicBezTo>
                <a:cubicBezTo>
                  <a:pt x="27073" y="17059"/>
                  <a:pt x="30287" y="18525"/>
                  <a:pt x="33638" y="19222"/>
                </a:cubicBezTo>
                <a:cubicBezTo>
                  <a:pt x="33658" y="19226"/>
                  <a:pt x="33678" y="19228"/>
                  <a:pt x="33697" y="19228"/>
                </a:cubicBezTo>
                <a:cubicBezTo>
                  <a:pt x="33870" y="19228"/>
                  <a:pt x="34012" y="19071"/>
                  <a:pt x="33987" y="18892"/>
                </a:cubicBezTo>
                <a:cubicBezTo>
                  <a:pt x="33509" y="15426"/>
                  <a:pt x="31872" y="12128"/>
                  <a:pt x="29396" y="9659"/>
                </a:cubicBezTo>
                <a:cubicBezTo>
                  <a:pt x="26922" y="7195"/>
                  <a:pt x="23626" y="5573"/>
                  <a:pt x="20167" y="5108"/>
                </a:cubicBezTo>
                <a:cubicBezTo>
                  <a:pt x="19962" y="5082"/>
                  <a:pt x="19851" y="4853"/>
                  <a:pt x="19954" y="4675"/>
                </a:cubicBezTo>
                <a:lnTo>
                  <a:pt x="22352" y="443"/>
                </a:lnTo>
                <a:cubicBezTo>
                  <a:pt x="22476" y="225"/>
                  <a:pt x="22296" y="1"/>
                  <a:pt x="220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 flipH="1">
            <a:off x="8672478" y="114431"/>
            <a:ext cx="571949" cy="394131"/>
          </a:xfrm>
          <a:custGeom>
            <a:rect b="b" l="l" r="r" t="t"/>
            <a:pathLst>
              <a:path extrusionOk="0" h="6320" w="9171">
                <a:moveTo>
                  <a:pt x="6035" y="1"/>
                </a:moveTo>
                <a:cubicBezTo>
                  <a:pt x="6020" y="1"/>
                  <a:pt x="6006" y="1"/>
                  <a:pt x="5991" y="2"/>
                </a:cubicBezTo>
                <a:cubicBezTo>
                  <a:pt x="5530" y="37"/>
                  <a:pt x="5265" y="423"/>
                  <a:pt x="5076" y="809"/>
                </a:cubicBezTo>
                <a:cubicBezTo>
                  <a:pt x="5005" y="612"/>
                  <a:pt x="4779" y="498"/>
                  <a:pt x="4555" y="498"/>
                </a:cubicBezTo>
                <a:cubicBezTo>
                  <a:pt x="4490" y="498"/>
                  <a:pt x="4425" y="508"/>
                  <a:pt x="4365" y="528"/>
                </a:cubicBezTo>
                <a:cubicBezTo>
                  <a:pt x="3874" y="690"/>
                  <a:pt x="3527" y="1184"/>
                  <a:pt x="3357" y="1673"/>
                </a:cubicBezTo>
                <a:cubicBezTo>
                  <a:pt x="3277" y="1561"/>
                  <a:pt x="3125" y="1500"/>
                  <a:pt x="2974" y="1500"/>
                </a:cubicBezTo>
                <a:cubicBezTo>
                  <a:pt x="2886" y="1500"/>
                  <a:pt x="2798" y="1521"/>
                  <a:pt x="2725" y="1565"/>
                </a:cubicBezTo>
                <a:cubicBezTo>
                  <a:pt x="2514" y="1691"/>
                  <a:pt x="2398" y="1925"/>
                  <a:pt x="2298" y="2140"/>
                </a:cubicBezTo>
                <a:cubicBezTo>
                  <a:pt x="2175" y="2401"/>
                  <a:pt x="2077" y="2671"/>
                  <a:pt x="1997" y="2948"/>
                </a:cubicBezTo>
                <a:cubicBezTo>
                  <a:pt x="1930" y="2765"/>
                  <a:pt x="1815" y="2591"/>
                  <a:pt x="1615" y="2573"/>
                </a:cubicBezTo>
                <a:cubicBezTo>
                  <a:pt x="1604" y="2572"/>
                  <a:pt x="1593" y="2572"/>
                  <a:pt x="1582" y="2572"/>
                </a:cubicBezTo>
                <a:cubicBezTo>
                  <a:pt x="1323" y="2572"/>
                  <a:pt x="1202" y="2859"/>
                  <a:pt x="1128" y="3066"/>
                </a:cubicBezTo>
                <a:cubicBezTo>
                  <a:pt x="876" y="3769"/>
                  <a:pt x="778" y="4516"/>
                  <a:pt x="822" y="5260"/>
                </a:cubicBezTo>
                <a:cubicBezTo>
                  <a:pt x="544" y="5540"/>
                  <a:pt x="280" y="5831"/>
                  <a:pt x="28" y="6128"/>
                </a:cubicBezTo>
                <a:cubicBezTo>
                  <a:pt x="0" y="6162"/>
                  <a:pt x="40" y="6214"/>
                  <a:pt x="81" y="6214"/>
                </a:cubicBezTo>
                <a:cubicBezTo>
                  <a:pt x="93" y="6214"/>
                  <a:pt x="105" y="6210"/>
                  <a:pt x="115" y="6200"/>
                </a:cubicBezTo>
                <a:cubicBezTo>
                  <a:pt x="393" y="5923"/>
                  <a:pt x="665" y="5643"/>
                  <a:pt x="940" y="5367"/>
                </a:cubicBezTo>
                <a:cubicBezTo>
                  <a:pt x="940" y="5367"/>
                  <a:pt x="940" y="5370"/>
                  <a:pt x="941" y="5370"/>
                </a:cubicBezTo>
                <a:cubicBezTo>
                  <a:pt x="1364" y="5864"/>
                  <a:pt x="2064" y="6320"/>
                  <a:pt x="2745" y="6320"/>
                </a:cubicBezTo>
                <a:cubicBezTo>
                  <a:pt x="2782" y="6320"/>
                  <a:pt x="2818" y="6318"/>
                  <a:pt x="2854" y="6316"/>
                </a:cubicBezTo>
                <a:cubicBezTo>
                  <a:pt x="3100" y="6299"/>
                  <a:pt x="3379" y="6177"/>
                  <a:pt x="3378" y="5894"/>
                </a:cubicBezTo>
                <a:cubicBezTo>
                  <a:pt x="3378" y="5669"/>
                  <a:pt x="3227" y="5429"/>
                  <a:pt x="3078" y="5226"/>
                </a:cubicBezTo>
                <a:lnTo>
                  <a:pt x="3078" y="5226"/>
                </a:lnTo>
                <a:cubicBezTo>
                  <a:pt x="3314" y="5322"/>
                  <a:pt x="3553" y="5406"/>
                  <a:pt x="3800" y="5470"/>
                </a:cubicBezTo>
                <a:cubicBezTo>
                  <a:pt x="3923" y="5501"/>
                  <a:pt x="4059" y="5535"/>
                  <a:pt x="4190" y="5535"/>
                </a:cubicBezTo>
                <a:cubicBezTo>
                  <a:pt x="4281" y="5535"/>
                  <a:pt x="4370" y="5519"/>
                  <a:pt x="4451" y="5473"/>
                </a:cubicBezTo>
                <a:cubicBezTo>
                  <a:pt x="4633" y="5372"/>
                  <a:pt x="4695" y="5154"/>
                  <a:pt x="4659" y="4957"/>
                </a:cubicBezTo>
                <a:cubicBezTo>
                  <a:pt x="4630" y="4784"/>
                  <a:pt x="4525" y="4645"/>
                  <a:pt x="4404" y="4521"/>
                </a:cubicBezTo>
                <a:lnTo>
                  <a:pt x="4404" y="4521"/>
                </a:lnTo>
                <a:cubicBezTo>
                  <a:pt x="4575" y="4547"/>
                  <a:pt x="4749" y="4562"/>
                  <a:pt x="4923" y="4562"/>
                </a:cubicBezTo>
                <a:cubicBezTo>
                  <a:pt x="4961" y="4562"/>
                  <a:pt x="5000" y="4561"/>
                  <a:pt x="5039" y="4560"/>
                </a:cubicBezTo>
                <a:cubicBezTo>
                  <a:pt x="5286" y="4548"/>
                  <a:pt x="5579" y="4530"/>
                  <a:pt x="5801" y="4413"/>
                </a:cubicBezTo>
                <a:cubicBezTo>
                  <a:pt x="6135" y="4233"/>
                  <a:pt x="6030" y="3949"/>
                  <a:pt x="5834" y="3742"/>
                </a:cubicBezTo>
                <a:lnTo>
                  <a:pt x="5834" y="3742"/>
                </a:lnTo>
                <a:cubicBezTo>
                  <a:pt x="6012" y="3776"/>
                  <a:pt x="6189" y="3801"/>
                  <a:pt x="6369" y="3810"/>
                </a:cubicBezTo>
                <a:cubicBezTo>
                  <a:pt x="6458" y="3816"/>
                  <a:pt x="6555" y="3823"/>
                  <a:pt x="6653" y="3823"/>
                </a:cubicBezTo>
                <a:cubicBezTo>
                  <a:pt x="6818" y="3823"/>
                  <a:pt x="6986" y="3803"/>
                  <a:pt x="7120" y="3725"/>
                </a:cubicBezTo>
                <a:cubicBezTo>
                  <a:pt x="7387" y="3570"/>
                  <a:pt x="7403" y="3231"/>
                  <a:pt x="7240" y="3015"/>
                </a:cubicBezTo>
                <a:lnTo>
                  <a:pt x="7240" y="3015"/>
                </a:lnTo>
                <a:cubicBezTo>
                  <a:pt x="7281" y="3018"/>
                  <a:pt x="7322" y="3020"/>
                  <a:pt x="7363" y="3020"/>
                </a:cubicBezTo>
                <a:cubicBezTo>
                  <a:pt x="8261" y="3020"/>
                  <a:pt x="9171" y="2280"/>
                  <a:pt x="9135" y="1333"/>
                </a:cubicBezTo>
                <a:cubicBezTo>
                  <a:pt x="9115" y="740"/>
                  <a:pt x="8595" y="338"/>
                  <a:pt x="8053" y="212"/>
                </a:cubicBezTo>
                <a:cubicBezTo>
                  <a:pt x="7923" y="182"/>
                  <a:pt x="7790" y="166"/>
                  <a:pt x="7658" y="166"/>
                </a:cubicBezTo>
                <a:cubicBezTo>
                  <a:pt x="7289" y="166"/>
                  <a:pt x="6924" y="284"/>
                  <a:pt x="6638" y="520"/>
                </a:cubicBezTo>
                <a:cubicBezTo>
                  <a:pt x="6614" y="224"/>
                  <a:pt x="6336" y="1"/>
                  <a:pt x="60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 txBox="1"/>
          <p:nvPr>
            <p:ph hasCustomPrompt="1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" name="Google Shape;335;p24"/>
          <p:cNvSpPr txBox="1"/>
          <p:nvPr>
            <p:ph hasCustomPrompt="1" idx="2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6" name="Google Shape;336;p24"/>
          <p:cNvSpPr txBox="1"/>
          <p:nvPr>
            <p:ph hasCustomPrompt="1" idx="3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7" name="Google Shape;337;p24"/>
          <p:cNvSpPr txBox="1"/>
          <p:nvPr>
            <p:ph idx="4"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24"/>
          <p:cNvSpPr/>
          <p:nvPr/>
        </p:nvSpPr>
        <p:spPr>
          <a:xfrm>
            <a:off x="3307650" y="12362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3200950" y="1147100"/>
            <a:ext cx="2680800" cy="17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6206950" y="1236275"/>
            <a:ext cx="26355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6100350" y="1147100"/>
            <a:ext cx="2635500" cy="17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408250" y="12362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/>
          <p:nvPr/>
        </p:nvSpPr>
        <p:spPr>
          <a:xfrm>
            <a:off x="301550" y="1147100"/>
            <a:ext cx="2680800" cy="17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 txBox="1"/>
          <p:nvPr>
            <p:ph idx="5" type="title"/>
          </p:nvPr>
        </p:nvSpPr>
        <p:spPr>
          <a:xfrm>
            <a:off x="757100" y="1770775"/>
            <a:ext cx="17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5" name="Google Shape;345;p24"/>
          <p:cNvSpPr txBox="1"/>
          <p:nvPr>
            <p:ph idx="1" type="subTitle"/>
          </p:nvPr>
        </p:nvSpPr>
        <p:spPr>
          <a:xfrm>
            <a:off x="757100" y="2217875"/>
            <a:ext cx="176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4"/>
          <p:cNvSpPr txBox="1"/>
          <p:nvPr>
            <p:ph idx="6" type="title"/>
          </p:nvPr>
        </p:nvSpPr>
        <p:spPr>
          <a:xfrm>
            <a:off x="3713900" y="1785150"/>
            <a:ext cx="17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24"/>
          <p:cNvSpPr txBox="1"/>
          <p:nvPr>
            <p:ph idx="7" type="subTitle"/>
          </p:nvPr>
        </p:nvSpPr>
        <p:spPr>
          <a:xfrm>
            <a:off x="3713900" y="2203475"/>
            <a:ext cx="176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4"/>
          <p:cNvSpPr txBox="1"/>
          <p:nvPr>
            <p:ph idx="8" type="title"/>
          </p:nvPr>
        </p:nvSpPr>
        <p:spPr>
          <a:xfrm>
            <a:off x="6555900" y="1785150"/>
            <a:ext cx="17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4"/>
          <p:cNvSpPr txBox="1"/>
          <p:nvPr>
            <p:ph idx="9" type="subTitle"/>
          </p:nvPr>
        </p:nvSpPr>
        <p:spPr>
          <a:xfrm>
            <a:off x="6555900" y="2203475"/>
            <a:ext cx="176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4"/>
          <p:cNvSpPr/>
          <p:nvPr/>
        </p:nvSpPr>
        <p:spPr>
          <a:xfrm>
            <a:off x="3307650" y="32105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3200950" y="3134225"/>
            <a:ext cx="2680800" cy="172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6206950" y="3210575"/>
            <a:ext cx="26355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6100350" y="3134225"/>
            <a:ext cx="2635500" cy="172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408250" y="3210575"/>
            <a:ext cx="26808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301550" y="3134225"/>
            <a:ext cx="2680800" cy="172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"/>
          <p:cNvSpPr txBox="1"/>
          <p:nvPr>
            <p:ph idx="13" type="title"/>
          </p:nvPr>
        </p:nvSpPr>
        <p:spPr>
          <a:xfrm>
            <a:off x="757100" y="3745075"/>
            <a:ext cx="17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24"/>
          <p:cNvSpPr txBox="1"/>
          <p:nvPr>
            <p:ph idx="14" type="subTitle"/>
          </p:nvPr>
        </p:nvSpPr>
        <p:spPr>
          <a:xfrm>
            <a:off x="757100" y="4192175"/>
            <a:ext cx="176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4"/>
          <p:cNvSpPr txBox="1"/>
          <p:nvPr>
            <p:ph idx="15" type="title"/>
          </p:nvPr>
        </p:nvSpPr>
        <p:spPr>
          <a:xfrm>
            <a:off x="3713900" y="3759450"/>
            <a:ext cx="17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9" name="Google Shape;359;p24"/>
          <p:cNvSpPr txBox="1"/>
          <p:nvPr>
            <p:ph idx="16" type="subTitle"/>
          </p:nvPr>
        </p:nvSpPr>
        <p:spPr>
          <a:xfrm>
            <a:off x="3713900" y="4177775"/>
            <a:ext cx="176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24"/>
          <p:cNvSpPr txBox="1"/>
          <p:nvPr>
            <p:ph idx="17" type="title"/>
          </p:nvPr>
        </p:nvSpPr>
        <p:spPr>
          <a:xfrm>
            <a:off x="6555900" y="3759450"/>
            <a:ext cx="176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1" name="Google Shape;361;p24"/>
          <p:cNvSpPr txBox="1"/>
          <p:nvPr>
            <p:ph idx="18" type="subTitle"/>
          </p:nvPr>
        </p:nvSpPr>
        <p:spPr>
          <a:xfrm>
            <a:off x="6555900" y="4177775"/>
            <a:ext cx="1769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4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/>
          <p:nvPr/>
        </p:nvSpPr>
        <p:spPr>
          <a:xfrm flipH="1">
            <a:off x="-290862" y="-511759"/>
            <a:ext cx="2293872" cy="2335217"/>
          </a:xfrm>
          <a:custGeom>
            <a:rect b="b" l="l" r="r" t="t"/>
            <a:pathLst>
              <a:path extrusionOk="0" h="58007" w="5698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 flipH="1">
            <a:off x="7783006" y="-275463"/>
            <a:ext cx="989154" cy="900772"/>
          </a:xfrm>
          <a:custGeom>
            <a:rect b="b" l="l" r="r" t="t"/>
            <a:pathLst>
              <a:path extrusionOk="0" h="30973" w="34012">
                <a:moveTo>
                  <a:pt x="22094" y="1"/>
                </a:moveTo>
                <a:cubicBezTo>
                  <a:pt x="22032" y="1"/>
                  <a:pt x="21968" y="21"/>
                  <a:pt x="21910" y="70"/>
                </a:cubicBezTo>
                <a:cubicBezTo>
                  <a:pt x="21708" y="237"/>
                  <a:pt x="21535" y="475"/>
                  <a:pt x="21414" y="700"/>
                </a:cubicBezTo>
                <a:cubicBezTo>
                  <a:pt x="20800" y="1832"/>
                  <a:pt x="20187" y="2963"/>
                  <a:pt x="19573" y="4095"/>
                </a:cubicBezTo>
                <a:cubicBezTo>
                  <a:pt x="19373" y="4463"/>
                  <a:pt x="19161" y="4848"/>
                  <a:pt x="18809" y="5075"/>
                </a:cubicBezTo>
                <a:cubicBezTo>
                  <a:pt x="18442" y="5311"/>
                  <a:pt x="17984" y="5342"/>
                  <a:pt x="17547" y="5342"/>
                </a:cubicBezTo>
                <a:cubicBezTo>
                  <a:pt x="17544" y="5342"/>
                  <a:pt x="17540" y="5342"/>
                  <a:pt x="17537" y="5342"/>
                </a:cubicBezTo>
                <a:cubicBezTo>
                  <a:pt x="16104" y="5342"/>
                  <a:pt x="14659" y="5106"/>
                  <a:pt x="13233" y="5106"/>
                </a:cubicBezTo>
                <a:cubicBezTo>
                  <a:pt x="12626" y="5106"/>
                  <a:pt x="12024" y="5148"/>
                  <a:pt x="11427" y="5270"/>
                </a:cubicBezTo>
                <a:cubicBezTo>
                  <a:pt x="7976" y="5974"/>
                  <a:pt x="5635" y="8937"/>
                  <a:pt x="2551" y="10407"/>
                </a:cubicBezTo>
                <a:cubicBezTo>
                  <a:pt x="2215" y="10566"/>
                  <a:pt x="301" y="10949"/>
                  <a:pt x="194" y="11151"/>
                </a:cubicBezTo>
                <a:cubicBezTo>
                  <a:pt x="0" y="11512"/>
                  <a:pt x="1774" y="11562"/>
                  <a:pt x="2624" y="11562"/>
                </a:cubicBezTo>
                <a:cubicBezTo>
                  <a:pt x="2804" y="11562"/>
                  <a:pt x="2943" y="11559"/>
                  <a:pt x="3012" y="11557"/>
                </a:cubicBezTo>
                <a:cubicBezTo>
                  <a:pt x="5333" y="11498"/>
                  <a:pt x="7632" y="11017"/>
                  <a:pt x="9817" y="10251"/>
                </a:cubicBezTo>
                <a:cubicBezTo>
                  <a:pt x="12729" y="9232"/>
                  <a:pt x="15444" y="7720"/>
                  <a:pt x="18022" y="6016"/>
                </a:cubicBezTo>
                <a:cubicBezTo>
                  <a:pt x="18074" y="5982"/>
                  <a:pt x="18129" y="5967"/>
                  <a:pt x="18182" y="5967"/>
                </a:cubicBezTo>
                <a:cubicBezTo>
                  <a:pt x="18372" y="5967"/>
                  <a:pt x="18536" y="6161"/>
                  <a:pt x="18455" y="6368"/>
                </a:cubicBezTo>
                <a:cubicBezTo>
                  <a:pt x="18007" y="7496"/>
                  <a:pt x="17689" y="8676"/>
                  <a:pt x="17511" y="9877"/>
                </a:cubicBezTo>
                <a:cubicBezTo>
                  <a:pt x="17411" y="10546"/>
                  <a:pt x="17328" y="11238"/>
                  <a:pt x="17318" y="11916"/>
                </a:cubicBezTo>
                <a:cubicBezTo>
                  <a:pt x="17305" y="12649"/>
                  <a:pt x="17400" y="13043"/>
                  <a:pt x="17099" y="13742"/>
                </a:cubicBezTo>
                <a:cubicBezTo>
                  <a:pt x="16657" y="14771"/>
                  <a:pt x="15482" y="15640"/>
                  <a:pt x="14703" y="16377"/>
                </a:cubicBezTo>
                <a:cubicBezTo>
                  <a:pt x="13762" y="17265"/>
                  <a:pt x="12883" y="18209"/>
                  <a:pt x="12034" y="19186"/>
                </a:cubicBezTo>
                <a:cubicBezTo>
                  <a:pt x="11137" y="20212"/>
                  <a:pt x="10268" y="21263"/>
                  <a:pt x="9335" y="22258"/>
                </a:cubicBezTo>
                <a:cubicBezTo>
                  <a:pt x="8885" y="22737"/>
                  <a:pt x="8424" y="23204"/>
                  <a:pt x="7938" y="23646"/>
                </a:cubicBezTo>
                <a:cubicBezTo>
                  <a:pt x="7570" y="23978"/>
                  <a:pt x="6902" y="24770"/>
                  <a:pt x="6413" y="24884"/>
                </a:cubicBezTo>
                <a:lnTo>
                  <a:pt x="6413" y="24884"/>
                </a:lnTo>
                <a:cubicBezTo>
                  <a:pt x="10862" y="23844"/>
                  <a:pt x="14703" y="20563"/>
                  <a:pt x="16528" y="16385"/>
                </a:cubicBezTo>
                <a:cubicBezTo>
                  <a:pt x="16581" y="16262"/>
                  <a:pt x="16687" y="16207"/>
                  <a:pt x="16794" y="16207"/>
                </a:cubicBezTo>
                <a:cubicBezTo>
                  <a:pt x="16949" y="16207"/>
                  <a:pt x="17104" y="16324"/>
                  <a:pt x="17090" y="16521"/>
                </a:cubicBezTo>
                <a:cubicBezTo>
                  <a:pt x="16730" y="21623"/>
                  <a:pt x="14701" y="26603"/>
                  <a:pt x="11373" y="30489"/>
                </a:cubicBezTo>
                <a:cubicBezTo>
                  <a:pt x="11206" y="30683"/>
                  <a:pt x="11352" y="30973"/>
                  <a:pt x="11601" y="30973"/>
                </a:cubicBezTo>
                <a:cubicBezTo>
                  <a:pt x="11608" y="30973"/>
                  <a:pt x="11616" y="30972"/>
                  <a:pt x="11623" y="30972"/>
                </a:cubicBezTo>
                <a:cubicBezTo>
                  <a:pt x="13371" y="30841"/>
                  <a:pt x="14988" y="29666"/>
                  <a:pt x="15940" y="28164"/>
                </a:cubicBezTo>
                <a:cubicBezTo>
                  <a:pt x="17015" y="26470"/>
                  <a:pt x="17377" y="24421"/>
                  <a:pt x="17518" y="22422"/>
                </a:cubicBezTo>
                <a:cubicBezTo>
                  <a:pt x="17634" y="20775"/>
                  <a:pt x="17616" y="19114"/>
                  <a:pt x="17796" y="17475"/>
                </a:cubicBezTo>
                <a:cubicBezTo>
                  <a:pt x="17814" y="17308"/>
                  <a:pt x="17951" y="17214"/>
                  <a:pt x="18090" y="17214"/>
                </a:cubicBezTo>
                <a:cubicBezTo>
                  <a:pt x="18192" y="17214"/>
                  <a:pt x="18294" y="17265"/>
                  <a:pt x="18351" y="17375"/>
                </a:cubicBezTo>
                <a:cubicBezTo>
                  <a:pt x="19442" y="19515"/>
                  <a:pt x="21519" y="21143"/>
                  <a:pt x="23860" y="21683"/>
                </a:cubicBezTo>
                <a:cubicBezTo>
                  <a:pt x="23885" y="21689"/>
                  <a:pt x="23909" y="21692"/>
                  <a:pt x="23932" y="21692"/>
                </a:cubicBezTo>
                <a:cubicBezTo>
                  <a:pt x="24176" y="21692"/>
                  <a:pt x="24326" y="21392"/>
                  <a:pt x="24145" y="21197"/>
                </a:cubicBezTo>
                <a:lnTo>
                  <a:pt x="19357" y="16054"/>
                </a:lnTo>
                <a:cubicBezTo>
                  <a:pt x="18963" y="15625"/>
                  <a:pt x="18562" y="15190"/>
                  <a:pt x="18301" y="14681"/>
                </a:cubicBezTo>
                <a:cubicBezTo>
                  <a:pt x="18251" y="14580"/>
                  <a:pt x="18203" y="14473"/>
                  <a:pt x="18164" y="14364"/>
                </a:cubicBezTo>
                <a:cubicBezTo>
                  <a:pt x="17948" y="13765"/>
                  <a:pt x="17959" y="13112"/>
                  <a:pt x="17999" y="12477"/>
                </a:cubicBezTo>
                <a:cubicBezTo>
                  <a:pt x="18113" y="10556"/>
                  <a:pt x="18442" y="8649"/>
                  <a:pt x="18974" y="6800"/>
                </a:cubicBezTo>
                <a:cubicBezTo>
                  <a:pt x="19015" y="6660"/>
                  <a:pt x="19133" y="6591"/>
                  <a:pt x="19253" y="6591"/>
                </a:cubicBezTo>
                <a:cubicBezTo>
                  <a:pt x="19378" y="6591"/>
                  <a:pt x="19504" y="6667"/>
                  <a:pt x="19540" y="6817"/>
                </a:cubicBezTo>
                <a:cubicBezTo>
                  <a:pt x="20306" y="9896"/>
                  <a:pt x="22113" y="12700"/>
                  <a:pt x="24502" y="14801"/>
                </a:cubicBezTo>
                <a:cubicBezTo>
                  <a:pt x="27073" y="17059"/>
                  <a:pt x="30287" y="18525"/>
                  <a:pt x="33638" y="19222"/>
                </a:cubicBezTo>
                <a:cubicBezTo>
                  <a:pt x="33658" y="19226"/>
                  <a:pt x="33678" y="19228"/>
                  <a:pt x="33697" y="19228"/>
                </a:cubicBezTo>
                <a:cubicBezTo>
                  <a:pt x="33870" y="19228"/>
                  <a:pt x="34012" y="19071"/>
                  <a:pt x="33987" y="18892"/>
                </a:cubicBezTo>
                <a:cubicBezTo>
                  <a:pt x="33509" y="15426"/>
                  <a:pt x="31872" y="12128"/>
                  <a:pt x="29396" y="9659"/>
                </a:cubicBezTo>
                <a:cubicBezTo>
                  <a:pt x="26922" y="7195"/>
                  <a:pt x="23626" y="5573"/>
                  <a:pt x="20167" y="5108"/>
                </a:cubicBezTo>
                <a:cubicBezTo>
                  <a:pt x="19962" y="5082"/>
                  <a:pt x="19851" y="4853"/>
                  <a:pt x="19954" y="4675"/>
                </a:cubicBezTo>
                <a:lnTo>
                  <a:pt x="22352" y="443"/>
                </a:lnTo>
                <a:cubicBezTo>
                  <a:pt x="22476" y="225"/>
                  <a:pt x="22296" y="1"/>
                  <a:pt x="220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 flipH="1">
            <a:off x="8919927" y="4771549"/>
            <a:ext cx="185692" cy="302022"/>
          </a:xfrm>
          <a:custGeom>
            <a:rect b="b" l="l" r="r" t="t"/>
            <a:pathLst>
              <a:path extrusionOk="0" h="10385" w="6385">
                <a:moveTo>
                  <a:pt x="971" y="2133"/>
                </a:moveTo>
                <a:lnTo>
                  <a:pt x="971" y="2133"/>
                </a:lnTo>
                <a:cubicBezTo>
                  <a:pt x="1225" y="2358"/>
                  <a:pt x="1491" y="2556"/>
                  <a:pt x="1696" y="2725"/>
                </a:cubicBezTo>
                <a:cubicBezTo>
                  <a:pt x="3771" y="4443"/>
                  <a:pt x="5391" y="7222"/>
                  <a:pt x="4116" y="9847"/>
                </a:cubicBezTo>
                <a:cubicBezTo>
                  <a:pt x="4408" y="8452"/>
                  <a:pt x="3627" y="7045"/>
                  <a:pt x="2799" y="5954"/>
                </a:cubicBezTo>
                <a:cubicBezTo>
                  <a:pt x="2241" y="5220"/>
                  <a:pt x="1606" y="4530"/>
                  <a:pt x="1135" y="3733"/>
                </a:cubicBezTo>
                <a:cubicBezTo>
                  <a:pt x="856" y="3265"/>
                  <a:pt x="575" y="2610"/>
                  <a:pt x="971" y="2133"/>
                </a:cubicBezTo>
                <a:close/>
                <a:moveTo>
                  <a:pt x="2181" y="1677"/>
                </a:moveTo>
                <a:cubicBezTo>
                  <a:pt x="2326" y="1677"/>
                  <a:pt x="2469" y="1690"/>
                  <a:pt x="2603" y="1710"/>
                </a:cubicBezTo>
                <a:cubicBezTo>
                  <a:pt x="4583" y="2010"/>
                  <a:pt x="5502" y="4109"/>
                  <a:pt x="5645" y="5900"/>
                </a:cubicBezTo>
                <a:cubicBezTo>
                  <a:pt x="5758" y="7392"/>
                  <a:pt x="5370" y="8935"/>
                  <a:pt x="4273" y="9974"/>
                </a:cubicBezTo>
                <a:cubicBezTo>
                  <a:pt x="5095" y="8415"/>
                  <a:pt x="4825" y="6485"/>
                  <a:pt x="3969" y="4985"/>
                </a:cubicBezTo>
                <a:cubicBezTo>
                  <a:pt x="3478" y="4126"/>
                  <a:pt x="2807" y="3365"/>
                  <a:pt x="2064" y="2717"/>
                </a:cubicBezTo>
                <a:cubicBezTo>
                  <a:pt x="1770" y="2458"/>
                  <a:pt x="1436" y="2236"/>
                  <a:pt x="1140" y="1975"/>
                </a:cubicBezTo>
                <a:cubicBezTo>
                  <a:pt x="1426" y="1757"/>
                  <a:pt x="1811" y="1677"/>
                  <a:pt x="2181" y="1677"/>
                </a:cubicBezTo>
                <a:close/>
                <a:moveTo>
                  <a:pt x="1024" y="0"/>
                </a:moveTo>
                <a:cubicBezTo>
                  <a:pt x="766" y="0"/>
                  <a:pt x="497" y="121"/>
                  <a:pt x="359" y="364"/>
                </a:cubicBezTo>
                <a:cubicBezTo>
                  <a:pt x="1" y="987"/>
                  <a:pt x="346" y="1538"/>
                  <a:pt x="812" y="1992"/>
                </a:cubicBezTo>
                <a:cubicBezTo>
                  <a:pt x="179" y="2745"/>
                  <a:pt x="1032" y="4026"/>
                  <a:pt x="1585" y="4751"/>
                </a:cubicBezTo>
                <a:cubicBezTo>
                  <a:pt x="2807" y="6358"/>
                  <a:pt x="4445" y="8056"/>
                  <a:pt x="3853" y="10254"/>
                </a:cubicBezTo>
                <a:cubicBezTo>
                  <a:pt x="3839" y="10304"/>
                  <a:pt x="3877" y="10336"/>
                  <a:pt x="3917" y="10336"/>
                </a:cubicBezTo>
                <a:cubicBezTo>
                  <a:pt x="3937" y="10336"/>
                  <a:pt x="3957" y="10328"/>
                  <a:pt x="3971" y="10311"/>
                </a:cubicBezTo>
                <a:cubicBezTo>
                  <a:pt x="3976" y="10313"/>
                  <a:pt x="3982" y="10315"/>
                  <a:pt x="3985" y="10318"/>
                </a:cubicBezTo>
                <a:cubicBezTo>
                  <a:pt x="4003" y="10354"/>
                  <a:pt x="4040" y="10384"/>
                  <a:pt x="4079" y="10384"/>
                </a:cubicBezTo>
                <a:cubicBezTo>
                  <a:pt x="4095" y="10384"/>
                  <a:pt x="4111" y="10379"/>
                  <a:pt x="4126" y="10367"/>
                </a:cubicBezTo>
                <a:cubicBezTo>
                  <a:pt x="6311" y="8744"/>
                  <a:pt x="6384" y="5078"/>
                  <a:pt x="4898" y="2970"/>
                </a:cubicBezTo>
                <a:cubicBezTo>
                  <a:pt x="4303" y="2126"/>
                  <a:pt x="3279" y="1457"/>
                  <a:pt x="2229" y="1457"/>
                </a:cubicBezTo>
                <a:cubicBezTo>
                  <a:pt x="1956" y="1457"/>
                  <a:pt x="1682" y="1502"/>
                  <a:pt x="1413" y="1601"/>
                </a:cubicBezTo>
                <a:cubicBezTo>
                  <a:pt x="1238" y="1664"/>
                  <a:pt x="1097" y="1745"/>
                  <a:pt x="983" y="1830"/>
                </a:cubicBezTo>
                <a:cubicBezTo>
                  <a:pt x="956" y="1804"/>
                  <a:pt x="927" y="1777"/>
                  <a:pt x="901" y="1751"/>
                </a:cubicBezTo>
                <a:cubicBezTo>
                  <a:pt x="657" y="1494"/>
                  <a:pt x="456" y="1165"/>
                  <a:pt x="483" y="799"/>
                </a:cubicBezTo>
                <a:cubicBezTo>
                  <a:pt x="498" y="594"/>
                  <a:pt x="640" y="308"/>
                  <a:pt x="850" y="239"/>
                </a:cubicBezTo>
                <a:cubicBezTo>
                  <a:pt x="897" y="223"/>
                  <a:pt x="948" y="216"/>
                  <a:pt x="1000" y="216"/>
                </a:cubicBezTo>
                <a:cubicBezTo>
                  <a:pt x="1234" y="216"/>
                  <a:pt x="1488" y="370"/>
                  <a:pt x="1519" y="619"/>
                </a:cubicBezTo>
                <a:cubicBezTo>
                  <a:pt x="1524" y="666"/>
                  <a:pt x="1560" y="690"/>
                  <a:pt x="1595" y="690"/>
                </a:cubicBezTo>
                <a:cubicBezTo>
                  <a:pt x="1629" y="690"/>
                  <a:pt x="1662" y="667"/>
                  <a:pt x="1663" y="619"/>
                </a:cubicBezTo>
                <a:cubicBezTo>
                  <a:pt x="1679" y="207"/>
                  <a:pt x="1361" y="0"/>
                  <a:pt x="10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408250" y="1965197"/>
            <a:ext cx="8434200" cy="13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408250" y="3567622"/>
            <a:ext cx="8434200" cy="13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/>
          <p:nvPr/>
        </p:nvSpPr>
        <p:spPr>
          <a:xfrm>
            <a:off x="408250" y="362772"/>
            <a:ext cx="8434200" cy="13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301550" y="271625"/>
            <a:ext cx="8434200" cy="138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 txBox="1"/>
          <p:nvPr>
            <p:ph hasCustomPrompt="1" type="title"/>
          </p:nvPr>
        </p:nvSpPr>
        <p:spPr>
          <a:xfrm>
            <a:off x="2581463" y="592150"/>
            <a:ext cx="3983400" cy="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2" name="Google Shape;372;p25"/>
          <p:cNvSpPr txBox="1"/>
          <p:nvPr>
            <p:ph hasCustomPrompt="1"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3" name="Google Shape;373;p25"/>
          <p:cNvSpPr txBox="1"/>
          <p:nvPr>
            <p:ph hasCustomPrompt="1"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4" name="Google Shape;374;p25"/>
          <p:cNvSpPr txBox="1"/>
          <p:nvPr>
            <p:ph hasCustomPrompt="1"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5" name="Google Shape;375;p25"/>
          <p:cNvSpPr/>
          <p:nvPr/>
        </p:nvSpPr>
        <p:spPr>
          <a:xfrm>
            <a:off x="301550" y="3486225"/>
            <a:ext cx="8434200" cy="13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301550" y="1878925"/>
            <a:ext cx="8434200" cy="138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 txBox="1"/>
          <p:nvPr>
            <p:ph idx="1" type="subTitle"/>
          </p:nvPr>
        </p:nvSpPr>
        <p:spPr>
          <a:xfrm>
            <a:off x="2579138" y="1043141"/>
            <a:ext cx="3983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8" name="Google Shape;378;p25"/>
          <p:cNvSpPr txBox="1"/>
          <p:nvPr>
            <p:ph hasCustomPrompt="1" idx="5" type="title"/>
          </p:nvPr>
        </p:nvSpPr>
        <p:spPr>
          <a:xfrm>
            <a:off x="2581463" y="2176650"/>
            <a:ext cx="3983400" cy="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5"/>
          <p:cNvSpPr txBox="1"/>
          <p:nvPr>
            <p:ph idx="6" type="subTitle"/>
          </p:nvPr>
        </p:nvSpPr>
        <p:spPr>
          <a:xfrm>
            <a:off x="2579138" y="2627641"/>
            <a:ext cx="3983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0" name="Google Shape;380;p25"/>
          <p:cNvSpPr txBox="1"/>
          <p:nvPr>
            <p:ph hasCustomPrompt="1" idx="7" type="title"/>
          </p:nvPr>
        </p:nvSpPr>
        <p:spPr>
          <a:xfrm>
            <a:off x="2581463" y="3761150"/>
            <a:ext cx="3983400" cy="5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5"/>
          <p:cNvSpPr txBox="1"/>
          <p:nvPr>
            <p:ph idx="8" type="subTitle"/>
          </p:nvPr>
        </p:nvSpPr>
        <p:spPr>
          <a:xfrm>
            <a:off x="2579138" y="4212141"/>
            <a:ext cx="3983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/>
          <p:nvPr/>
        </p:nvSpPr>
        <p:spPr>
          <a:xfrm>
            <a:off x="5616606" y="-160375"/>
            <a:ext cx="2988786" cy="792615"/>
          </a:xfrm>
          <a:custGeom>
            <a:rect b="b" l="l" r="r" t="t"/>
            <a:pathLst>
              <a:path extrusionOk="0" h="19465" w="24268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 rot="5400000">
            <a:off x="-1204143" y="-262248"/>
            <a:ext cx="3011393" cy="2656597"/>
          </a:xfrm>
          <a:custGeom>
            <a:rect b="b" l="l" r="r" t="t"/>
            <a:pathLst>
              <a:path extrusionOk="0" h="62919" w="71322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8478008" y="1900928"/>
            <a:ext cx="728882" cy="524809"/>
          </a:xfrm>
          <a:custGeom>
            <a:rect b="b" l="l" r="r" t="t"/>
            <a:pathLst>
              <a:path extrusionOk="0" h="13149" w="18262">
                <a:moveTo>
                  <a:pt x="15645" y="746"/>
                </a:moveTo>
                <a:cubicBezTo>
                  <a:pt x="16100" y="951"/>
                  <a:pt x="16517" y="1231"/>
                  <a:pt x="16866" y="1595"/>
                </a:cubicBezTo>
                <a:cubicBezTo>
                  <a:pt x="16460" y="1879"/>
                  <a:pt x="16054" y="2211"/>
                  <a:pt x="15727" y="2572"/>
                </a:cubicBezTo>
                <a:cubicBezTo>
                  <a:pt x="15301" y="2414"/>
                  <a:pt x="14853" y="2324"/>
                  <a:pt x="14431" y="2316"/>
                </a:cubicBezTo>
                <a:cubicBezTo>
                  <a:pt x="14825" y="1784"/>
                  <a:pt x="15241" y="1268"/>
                  <a:pt x="15645" y="746"/>
                </a:cubicBezTo>
                <a:close/>
                <a:moveTo>
                  <a:pt x="13801" y="321"/>
                </a:moveTo>
                <a:cubicBezTo>
                  <a:pt x="14390" y="342"/>
                  <a:pt x="14981" y="465"/>
                  <a:pt x="15524" y="691"/>
                </a:cubicBezTo>
                <a:cubicBezTo>
                  <a:pt x="15023" y="1183"/>
                  <a:pt x="14580" y="1746"/>
                  <a:pt x="14174" y="2317"/>
                </a:cubicBezTo>
                <a:cubicBezTo>
                  <a:pt x="13626" y="2342"/>
                  <a:pt x="13127" y="2476"/>
                  <a:pt x="12673" y="2695"/>
                </a:cubicBezTo>
                <a:cubicBezTo>
                  <a:pt x="13045" y="1901"/>
                  <a:pt x="13420" y="1109"/>
                  <a:pt x="13801" y="321"/>
                </a:cubicBezTo>
                <a:close/>
                <a:moveTo>
                  <a:pt x="16961" y="1699"/>
                </a:moveTo>
                <a:cubicBezTo>
                  <a:pt x="16971" y="1710"/>
                  <a:pt x="16980" y="1720"/>
                  <a:pt x="16989" y="1730"/>
                </a:cubicBezTo>
                <a:cubicBezTo>
                  <a:pt x="17298" y="2085"/>
                  <a:pt x="17529" y="2504"/>
                  <a:pt x="17673" y="2947"/>
                </a:cubicBezTo>
                <a:cubicBezTo>
                  <a:pt x="17619" y="2954"/>
                  <a:pt x="17573" y="2957"/>
                  <a:pt x="17512" y="2975"/>
                </a:cubicBezTo>
                <a:cubicBezTo>
                  <a:pt x="17439" y="2998"/>
                  <a:pt x="17365" y="3021"/>
                  <a:pt x="17295" y="3045"/>
                </a:cubicBezTo>
                <a:cubicBezTo>
                  <a:pt x="17169" y="3086"/>
                  <a:pt x="17021" y="3112"/>
                  <a:pt x="16920" y="3198"/>
                </a:cubicBezTo>
                <a:cubicBezTo>
                  <a:pt x="16902" y="3214"/>
                  <a:pt x="16894" y="3237"/>
                  <a:pt x="16894" y="3260"/>
                </a:cubicBezTo>
                <a:cubicBezTo>
                  <a:pt x="16604" y="3008"/>
                  <a:pt x="16267" y="2803"/>
                  <a:pt x="15907" y="2648"/>
                </a:cubicBezTo>
                <a:cubicBezTo>
                  <a:pt x="16267" y="2347"/>
                  <a:pt x="16616" y="2018"/>
                  <a:pt x="16961" y="1699"/>
                </a:cubicBezTo>
                <a:close/>
                <a:moveTo>
                  <a:pt x="14352" y="2709"/>
                </a:moveTo>
                <a:cubicBezTo>
                  <a:pt x="14548" y="2709"/>
                  <a:pt x="14750" y="2726"/>
                  <a:pt x="14956" y="2761"/>
                </a:cubicBezTo>
                <a:cubicBezTo>
                  <a:pt x="14997" y="2767"/>
                  <a:pt x="15040" y="2777"/>
                  <a:pt x="15081" y="2785"/>
                </a:cubicBezTo>
                <a:cubicBezTo>
                  <a:pt x="15025" y="3000"/>
                  <a:pt x="15102" y="3266"/>
                  <a:pt x="15164" y="3468"/>
                </a:cubicBezTo>
                <a:cubicBezTo>
                  <a:pt x="15195" y="3566"/>
                  <a:pt x="15233" y="3680"/>
                  <a:pt x="15282" y="3790"/>
                </a:cubicBezTo>
                <a:cubicBezTo>
                  <a:pt x="15233" y="3785"/>
                  <a:pt x="15185" y="3783"/>
                  <a:pt x="15136" y="3783"/>
                </a:cubicBezTo>
                <a:cubicBezTo>
                  <a:pt x="15118" y="3783"/>
                  <a:pt x="15099" y="3783"/>
                  <a:pt x="15081" y="3783"/>
                </a:cubicBezTo>
                <a:cubicBezTo>
                  <a:pt x="14869" y="3783"/>
                  <a:pt x="14662" y="3809"/>
                  <a:pt x="14464" y="3854"/>
                </a:cubicBezTo>
                <a:cubicBezTo>
                  <a:pt x="14264" y="3715"/>
                  <a:pt x="14040" y="3612"/>
                  <a:pt x="13843" y="3469"/>
                </a:cubicBezTo>
                <a:cubicBezTo>
                  <a:pt x="13616" y="3301"/>
                  <a:pt x="13410" y="3108"/>
                  <a:pt x="13212" y="2906"/>
                </a:cubicBezTo>
                <a:cubicBezTo>
                  <a:pt x="13568" y="2780"/>
                  <a:pt x="13949" y="2709"/>
                  <a:pt x="14352" y="2709"/>
                </a:cubicBezTo>
                <a:close/>
                <a:moveTo>
                  <a:pt x="15221" y="2818"/>
                </a:moveTo>
                <a:lnTo>
                  <a:pt x="15221" y="2818"/>
                </a:lnTo>
                <a:cubicBezTo>
                  <a:pt x="15603" y="2914"/>
                  <a:pt x="15985" y="3078"/>
                  <a:pt x="16318" y="3306"/>
                </a:cubicBezTo>
                <a:cubicBezTo>
                  <a:pt x="16251" y="3518"/>
                  <a:pt x="16198" y="3760"/>
                  <a:pt x="16190" y="3994"/>
                </a:cubicBezTo>
                <a:cubicBezTo>
                  <a:pt x="15997" y="3919"/>
                  <a:pt x="15794" y="3859"/>
                  <a:pt x="15586" y="3824"/>
                </a:cubicBezTo>
                <a:cubicBezTo>
                  <a:pt x="15521" y="3682"/>
                  <a:pt x="15424" y="3544"/>
                  <a:pt x="15372" y="3400"/>
                </a:cubicBezTo>
                <a:cubicBezTo>
                  <a:pt x="15303" y="3216"/>
                  <a:pt x="15290" y="3004"/>
                  <a:pt x="15221" y="2818"/>
                </a:cubicBezTo>
                <a:close/>
                <a:moveTo>
                  <a:pt x="13592" y="319"/>
                </a:moveTo>
                <a:cubicBezTo>
                  <a:pt x="13611" y="319"/>
                  <a:pt x="13630" y="319"/>
                  <a:pt x="13649" y="319"/>
                </a:cubicBezTo>
                <a:cubicBezTo>
                  <a:pt x="13159" y="1131"/>
                  <a:pt x="12724" y="1990"/>
                  <a:pt x="12362" y="2862"/>
                </a:cubicBezTo>
                <a:cubicBezTo>
                  <a:pt x="11863" y="3157"/>
                  <a:pt x="11423" y="3551"/>
                  <a:pt x="11035" y="4004"/>
                </a:cubicBezTo>
                <a:cubicBezTo>
                  <a:pt x="11143" y="3510"/>
                  <a:pt x="11183" y="2985"/>
                  <a:pt x="11264" y="2491"/>
                </a:cubicBezTo>
                <a:cubicBezTo>
                  <a:pt x="11363" y="1895"/>
                  <a:pt x="11457" y="1301"/>
                  <a:pt x="11551" y="705"/>
                </a:cubicBezTo>
                <a:cubicBezTo>
                  <a:pt x="11944" y="561"/>
                  <a:pt x="12346" y="452"/>
                  <a:pt x="12757" y="386"/>
                </a:cubicBezTo>
                <a:cubicBezTo>
                  <a:pt x="13031" y="342"/>
                  <a:pt x="13310" y="319"/>
                  <a:pt x="13592" y="319"/>
                </a:cubicBezTo>
                <a:close/>
                <a:moveTo>
                  <a:pt x="13055" y="2970"/>
                </a:moveTo>
                <a:cubicBezTo>
                  <a:pt x="13339" y="3315"/>
                  <a:pt x="13726" y="3718"/>
                  <a:pt x="14148" y="3947"/>
                </a:cubicBezTo>
                <a:cubicBezTo>
                  <a:pt x="13804" y="4068"/>
                  <a:pt x="13487" y="4255"/>
                  <a:pt x="13204" y="4489"/>
                </a:cubicBezTo>
                <a:cubicBezTo>
                  <a:pt x="13192" y="4477"/>
                  <a:pt x="13181" y="4467"/>
                  <a:pt x="13163" y="4464"/>
                </a:cubicBezTo>
                <a:cubicBezTo>
                  <a:pt x="12909" y="4412"/>
                  <a:pt x="12647" y="4410"/>
                  <a:pt x="12389" y="4374"/>
                </a:cubicBezTo>
                <a:cubicBezTo>
                  <a:pt x="12066" y="4330"/>
                  <a:pt x="11749" y="4256"/>
                  <a:pt x="11431" y="4181"/>
                </a:cubicBezTo>
                <a:cubicBezTo>
                  <a:pt x="11423" y="4178"/>
                  <a:pt x="11415" y="4178"/>
                  <a:pt x="11407" y="4178"/>
                </a:cubicBezTo>
                <a:cubicBezTo>
                  <a:pt x="11880" y="3652"/>
                  <a:pt x="12430" y="3225"/>
                  <a:pt x="13055" y="2970"/>
                </a:cubicBezTo>
                <a:close/>
                <a:moveTo>
                  <a:pt x="16462" y="3405"/>
                </a:moveTo>
                <a:cubicBezTo>
                  <a:pt x="16866" y="3715"/>
                  <a:pt x="17185" y="4120"/>
                  <a:pt x="17316" y="4618"/>
                </a:cubicBezTo>
                <a:cubicBezTo>
                  <a:pt x="17331" y="4674"/>
                  <a:pt x="17340" y="4729"/>
                  <a:pt x="17350" y="4787"/>
                </a:cubicBezTo>
                <a:cubicBezTo>
                  <a:pt x="17092" y="4497"/>
                  <a:pt x="16778" y="4268"/>
                  <a:pt x="16432" y="4099"/>
                </a:cubicBezTo>
                <a:cubicBezTo>
                  <a:pt x="16424" y="4017"/>
                  <a:pt x="16416" y="3936"/>
                  <a:pt x="16418" y="3854"/>
                </a:cubicBezTo>
                <a:cubicBezTo>
                  <a:pt x="16422" y="3703"/>
                  <a:pt x="16437" y="3554"/>
                  <a:pt x="16462" y="3405"/>
                </a:cubicBezTo>
                <a:close/>
                <a:moveTo>
                  <a:pt x="17715" y="3078"/>
                </a:moveTo>
                <a:cubicBezTo>
                  <a:pt x="17876" y="3646"/>
                  <a:pt x="17900" y="4255"/>
                  <a:pt x="17764" y="4829"/>
                </a:cubicBezTo>
                <a:cubicBezTo>
                  <a:pt x="17704" y="4243"/>
                  <a:pt x="17409" y="3741"/>
                  <a:pt x="16987" y="3342"/>
                </a:cubicBezTo>
                <a:cubicBezTo>
                  <a:pt x="17115" y="3342"/>
                  <a:pt x="17241" y="3274"/>
                  <a:pt x="17360" y="3234"/>
                </a:cubicBezTo>
                <a:cubicBezTo>
                  <a:pt x="17422" y="3211"/>
                  <a:pt x="17488" y="3186"/>
                  <a:pt x="17552" y="3162"/>
                </a:cubicBezTo>
                <a:cubicBezTo>
                  <a:pt x="17619" y="3135"/>
                  <a:pt x="17664" y="3111"/>
                  <a:pt x="17715" y="3078"/>
                </a:cubicBezTo>
                <a:close/>
                <a:moveTo>
                  <a:pt x="11343" y="4248"/>
                </a:moveTo>
                <a:cubicBezTo>
                  <a:pt x="11343" y="4269"/>
                  <a:pt x="11358" y="4292"/>
                  <a:pt x="11387" y="4305"/>
                </a:cubicBezTo>
                <a:cubicBezTo>
                  <a:pt x="11850" y="4490"/>
                  <a:pt x="12428" y="4661"/>
                  <a:pt x="12951" y="4661"/>
                </a:cubicBezTo>
                <a:cubicBezTo>
                  <a:pt x="12969" y="4661"/>
                  <a:pt x="12988" y="4661"/>
                  <a:pt x="13007" y="4661"/>
                </a:cubicBezTo>
                <a:lnTo>
                  <a:pt x="13007" y="4661"/>
                </a:lnTo>
                <a:cubicBezTo>
                  <a:pt x="12860" y="4800"/>
                  <a:pt x="12721" y="4952"/>
                  <a:pt x="12593" y="5115"/>
                </a:cubicBezTo>
                <a:cubicBezTo>
                  <a:pt x="12398" y="5364"/>
                  <a:pt x="12230" y="5657"/>
                  <a:pt x="12071" y="5971"/>
                </a:cubicBezTo>
                <a:cubicBezTo>
                  <a:pt x="12052" y="5951"/>
                  <a:pt x="12028" y="5938"/>
                  <a:pt x="11997" y="5938"/>
                </a:cubicBezTo>
                <a:cubicBezTo>
                  <a:pt x="11988" y="5938"/>
                  <a:pt x="11978" y="5939"/>
                  <a:pt x="11968" y="5942"/>
                </a:cubicBezTo>
                <a:cubicBezTo>
                  <a:pt x="11694" y="5997"/>
                  <a:pt x="11419" y="6029"/>
                  <a:pt x="11140" y="6029"/>
                </a:cubicBezTo>
                <a:cubicBezTo>
                  <a:pt x="11082" y="6029"/>
                  <a:pt x="11025" y="6028"/>
                  <a:pt x="10967" y="6025"/>
                </a:cubicBezTo>
                <a:cubicBezTo>
                  <a:pt x="10742" y="6014"/>
                  <a:pt x="10513" y="5948"/>
                  <a:pt x="10288" y="5948"/>
                </a:cubicBezTo>
                <a:cubicBezTo>
                  <a:pt x="10257" y="5948"/>
                  <a:pt x="10226" y="5949"/>
                  <a:pt x="10196" y="5952"/>
                </a:cubicBezTo>
                <a:cubicBezTo>
                  <a:pt x="10366" y="5657"/>
                  <a:pt x="10538" y="5364"/>
                  <a:pt x="10724" y="5078"/>
                </a:cubicBezTo>
                <a:cubicBezTo>
                  <a:pt x="10913" y="4785"/>
                  <a:pt x="11119" y="4505"/>
                  <a:pt x="11343" y="4248"/>
                </a:cubicBezTo>
                <a:close/>
                <a:moveTo>
                  <a:pt x="11415" y="756"/>
                </a:moveTo>
                <a:lnTo>
                  <a:pt x="11415" y="756"/>
                </a:lnTo>
                <a:cubicBezTo>
                  <a:pt x="11286" y="1265"/>
                  <a:pt x="11171" y="1777"/>
                  <a:pt x="11073" y="2293"/>
                </a:cubicBezTo>
                <a:cubicBezTo>
                  <a:pt x="10950" y="2942"/>
                  <a:pt x="10765" y="3643"/>
                  <a:pt x="10769" y="4304"/>
                </a:cubicBezTo>
                <a:cubicBezTo>
                  <a:pt x="10769" y="4312"/>
                  <a:pt x="10770" y="4317"/>
                  <a:pt x="10773" y="4325"/>
                </a:cubicBezTo>
                <a:cubicBezTo>
                  <a:pt x="10598" y="4552"/>
                  <a:pt x="10438" y="4790"/>
                  <a:pt x="10286" y="5035"/>
                </a:cubicBezTo>
                <a:cubicBezTo>
                  <a:pt x="9963" y="5559"/>
                  <a:pt x="9679" y="6104"/>
                  <a:pt x="9386" y="6645"/>
                </a:cubicBezTo>
                <a:cubicBezTo>
                  <a:pt x="9361" y="5878"/>
                  <a:pt x="9288" y="5111"/>
                  <a:pt x="9278" y="4345"/>
                </a:cubicBezTo>
                <a:cubicBezTo>
                  <a:pt x="9268" y="3562"/>
                  <a:pt x="9292" y="2782"/>
                  <a:pt x="9301" y="2000"/>
                </a:cubicBezTo>
                <a:cubicBezTo>
                  <a:pt x="9944" y="1483"/>
                  <a:pt x="10659" y="1052"/>
                  <a:pt x="11415" y="756"/>
                </a:cubicBezTo>
                <a:close/>
                <a:moveTo>
                  <a:pt x="10148" y="6038"/>
                </a:moveTo>
                <a:cubicBezTo>
                  <a:pt x="10152" y="6040"/>
                  <a:pt x="10152" y="6042"/>
                  <a:pt x="10153" y="6043"/>
                </a:cubicBezTo>
                <a:cubicBezTo>
                  <a:pt x="10382" y="6215"/>
                  <a:pt x="10736" y="6235"/>
                  <a:pt x="11014" y="6253"/>
                </a:cubicBezTo>
                <a:cubicBezTo>
                  <a:pt x="11085" y="6257"/>
                  <a:pt x="11155" y="6259"/>
                  <a:pt x="11226" y="6259"/>
                </a:cubicBezTo>
                <a:cubicBezTo>
                  <a:pt x="11475" y="6259"/>
                  <a:pt x="11723" y="6233"/>
                  <a:pt x="11970" y="6186"/>
                </a:cubicBezTo>
                <a:lnTo>
                  <a:pt x="11970" y="6186"/>
                </a:lnTo>
                <a:cubicBezTo>
                  <a:pt x="11777" y="6596"/>
                  <a:pt x="11603" y="7040"/>
                  <a:pt x="11425" y="7487"/>
                </a:cubicBezTo>
                <a:cubicBezTo>
                  <a:pt x="10621" y="7693"/>
                  <a:pt x="9824" y="7876"/>
                  <a:pt x="9011" y="8043"/>
                </a:cubicBezTo>
                <a:cubicBezTo>
                  <a:pt x="9410" y="7385"/>
                  <a:pt x="9769" y="6706"/>
                  <a:pt x="10148" y="6038"/>
                </a:cubicBezTo>
                <a:close/>
                <a:moveTo>
                  <a:pt x="9140" y="2131"/>
                </a:moveTo>
                <a:lnTo>
                  <a:pt x="9140" y="2131"/>
                </a:lnTo>
                <a:cubicBezTo>
                  <a:pt x="9063" y="2890"/>
                  <a:pt x="9042" y="3659"/>
                  <a:pt x="9044" y="4418"/>
                </a:cubicBezTo>
                <a:cubicBezTo>
                  <a:pt x="9047" y="5281"/>
                  <a:pt x="9039" y="6179"/>
                  <a:pt x="9173" y="7033"/>
                </a:cubicBezTo>
                <a:cubicBezTo>
                  <a:pt x="9085" y="7194"/>
                  <a:pt x="8998" y="7351"/>
                  <a:pt x="8903" y="7508"/>
                </a:cubicBezTo>
                <a:cubicBezTo>
                  <a:pt x="8713" y="7832"/>
                  <a:pt x="8509" y="8146"/>
                  <a:pt x="8294" y="8454"/>
                </a:cubicBezTo>
                <a:cubicBezTo>
                  <a:pt x="8132" y="7744"/>
                  <a:pt x="7929" y="7050"/>
                  <a:pt x="7813" y="6328"/>
                </a:cubicBezTo>
                <a:cubicBezTo>
                  <a:pt x="7677" y="5500"/>
                  <a:pt x="7609" y="4665"/>
                  <a:pt x="7563" y="3829"/>
                </a:cubicBezTo>
                <a:cubicBezTo>
                  <a:pt x="8016" y="3209"/>
                  <a:pt x="8545" y="2631"/>
                  <a:pt x="9140" y="2131"/>
                </a:cubicBezTo>
                <a:close/>
                <a:moveTo>
                  <a:pt x="11305" y="7789"/>
                </a:moveTo>
                <a:cubicBezTo>
                  <a:pt x="11122" y="8241"/>
                  <a:pt x="10932" y="8691"/>
                  <a:pt x="10711" y="9102"/>
                </a:cubicBezTo>
                <a:cubicBezTo>
                  <a:pt x="9816" y="9256"/>
                  <a:pt x="8926" y="9370"/>
                  <a:pt x="8021" y="9463"/>
                </a:cubicBezTo>
                <a:cubicBezTo>
                  <a:pt x="8052" y="9427"/>
                  <a:pt x="8083" y="9388"/>
                  <a:pt x="8114" y="9352"/>
                </a:cubicBezTo>
                <a:cubicBezTo>
                  <a:pt x="8406" y="8984"/>
                  <a:pt x="8666" y="8601"/>
                  <a:pt x="8910" y="8207"/>
                </a:cubicBezTo>
                <a:cubicBezTo>
                  <a:pt x="9705" y="8177"/>
                  <a:pt x="10538" y="8032"/>
                  <a:pt x="11305" y="7789"/>
                </a:cubicBezTo>
                <a:close/>
                <a:moveTo>
                  <a:pt x="7445" y="3998"/>
                </a:moveTo>
                <a:lnTo>
                  <a:pt x="7445" y="3998"/>
                </a:lnTo>
                <a:cubicBezTo>
                  <a:pt x="7388" y="5544"/>
                  <a:pt x="7563" y="7259"/>
                  <a:pt x="8122" y="8696"/>
                </a:cubicBezTo>
                <a:cubicBezTo>
                  <a:pt x="7893" y="9010"/>
                  <a:pt x="7651" y="9310"/>
                  <a:pt x="7398" y="9604"/>
                </a:cubicBezTo>
                <a:cubicBezTo>
                  <a:pt x="6843" y="8590"/>
                  <a:pt x="6398" y="7629"/>
                  <a:pt x="6273" y="6459"/>
                </a:cubicBezTo>
                <a:cubicBezTo>
                  <a:pt x="6424" y="5888"/>
                  <a:pt x="6653" y="5336"/>
                  <a:pt x="6936" y="4819"/>
                </a:cubicBezTo>
                <a:cubicBezTo>
                  <a:pt x="7087" y="4539"/>
                  <a:pt x="7258" y="4266"/>
                  <a:pt x="7445" y="3998"/>
                </a:cubicBezTo>
                <a:close/>
                <a:moveTo>
                  <a:pt x="6159" y="6948"/>
                </a:moveTo>
                <a:cubicBezTo>
                  <a:pt x="6273" y="7958"/>
                  <a:pt x="6602" y="9007"/>
                  <a:pt x="7236" y="9789"/>
                </a:cubicBezTo>
                <a:cubicBezTo>
                  <a:pt x="7116" y="9923"/>
                  <a:pt x="6993" y="10054"/>
                  <a:pt x="6867" y="10183"/>
                </a:cubicBezTo>
                <a:cubicBezTo>
                  <a:pt x="6810" y="10241"/>
                  <a:pt x="6751" y="10303"/>
                  <a:pt x="6692" y="10362"/>
                </a:cubicBezTo>
                <a:cubicBezTo>
                  <a:pt x="6259" y="9807"/>
                  <a:pt x="6082" y="8987"/>
                  <a:pt x="6056" y="8259"/>
                </a:cubicBezTo>
                <a:cubicBezTo>
                  <a:pt x="6039" y="7817"/>
                  <a:pt x="6077" y="7379"/>
                  <a:pt x="6159" y="6948"/>
                </a:cubicBezTo>
                <a:close/>
                <a:moveTo>
                  <a:pt x="10585" y="9329"/>
                </a:moveTo>
                <a:lnTo>
                  <a:pt x="10585" y="9329"/>
                </a:lnTo>
                <a:cubicBezTo>
                  <a:pt x="10040" y="10255"/>
                  <a:pt x="9310" y="10949"/>
                  <a:pt x="8109" y="11000"/>
                </a:cubicBezTo>
                <a:cubicBezTo>
                  <a:pt x="8079" y="11001"/>
                  <a:pt x="8049" y="11002"/>
                  <a:pt x="8020" y="11002"/>
                </a:cubicBezTo>
                <a:cubicBezTo>
                  <a:pt x="7589" y="11002"/>
                  <a:pt x="7245" y="10869"/>
                  <a:pt x="6972" y="10648"/>
                </a:cubicBezTo>
                <a:cubicBezTo>
                  <a:pt x="7322" y="10293"/>
                  <a:pt x="7650" y="9920"/>
                  <a:pt x="7956" y="9545"/>
                </a:cubicBezTo>
                <a:cubicBezTo>
                  <a:pt x="7962" y="9570"/>
                  <a:pt x="7980" y="9589"/>
                  <a:pt x="8010" y="9589"/>
                </a:cubicBezTo>
                <a:cubicBezTo>
                  <a:pt x="8044" y="9590"/>
                  <a:pt x="8078" y="9590"/>
                  <a:pt x="8112" y="9590"/>
                </a:cubicBezTo>
                <a:cubicBezTo>
                  <a:pt x="8934" y="9590"/>
                  <a:pt x="9776" y="9496"/>
                  <a:pt x="10585" y="9329"/>
                </a:cubicBezTo>
                <a:close/>
                <a:moveTo>
                  <a:pt x="13627" y="0"/>
                </a:moveTo>
                <a:cubicBezTo>
                  <a:pt x="12069" y="0"/>
                  <a:pt x="10552" y="661"/>
                  <a:pt x="9289" y="1618"/>
                </a:cubicBezTo>
                <a:cubicBezTo>
                  <a:pt x="9279" y="1604"/>
                  <a:pt x="9263" y="1597"/>
                  <a:pt x="9247" y="1597"/>
                </a:cubicBezTo>
                <a:cubicBezTo>
                  <a:pt x="9224" y="1597"/>
                  <a:pt x="9201" y="1612"/>
                  <a:pt x="9196" y="1643"/>
                </a:cubicBezTo>
                <a:cubicBezTo>
                  <a:pt x="9193" y="1659"/>
                  <a:pt x="9191" y="1679"/>
                  <a:pt x="9189" y="1695"/>
                </a:cubicBezTo>
                <a:cubicBezTo>
                  <a:pt x="8806" y="1993"/>
                  <a:pt x="8448" y="2319"/>
                  <a:pt x="8121" y="2661"/>
                </a:cubicBezTo>
                <a:cubicBezTo>
                  <a:pt x="6411" y="4449"/>
                  <a:pt x="5216" y="7081"/>
                  <a:pt x="5928" y="9571"/>
                </a:cubicBezTo>
                <a:cubicBezTo>
                  <a:pt x="6041" y="9963"/>
                  <a:pt x="6218" y="10308"/>
                  <a:pt x="6448" y="10589"/>
                </a:cubicBezTo>
                <a:cubicBezTo>
                  <a:pt x="5351" y="11630"/>
                  <a:pt x="3762" y="12803"/>
                  <a:pt x="2269" y="12803"/>
                </a:cubicBezTo>
                <a:cubicBezTo>
                  <a:pt x="1602" y="12803"/>
                  <a:pt x="955" y="12569"/>
                  <a:pt x="379" y="11983"/>
                </a:cubicBezTo>
                <a:cubicBezTo>
                  <a:pt x="341" y="11945"/>
                  <a:pt x="296" y="11929"/>
                  <a:pt x="253" y="11929"/>
                </a:cubicBezTo>
                <a:cubicBezTo>
                  <a:pt x="120" y="11929"/>
                  <a:pt x="0" y="12081"/>
                  <a:pt x="114" y="12209"/>
                </a:cubicBezTo>
                <a:cubicBezTo>
                  <a:pt x="699" y="12876"/>
                  <a:pt x="1499" y="13149"/>
                  <a:pt x="2322" y="13149"/>
                </a:cubicBezTo>
                <a:cubicBezTo>
                  <a:pt x="2975" y="13149"/>
                  <a:pt x="3644" y="12977"/>
                  <a:pt x="4231" y="12694"/>
                </a:cubicBezTo>
                <a:cubicBezTo>
                  <a:pt x="5147" y="12252"/>
                  <a:pt x="5987" y="11610"/>
                  <a:pt x="6735" y="10881"/>
                </a:cubicBezTo>
                <a:cubicBezTo>
                  <a:pt x="7081" y="11167"/>
                  <a:pt x="7516" y="11335"/>
                  <a:pt x="8027" y="11335"/>
                </a:cubicBezTo>
                <a:cubicBezTo>
                  <a:pt x="8096" y="11335"/>
                  <a:pt x="8167" y="11332"/>
                  <a:pt x="8239" y="11326"/>
                </a:cubicBezTo>
                <a:cubicBezTo>
                  <a:pt x="9499" y="11219"/>
                  <a:pt x="10415" y="10332"/>
                  <a:pt x="10989" y="9265"/>
                </a:cubicBezTo>
                <a:cubicBezTo>
                  <a:pt x="11263" y="8758"/>
                  <a:pt x="11472" y="8208"/>
                  <a:pt x="11685" y="7657"/>
                </a:cubicBezTo>
                <a:cubicBezTo>
                  <a:pt x="11687" y="7657"/>
                  <a:pt x="11688" y="7655"/>
                  <a:pt x="11693" y="7655"/>
                </a:cubicBezTo>
                <a:cubicBezTo>
                  <a:pt x="11760" y="7631"/>
                  <a:pt x="11770" y="7559"/>
                  <a:pt x="11746" y="7501"/>
                </a:cubicBezTo>
                <a:cubicBezTo>
                  <a:pt x="12112" y="6555"/>
                  <a:pt x="12500" y="5618"/>
                  <a:pt x="13238" y="4906"/>
                </a:cubicBezTo>
                <a:cubicBezTo>
                  <a:pt x="13770" y="4393"/>
                  <a:pt x="14448" y="4144"/>
                  <a:pt x="15121" y="4144"/>
                </a:cubicBezTo>
                <a:cubicBezTo>
                  <a:pt x="15503" y="4144"/>
                  <a:pt x="15883" y="4224"/>
                  <a:pt x="16234" y="4381"/>
                </a:cubicBezTo>
                <a:cubicBezTo>
                  <a:pt x="16246" y="4423"/>
                  <a:pt x="16260" y="4466"/>
                  <a:pt x="16277" y="4507"/>
                </a:cubicBezTo>
                <a:cubicBezTo>
                  <a:pt x="16293" y="4543"/>
                  <a:pt x="16324" y="4559"/>
                  <a:pt x="16356" y="4559"/>
                </a:cubicBezTo>
                <a:cubicBezTo>
                  <a:pt x="16396" y="4559"/>
                  <a:pt x="16438" y="4533"/>
                  <a:pt x="16449" y="4489"/>
                </a:cubicBezTo>
                <a:cubicBezTo>
                  <a:pt x="16799" y="4685"/>
                  <a:pt x="17111" y="4962"/>
                  <a:pt x="17357" y="5317"/>
                </a:cubicBezTo>
                <a:cubicBezTo>
                  <a:pt x="17316" y="5615"/>
                  <a:pt x="17198" y="5898"/>
                  <a:pt x="16995" y="6125"/>
                </a:cubicBezTo>
                <a:cubicBezTo>
                  <a:pt x="16797" y="6346"/>
                  <a:pt x="16465" y="6476"/>
                  <a:pt x="16164" y="6476"/>
                </a:cubicBezTo>
                <a:cubicBezTo>
                  <a:pt x="15766" y="6476"/>
                  <a:pt x="15424" y="6247"/>
                  <a:pt x="15529" y="5698"/>
                </a:cubicBezTo>
                <a:cubicBezTo>
                  <a:pt x="15545" y="5611"/>
                  <a:pt x="15466" y="5558"/>
                  <a:pt x="15390" y="5558"/>
                </a:cubicBezTo>
                <a:cubicBezTo>
                  <a:pt x="15337" y="5558"/>
                  <a:pt x="15285" y="5585"/>
                  <a:pt x="15269" y="5644"/>
                </a:cubicBezTo>
                <a:cubicBezTo>
                  <a:pt x="15093" y="6303"/>
                  <a:pt x="15604" y="6872"/>
                  <a:pt x="16257" y="6872"/>
                </a:cubicBezTo>
                <a:cubicBezTo>
                  <a:pt x="16289" y="6872"/>
                  <a:pt x="16322" y="6871"/>
                  <a:pt x="16355" y="6868"/>
                </a:cubicBezTo>
                <a:cubicBezTo>
                  <a:pt x="17046" y="6809"/>
                  <a:pt x="17545" y="6230"/>
                  <a:pt x="17709" y="5587"/>
                </a:cubicBezTo>
                <a:cubicBezTo>
                  <a:pt x="18242" y="4682"/>
                  <a:pt x="18262" y="3589"/>
                  <a:pt x="17880" y="2612"/>
                </a:cubicBezTo>
                <a:cubicBezTo>
                  <a:pt x="17421" y="1427"/>
                  <a:pt x="16367" y="592"/>
                  <a:pt x="15169" y="227"/>
                </a:cubicBezTo>
                <a:cubicBezTo>
                  <a:pt x="14656" y="72"/>
                  <a:pt x="14139" y="0"/>
                  <a:pt x="136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408250" y="362776"/>
            <a:ext cx="8434200" cy="16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 flipH="1">
            <a:off x="-62907" y="3958360"/>
            <a:ext cx="728895" cy="1290274"/>
          </a:xfrm>
          <a:custGeom>
            <a:rect b="b" l="l" r="r" t="t"/>
            <a:pathLst>
              <a:path extrusionOk="0" h="44366" w="25063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 flipH="1">
            <a:off x="7572580" y="3871909"/>
            <a:ext cx="2074222" cy="1829842"/>
          </a:xfrm>
          <a:custGeom>
            <a:rect b="b" l="l" r="r" t="t"/>
            <a:pathLst>
              <a:path extrusionOk="0" h="62919" w="71322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301550" y="271625"/>
            <a:ext cx="8434200" cy="162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408256" y="2217797"/>
            <a:ext cx="8434200" cy="273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 txBox="1"/>
          <p:nvPr>
            <p:ph type="ctrTitle"/>
          </p:nvPr>
        </p:nvSpPr>
        <p:spPr>
          <a:xfrm>
            <a:off x="2679300" y="405725"/>
            <a:ext cx="3785400" cy="13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2" name="Google Shape;392;p26"/>
          <p:cNvSpPr txBox="1"/>
          <p:nvPr>
            <p:ph idx="1" type="subTitle"/>
          </p:nvPr>
        </p:nvSpPr>
        <p:spPr>
          <a:xfrm>
            <a:off x="2679302" y="2909575"/>
            <a:ext cx="378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3" name="Google Shape;393;p26"/>
          <p:cNvSpPr txBox="1"/>
          <p:nvPr>
            <p:ph idx="2" type="subTitle"/>
          </p:nvPr>
        </p:nvSpPr>
        <p:spPr>
          <a:xfrm>
            <a:off x="2679302" y="4230175"/>
            <a:ext cx="37854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94" name="Google Shape;394;p26"/>
          <p:cNvSpPr txBox="1"/>
          <p:nvPr/>
        </p:nvSpPr>
        <p:spPr>
          <a:xfrm>
            <a:off x="2410500" y="3702175"/>
            <a:ext cx="43230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301500" y="2117325"/>
            <a:ext cx="8434200" cy="273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LANK_1_1_1_1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/>
          <p:nvPr/>
        </p:nvSpPr>
        <p:spPr>
          <a:xfrm>
            <a:off x="-1680922" y="902652"/>
            <a:ext cx="3092755" cy="5608905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 rot="2386329">
            <a:off x="448791" y="4061709"/>
            <a:ext cx="728890" cy="1290265"/>
          </a:xfrm>
          <a:custGeom>
            <a:rect b="b" l="l" r="r" t="t"/>
            <a:pathLst>
              <a:path extrusionOk="0" h="44366" w="25063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8260363" y="-3"/>
            <a:ext cx="1052450" cy="488545"/>
          </a:xfrm>
          <a:custGeom>
            <a:rect b="b" l="l" r="r" t="t"/>
            <a:pathLst>
              <a:path extrusionOk="0" h="10729" w="23113">
                <a:moveTo>
                  <a:pt x="19503" y="1622"/>
                </a:moveTo>
                <a:cubicBezTo>
                  <a:pt x="19719" y="1668"/>
                  <a:pt x="19932" y="1748"/>
                  <a:pt x="20086" y="1903"/>
                </a:cubicBezTo>
                <a:cubicBezTo>
                  <a:pt x="20368" y="2188"/>
                  <a:pt x="20275" y="2772"/>
                  <a:pt x="19910" y="2772"/>
                </a:cubicBezTo>
                <a:cubicBezTo>
                  <a:pt x="19844" y="2772"/>
                  <a:pt x="19769" y="2752"/>
                  <a:pt x="19685" y="2708"/>
                </a:cubicBezTo>
                <a:cubicBezTo>
                  <a:pt x="19233" y="2471"/>
                  <a:pt x="19292" y="2023"/>
                  <a:pt x="19503" y="1622"/>
                </a:cubicBezTo>
                <a:close/>
                <a:moveTo>
                  <a:pt x="12206" y="5782"/>
                </a:moveTo>
                <a:cubicBezTo>
                  <a:pt x="12273" y="5795"/>
                  <a:pt x="12340" y="5811"/>
                  <a:pt x="12411" y="5831"/>
                </a:cubicBezTo>
                <a:cubicBezTo>
                  <a:pt x="13360" y="6102"/>
                  <a:pt x="14743" y="7207"/>
                  <a:pt x="14111" y="8329"/>
                </a:cubicBezTo>
                <a:cubicBezTo>
                  <a:pt x="13938" y="8637"/>
                  <a:pt x="13674" y="8773"/>
                  <a:pt x="13399" y="8773"/>
                </a:cubicBezTo>
                <a:cubicBezTo>
                  <a:pt x="13135" y="8773"/>
                  <a:pt x="12861" y="8647"/>
                  <a:pt x="12648" y="8426"/>
                </a:cubicBezTo>
                <a:cubicBezTo>
                  <a:pt x="12273" y="8035"/>
                  <a:pt x="12116" y="7480"/>
                  <a:pt x="12079" y="6953"/>
                </a:cubicBezTo>
                <a:cubicBezTo>
                  <a:pt x="12052" y="6556"/>
                  <a:pt x="12102" y="6161"/>
                  <a:pt x="12206" y="5782"/>
                </a:cubicBezTo>
                <a:close/>
                <a:moveTo>
                  <a:pt x="21723" y="1"/>
                </a:moveTo>
                <a:cubicBezTo>
                  <a:pt x="20776" y="1"/>
                  <a:pt x="19803" y="429"/>
                  <a:pt x="19308" y="1226"/>
                </a:cubicBezTo>
                <a:cubicBezTo>
                  <a:pt x="19113" y="1200"/>
                  <a:pt x="18912" y="1191"/>
                  <a:pt x="18718" y="1191"/>
                </a:cubicBezTo>
                <a:cubicBezTo>
                  <a:pt x="18470" y="1191"/>
                  <a:pt x="18233" y="1205"/>
                  <a:pt x="18030" y="1219"/>
                </a:cubicBezTo>
                <a:cubicBezTo>
                  <a:pt x="17050" y="1286"/>
                  <a:pt x="16089" y="1546"/>
                  <a:pt x="15204" y="1977"/>
                </a:cubicBezTo>
                <a:cubicBezTo>
                  <a:pt x="13782" y="2667"/>
                  <a:pt x="12489" y="3878"/>
                  <a:pt x="11980" y="5402"/>
                </a:cubicBezTo>
                <a:cubicBezTo>
                  <a:pt x="11844" y="5385"/>
                  <a:pt x="11711" y="5376"/>
                  <a:pt x="11581" y="5376"/>
                </a:cubicBezTo>
                <a:cubicBezTo>
                  <a:pt x="10091" y="5376"/>
                  <a:pt x="8996" y="6464"/>
                  <a:pt x="8086" y="7660"/>
                </a:cubicBezTo>
                <a:cubicBezTo>
                  <a:pt x="7444" y="8506"/>
                  <a:pt x="6803" y="9321"/>
                  <a:pt x="5860" y="9850"/>
                </a:cubicBezTo>
                <a:cubicBezTo>
                  <a:pt x="5235" y="10199"/>
                  <a:pt x="4511" y="10419"/>
                  <a:pt x="3790" y="10419"/>
                </a:cubicBezTo>
                <a:cubicBezTo>
                  <a:pt x="3431" y="10419"/>
                  <a:pt x="3073" y="10364"/>
                  <a:pt x="2728" y="10244"/>
                </a:cubicBezTo>
                <a:cubicBezTo>
                  <a:pt x="1671" y="9874"/>
                  <a:pt x="755" y="8858"/>
                  <a:pt x="704" y="7706"/>
                </a:cubicBezTo>
                <a:cubicBezTo>
                  <a:pt x="645" y="6359"/>
                  <a:pt x="1758" y="5235"/>
                  <a:pt x="3088" y="5207"/>
                </a:cubicBezTo>
                <a:cubicBezTo>
                  <a:pt x="3098" y="5207"/>
                  <a:pt x="3109" y="5207"/>
                  <a:pt x="3119" y="5207"/>
                </a:cubicBezTo>
                <a:cubicBezTo>
                  <a:pt x="4282" y="5207"/>
                  <a:pt x="5766" y="6369"/>
                  <a:pt x="5142" y="7650"/>
                </a:cubicBezTo>
                <a:cubicBezTo>
                  <a:pt x="4927" y="8089"/>
                  <a:pt x="4445" y="8452"/>
                  <a:pt x="3946" y="8452"/>
                </a:cubicBezTo>
                <a:cubicBezTo>
                  <a:pt x="3855" y="8452"/>
                  <a:pt x="3764" y="8440"/>
                  <a:pt x="3674" y="8415"/>
                </a:cubicBezTo>
                <a:cubicBezTo>
                  <a:pt x="3296" y="8308"/>
                  <a:pt x="2957" y="7930"/>
                  <a:pt x="2974" y="7521"/>
                </a:cubicBezTo>
                <a:cubicBezTo>
                  <a:pt x="2988" y="7140"/>
                  <a:pt x="3318" y="6858"/>
                  <a:pt x="3677" y="6858"/>
                </a:cubicBezTo>
                <a:cubicBezTo>
                  <a:pt x="3736" y="6858"/>
                  <a:pt x="3795" y="6865"/>
                  <a:pt x="3854" y="6881"/>
                </a:cubicBezTo>
                <a:cubicBezTo>
                  <a:pt x="3870" y="6886"/>
                  <a:pt x="3886" y="6888"/>
                  <a:pt x="3901" y="6888"/>
                </a:cubicBezTo>
                <a:cubicBezTo>
                  <a:pt x="4070" y="6888"/>
                  <a:pt x="4127" y="6618"/>
                  <a:pt x="3942" y="6564"/>
                </a:cubicBezTo>
                <a:cubicBezTo>
                  <a:pt x="3848" y="6536"/>
                  <a:pt x="3752" y="6523"/>
                  <a:pt x="3659" y="6523"/>
                </a:cubicBezTo>
                <a:cubicBezTo>
                  <a:pt x="3170" y="6523"/>
                  <a:pt x="2721" y="6881"/>
                  <a:pt x="2643" y="7390"/>
                </a:cubicBezTo>
                <a:cubicBezTo>
                  <a:pt x="2540" y="8055"/>
                  <a:pt x="3091" y="8680"/>
                  <a:pt x="3726" y="8781"/>
                </a:cubicBezTo>
                <a:cubicBezTo>
                  <a:pt x="3797" y="8793"/>
                  <a:pt x="3868" y="8798"/>
                  <a:pt x="3939" y="8798"/>
                </a:cubicBezTo>
                <a:cubicBezTo>
                  <a:pt x="4520" y="8798"/>
                  <a:pt x="5079" y="8423"/>
                  <a:pt x="5371" y="7929"/>
                </a:cubicBezTo>
                <a:cubicBezTo>
                  <a:pt x="5747" y="7290"/>
                  <a:pt x="5621" y="6503"/>
                  <a:pt x="5202" y="5917"/>
                </a:cubicBezTo>
                <a:cubicBezTo>
                  <a:pt x="4707" y="5227"/>
                  <a:pt x="3924" y="4893"/>
                  <a:pt x="3132" y="4893"/>
                </a:cubicBezTo>
                <a:cubicBezTo>
                  <a:pt x="2384" y="4893"/>
                  <a:pt x="1629" y="5191"/>
                  <a:pt x="1103" y="5767"/>
                </a:cubicBezTo>
                <a:cubicBezTo>
                  <a:pt x="0" y="6971"/>
                  <a:pt x="257" y="8745"/>
                  <a:pt x="1411" y="9812"/>
                </a:cubicBezTo>
                <a:cubicBezTo>
                  <a:pt x="2096" y="10446"/>
                  <a:pt x="2946" y="10728"/>
                  <a:pt x="3813" y="10728"/>
                </a:cubicBezTo>
                <a:cubicBezTo>
                  <a:pt x="4546" y="10728"/>
                  <a:pt x="5292" y="10526"/>
                  <a:pt x="5960" y="10164"/>
                </a:cubicBezTo>
                <a:cubicBezTo>
                  <a:pt x="7596" y="9279"/>
                  <a:pt x="8259" y="7511"/>
                  <a:pt x="9670" y="6390"/>
                </a:cubicBezTo>
                <a:cubicBezTo>
                  <a:pt x="10224" y="5949"/>
                  <a:pt x="10890" y="5713"/>
                  <a:pt x="11574" y="5713"/>
                </a:cubicBezTo>
                <a:cubicBezTo>
                  <a:pt x="11678" y="5713"/>
                  <a:pt x="11783" y="5718"/>
                  <a:pt x="11887" y="5729"/>
                </a:cubicBezTo>
                <a:cubicBezTo>
                  <a:pt x="11851" y="5868"/>
                  <a:pt x="11823" y="6007"/>
                  <a:pt x="11800" y="6151"/>
                </a:cubicBezTo>
                <a:cubicBezTo>
                  <a:pt x="11679" y="6953"/>
                  <a:pt x="11782" y="7866"/>
                  <a:pt x="12304" y="8519"/>
                </a:cubicBezTo>
                <a:cubicBezTo>
                  <a:pt x="12582" y="8868"/>
                  <a:pt x="12989" y="9113"/>
                  <a:pt x="13406" y="9113"/>
                </a:cubicBezTo>
                <a:cubicBezTo>
                  <a:pt x="13617" y="9113"/>
                  <a:pt x="13830" y="9050"/>
                  <a:pt x="14031" y="8905"/>
                </a:cubicBezTo>
                <a:cubicBezTo>
                  <a:pt x="14677" y="8439"/>
                  <a:pt x="14690" y="7559"/>
                  <a:pt x="14339" y="6909"/>
                </a:cubicBezTo>
                <a:cubicBezTo>
                  <a:pt x="13941" y="6173"/>
                  <a:pt x="13165" y="5665"/>
                  <a:pt x="12362" y="5474"/>
                </a:cubicBezTo>
                <a:lnTo>
                  <a:pt x="12306" y="5461"/>
                </a:lnTo>
                <a:cubicBezTo>
                  <a:pt x="12453" y="5058"/>
                  <a:pt x="12658" y="4674"/>
                  <a:pt x="12902" y="4322"/>
                </a:cubicBezTo>
                <a:cubicBezTo>
                  <a:pt x="14123" y="2561"/>
                  <a:pt x="16360" y="1538"/>
                  <a:pt x="18499" y="1538"/>
                </a:cubicBezTo>
                <a:cubicBezTo>
                  <a:pt x="18696" y="1538"/>
                  <a:pt x="18892" y="1547"/>
                  <a:pt x="19086" y="1564"/>
                </a:cubicBezTo>
                <a:cubicBezTo>
                  <a:pt x="19102" y="1566"/>
                  <a:pt x="19119" y="1569"/>
                  <a:pt x="19132" y="1569"/>
                </a:cubicBezTo>
                <a:cubicBezTo>
                  <a:pt x="19119" y="1605"/>
                  <a:pt x="19104" y="1640"/>
                  <a:pt x="19091" y="1679"/>
                </a:cubicBezTo>
                <a:cubicBezTo>
                  <a:pt x="18885" y="2294"/>
                  <a:pt x="19168" y="3113"/>
                  <a:pt x="19922" y="3113"/>
                </a:cubicBezTo>
                <a:cubicBezTo>
                  <a:pt x="20621" y="3113"/>
                  <a:pt x="20771" y="2270"/>
                  <a:pt x="20429" y="1790"/>
                </a:cubicBezTo>
                <a:cubicBezTo>
                  <a:pt x="20256" y="1546"/>
                  <a:pt x="19996" y="1399"/>
                  <a:pt x="19699" y="1311"/>
                </a:cubicBezTo>
                <a:cubicBezTo>
                  <a:pt x="19806" y="1170"/>
                  <a:pt x="19917" y="1047"/>
                  <a:pt x="20019" y="959"/>
                </a:cubicBezTo>
                <a:cubicBezTo>
                  <a:pt x="20533" y="506"/>
                  <a:pt x="21190" y="287"/>
                  <a:pt x="21854" y="287"/>
                </a:cubicBezTo>
                <a:cubicBezTo>
                  <a:pt x="22225" y="287"/>
                  <a:pt x="22599" y="355"/>
                  <a:pt x="22951" y="489"/>
                </a:cubicBezTo>
                <a:cubicBezTo>
                  <a:pt x="22961" y="493"/>
                  <a:pt x="22970" y="494"/>
                  <a:pt x="22980" y="494"/>
                </a:cubicBezTo>
                <a:cubicBezTo>
                  <a:pt x="23067" y="494"/>
                  <a:pt x="23112" y="357"/>
                  <a:pt x="23026" y="311"/>
                </a:cubicBezTo>
                <a:cubicBezTo>
                  <a:pt x="22637" y="102"/>
                  <a:pt x="22183" y="1"/>
                  <a:pt x="2172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646521" y="-2052588"/>
            <a:ext cx="6375938" cy="3027956"/>
          </a:xfrm>
          <a:custGeom>
            <a:rect b="b" l="l" r="r" t="t"/>
            <a:pathLst>
              <a:path extrusionOk="0" h="29780" w="62709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"/>
          <p:cNvSpPr/>
          <p:nvPr/>
        </p:nvSpPr>
        <p:spPr>
          <a:xfrm rot="-5400000">
            <a:off x="7315165" y="2530063"/>
            <a:ext cx="4218082" cy="1691314"/>
          </a:xfrm>
          <a:custGeom>
            <a:rect b="b" l="l" r="r" t="t"/>
            <a:pathLst>
              <a:path extrusionOk="0" h="19465" w="24268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 flipH="1" rot="10800000">
            <a:off x="3506276" y="4899336"/>
            <a:ext cx="2977817" cy="1086362"/>
          </a:xfrm>
          <a:custGeom>
            <a:rect b="b" l="l" r="r" t="t"/>
            <a:pathLst>
              <a:path extrusionOk="0" h="10616" w="29098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8372231" y="697468"/>
            <a:ext cx="940441" cy="1121916"/>
          </a:xfrm>
          <a:custGeom>
            <a:rect b="b" l="l" r="r" t="t"/>
            <a:pathLst>
              <a:path extrusionOk="0" h="38577" w="32337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rot="388163">
            <a:off x="6981102" y="-146650"/>
            <a:ext cx="2403702" cy="979144"/>
          </a:xfrm>
          <a:custGeom>
            <a:rect b="b" l="l" r="r" t="t"/>
            <a:pathLst>
              <a:path extrusionOk="0" h="19465" w="24268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09100" y="4340229"/>
            <a:ext cx="610895" cy="659742"/>
          </a:xfrm>
          <a:custGeom>
            <a:rect b="b" l="l" r="r" t="t"/>
            <a:pathLst>
              <a:path extrusionOk="0" h="9657" w="8942">
                <a:moveTo>
                  <a:pt x="3337" y="215"/>
                </a:moveTo>
                <a:cubicBezTo>
                  <a:pt x="3806" y="215"/>
                  <a:pt x="4176" y="599"/>
                  <a:pt x="4335" y="1032"/>
                </a:cubicBezTo>
                <a:cubicBezTo>
                  <a:pt x="4502" y="1490"/>
                  <a:pt x="4426" y="1942"/>
                  <a:pt x="4228" y="2374"/>
                </a:cubicBezTo>
                <a:cubicBezTo>
                  <a:pt x="4192" y="2450"/>
                  <a:pt x="4254" y="2519"/>
                  <a:pt x="4319" y="2519"/>
                </a:cubicBezTo>
                <a:cubicBezTo>
                  <a:pt x="4327" y="2519"/>
                  <a:pt x="4334" y="2518"/>
                  <a:pt x="4341" y="2516"/>
                </a:cubicBezTo>
                <a:lnTo>
                  <a:pt x="4341" y="2516"/>
                </a:lnTo>
                <a:cubicBezTo>
                  <a:pt x="4336" y="2563"/>
                  <a:pt x="4382" y="2615"/>
                  <a:pt x="4434" y="2615"/>
                </a:cubicBezTo>
                <a:cubicBezTo>
                  <a:pt x="4447" y="2615"/>
                  <a:pt x="4461" y="2612"/>
                  <a:pt x="4474" y="2604"/>
                </a:cubicBezTo>
                <a:cubicBezTo>
                  <a:pt x="4726" y="2463"/>
                  <a:pt x="5087" y="2327"/>
                  <a:pt x="5398" y="2327"/>
                </a:cubicBezTo>
                <a:cubicBezTo>
                  <a:pt x="5742" y="2327"/>
                  <a:pt x="6025" y="2494"/>
                  <a:pt x="6030" y="3005"/>
                </a:cubicBezTo>
                <a:cubicBezTo>
                  <a:pt x="6035" y="3506"/>
                  <a:pt x="5736" y="4018"/>
                  <a:pt x="5490" y="4437"/>
                </a:cubicBezTo>
                <a:cubicBezTo>
                  <a:pt x="5179" y="4971"/>
                  <a:pt x="4746" y="5462"/>
                  <a:pt x="4850" y="6106"/>
                </a:cubicBezTo>
                <a:cubicBezTo>
                  <a:pt x="4844" y="6123"/>
                  <a:pt x="4837" y="6137"/>
                  <a:pt x="4832" y="6152"/>
                </a:cubicBezTo>
                <a:cubicBezTo>
                  <a:pt x="4815" y="6207"/>
                  <a:pt x="4863" y="6248"/>
                  <a:pt x="4910" y="6248"/>
                </a:cubicBezTo>
                <a:cubicBezTo>
                  <a:pt x="4934" y="6248"/>
                  <a:pt x="4958" y="6237"/>
                  <a:pt x="4973" y="6211"/>
                </a:cubicBezTo>
                <a:cubicBezTo>
                  <a:pt x="5037" y="6052"/>
                  <a:pt x="5138" y="5973"/>
                  <a:pt x="5276" y="5973"/>
                </a:cubicBezTo>
                <a:cubicBezTo>
                  <a:pt x="5415" y="5973"/>
                  <a:pt x="5592" y="6053"/>
                  <a:pt x="5808" y="6213"/>
                </a:cubicBezTo>
                <a:cubicBezTo>
                  <a:pt x="5826" y="6299"/>
                  <a:pt x="5842" y="6386"/>
                  <a:pt x="5857" y="6474"/>
                </a:cubicBezTo>
                <a:cubicBezTo>
                  <a:pt x="5896" y="6700"/>
                  <a:pt x="5922" y="6926"/>
                  <a:pt x="5938" y="7154"/>
                </a:cubicBezTo>
                <a:cubicBezTo>
                  <a:pt x="5963" y="7496"/>
                  <a:pt x="5947" y="7841"/>
                  <a:pt x="5988" y="8183"/>
                </a:cubicBezTo>
                <a:cubicBezTo>
                  <a:pt x="6047" y="8682"/>
                  <a:pt x="6240" y="9140"/>
                  <a:pt x="6695" y="9369"/>
                </a:cubicBezTo>
                <a:cubicBezTo>
                  <a:pt x="6526" y="9322"/>
                  <a:pt x="6361" y="9261"/>
                  <a:pt x="6205" y="9184"/>
                </a:cubicBezTo>
                <a:cubicBezTo>
                  <a:pt x="5340" y="8767"/>
                  <a:pt x="4670" y="8014"/>
                  <a:pt x="4219" y="7180"/>
                </a:cubicBezTo>
                <a:cubicBezTo>
                  <a:pt x="3186" y="5273"/>
                  <a:pt x="3337" y="3064"/>
                  <a:pt x="3392" y="970"/>
                </a:cubicBezTo>
                <a:cubicBezTo>
                  <a:pt x="3393" y="931"/>
                  <a:pt x="3365" y="912"/>
                  <a:pt x="3336" y="912"/>
                </a:cubicBezTo>
                <a:cubicBezTo>
                  <a:pt x="3307" y="912"/>
                  <a:pt x="3276" y="932"/>
                  <a:pt x="3273" y="970"/>
                </a:cubicBezTo>
                <a:cubicBezTo>
                  <a:pt x="3032" y="3688"/>
                  <a:pt x="3006" y="7073"/>
                  <a:pt x="5392" y="8927"/>
                </a:cubicBezTo>
                <a:cubicBezTo>
                  <a:pt x="5544" y="9045"/>
                  <a:pt x="5716" y="9158"/>
                  <a:pt x="5899" y="9261"/>
                </a:cubicBezTo>
                <a:cubicBezTo>
                  <a:pt x="5815" y="9259"/>
                  <a:pt x="5731" y="9258"/>
                  <a:pt x="5647" y="9258"/>
                </a:cubicBezTo>
                <a:cubicBezTo>
                  <a:pt x="5139" y="9258"/>
                  <a:pt x="4630" y="9295"/>
                  <a:pt x="4121" y="9295"/>
                </a:cubicBezTo>
                <a:cubicBezTo>
                  <a:pt x="3894" y="9295"/>
                  <a:pt x="3667" y="9288"/>
                  <a:pt x="3440" y="9266"/>
                </a:cubicBezTo>
                <a:cubicBezTo>
                  <a:pt x="2936" y="9220"/>
                  <a:pt x="2389" y="9107"/>
                  <a:pt x="1967" y="8813"/>
                </a:cubicBezTo>
                <a:cubicBezTo>
                  <a:pt x="1628" y="8577"/>
                  <a:pt x="1307" y="8111"/>
                  <a:pt x="1676" y="7741"/>
                </a:cubicBezTo>
                <a:cubicBezTo>
                  <a:pt x="1814" y="7602"/>
                  <a:pt x="1994" y="7538"/>
                  <a:pt x="2178" y="7538"/>
                </a:cubicBezTo>
                <a:cubicBezTo>
                  <a:pt x="2299" y="7538"/>
                  <a:pt x="2421" y="7566"/>
                  <a:pt x="2535" y="7617"/>
                </a:cubicBezTo>
                <a:cubicBezTo>
                  <a:pt x="2542" y="7620"/>
                  <a:pt x="2549" y="7621"/>
                  <a:pt x="2556" y="7621"/>
                </a:cubicBezTo>
                <a:cubicBezTo>
                  <a:pt x="2597" y="7621"/>
                  <a:pt x="2627" y="7572"/>
                  <a:pt x="2600" y="7540"/>
                </a:cubicBezTo>
                <a:cubicBezTo>
                  <a:pt x="2659" y="7522"/>
                  <a:pt x="2656" y="7422"/>
                  <a:pt x="2592" y="7399"/>
                </a:cubicBezTo>
                <a:cubicBezTo>
                  <a:pt x="1779" y="7103"/>
                  <a:pt x="897" y="6938"/>
                  <a:pt x="430" y="6111"/>
                </a:cubicBezTo>
                <a:cubicBezTo>
                  <a:pt x="188" y="5682"/>
                  <a:pt x="142" y="5121"/>
                  <a:pt x="417" y="4696"/>
                </a:cubicBezTo>
                <a:cubicBezTo>
                  <a:pt x="613" y="4394"/>
                  <a:pt x="923" y="4242"/>
                  <a:pt x="1242" y="4242"/>
                </a:cubicBezTo>
                <a:cubicBezTo>
                  <a:pt x="1427" y="4242"/>
                  <a:pt x="1614" y="4293"/>
                  <a:pt x="1784" y="4396"/>
                </a:cubicBezTo>
                <a:cubicBezTo>
                  <a:pt x="1792" y="4403"/>
                  <a:pt x="1802" y="4409"/>
                  <a:pt x="1810" y="4414"/>
                </a:cubicBezTo>
                <a:cubicBezTo>
                  <a:pt x="1833" y="4429"/>
                  <a:pt x="1856" y="4444"/>
                  <a:pt x="1877" y="4460"/>
                </a:cubicBezTo>
                <a:cubicBezTo>
                  <a:pt x="1882" y="4463"/>
                  <a:pt x="1888" y="4467"/>
                  <a:pt x="1895" y="4468"/>
                </a:cubicBezTo>
                <a:cubicBezTo>
                  <a:pt x="1915" y="4480"/>
                  <a:pt x="1937" y="4494"/>
                  <a:pt x="1959" y="4506"/>
                </a:cubicBezTo>
                <a:cubicBezTo>
                  <a:pt x="1972" y="4514"/>
                  <a:pt x="1986" y="4517"/>
                  <a:pt x="2000" y="4517"/>
                </a:cubicBezTo>
                <a:cubicBezTo>
                  <a:pt x="2067" y="4517"/>
                  <a:pt x="2120" y="4431"/>
                  <a:pt x="2060" y="4373"/>
                </a:cubicBezTo>
                <a:cubicBezTo>
                  <a:pt x="1645" y="3982"/>
                  <a:pt x="1147" y="3684"/>
                  <a:pt x="890" y="3151"/>
                </a:cubicBezTo>
                <a:cubicBezTo>
                  <a:pt x="743" y="2843"/>
                  <a:pt x="669" y="2442"/>
                  <a:pt x="808" y="2123"/>
                </a:cubicBezTo>
                <a:cubicBezTo>
                  <a:pt x="913" y="1880"/>
                  <a:pt x="1061" y="1788"/>
                  <a:pt x="1219" y="1788"/>
                </a:cubicBezTo>
                <a:cubicBezTo>
                  <a:pt x="1517" y="1788"/>
                  <a:pt x="1848" y="2118"/>
                  <a:pt x="1987" y="2370"/>
                </a:cubicBezTo>
                <a:cubicBezTo>
                  <a:pt x="1996" y="2392"/>
                  <a:pt x="2018" y="2398"/>
                  <a:pt x="2037" y="2398"/>
                </a:cubicBezTo>
                <a:cubicBezTo>
                  <a:pt x="2051" y="2425"/>
                  <a:pt x="2076" y="2436"/>
                  <a:pt x="2102" y="2436"/>
                </a:cubicBezTo>
                <a:cubicBezTo>
                  <a:pt x="2149" y="2436"/>
                  <a:pt x="2200" y="2396"/>
                  <a:pt x="2189" y="2334"/>
                </a:cubicBezTo>
                <a:cubicBezTo>
                  <a:pt x="2054" y="1529"/>
                  <a:pt x="2198" y="410"/>
                  <a:pt x="3176" y="230"/>
                </a:cubicBezTo>
                <a:cubicBezTo>
                  <a:pt x="3231" y="220"/>
                  <a:pt x="3284" y="215"/>
                  <a:pt x="3337" y="215"/>
                </a:cubicBezTo>
                <a:close/>
                <a:moveTo>
                  <a:pt x="3334" y="0"/>
                </a:moveTo>
                <a:cubicBezTo>
                  <a:pt x="2208" y="0"/>
                  <a:pt x="1872" y="1201"/>
                  <a:pt x="1988" y="2136"/>
                </a:cubicBezTo>
                <a:cubicBezTo>
                  <a:pt x="1793" y="1825"/>
                  <a:pt x="1463" y="1598"/>
                  <a:pt x="1164" y="1598"/>
                </a:cubicBezTo>
                <a:cubicBezTo>
                  <a:pt x="922" y="1598"/>
                  <a:pt x="700" y="1747"/>
                  <a:pt x="587" y="2122"/>
                </a:cubicBezTo>
                <a:cubicBezTo>
                  <a:pt x="365" y="2866"/>
                  <a:pt x="797" y="3568"/>
                  <a:pt x="1358" y="4069"/>
                </a:cubicBezTo>
                <a:cubicBezTo>
                  <a:pt x="1313" y="4062"/>
                  <a:pt x="1267" y="4058"/>
                  <a:pt x="1222" y="4058"/>
                </a:cubicBezTo>
                <a:cubicBezTo>
                  <a:pt x="587" y="4058"/>
                  <a:pt x="0" y="4732"/>
                  <a:pt x="24" y="5444"/>
                </a:cubicBezTo>
                <a:cubicBezTo>
                  <a:pt x="60" y="6455"/>
                  <a:pt x="980" y="7137"/>
                  <a:pt x="1913" y="7415"/>
                </a:cubicBezTo>
                <a:cubicBezTo>
                  <a:pt x="1366" y="7559"/>
                  <a:pt x="1093" y="8296"/>
                  <a:pt x="1666" y="8829"/>
                </a:cubicBezTo>
                <a:cubicBezTo>
                  <a:pt x="2281" y="9399"/>
                  <a:pt x="3119" y="9523"/>
                  <a:pt x="3988" y="9523"/>
                </a:cubicBezTo>
                <a:cubicBezTo>
                  <a:pt x="4653" y="9523"/>
                  <a:pt x="5335" y="9451"/>
                  <a:pt x="5949" y="9451"/>
                </a:cubicBezTo>
                <a:cubicBezTo>
                  <a:pt x="6074" y="9451"/>
                  <a:pt x="6197" y="9454"/>
                  <a:pt x="6317" y="9461"/>
                </a:cubicBezTo>
                <a:cubicBezTo>
                  <a:pt x="6618" y="9581"/>
                  <a:pt x="6935" y="9657"/>
                  <a:pt x="7243" y="9657"/>
                </a:cubicBezTo>
                <a:cubicBezTo>
                  <a:pt x="7653" y="9657"/>
                  <a:pt x="8047" y="9521"/>
                  <a:pt x="8362" y="9176"/>
                </a:cubicBezTo>
                <a:cubicBezTo>
                  <a:pt x="8941" y="8545"/>
                  <a:pt x="8621" y="7434"/>
                  <a:pt x="7754" y="7434"/>
                </a:cubicBezTo>
                <a:cubicBezTo>
                  <a:pt x="7695" y="7434"/>
                  <a:pt x="7634" y="7439"/>
                  <a:pt x="7570" y="7450"/>
                </a:cubicBezTo>
                <a:cubicBezTo>
                  <a:pt x="7499" y="7462"/>
                  <a:pt x="7513" y="7581"/>
                  <a:pt x="7583" y="7581"/>
                </a:cubicBezTo>
                <a:cubicBezTo>
                  <a:pt x="7585" y="7581"/>
                  <a:pt x="7587" y="7581"/>
                  <a:pt x="7590" y="7581"/>
                </a:cubicBezTo>
                <a:cubicBezTo>
                  <a:pt x="7624" y="7577"/>
                  <a:pt x="7657" y="7576"/>
                  <a:pt x="7690" y="7576"/>
                </a:cubicBezTo>
                <a:cubicBezTo>
                  <a:pt x="8572" y="7576"/>
                  <a:pt x="8673" y="8748"/>
                  <a:pt x="8013" y="9199"/>
                </a:cubicBezTo>
                <a:cubicBezTo>
                  <a:pt x="7767" y="9367"/>
                  <a:pt x="7490" y="9435"/>
                  <a:pt x="7208" y="9435"/>
                </a:cubicBezTo>
                <a:cubicBezTo>
                  <a:pt x="7080" y="9435"/>
                  <a:pt x="6950" y="9421"/>
                  <a:pt x="6822" y="9396"/>
                </a:cubicBezTo>
                <a:cubicBezTo>
                  <a:pt x="6855" y="9376"/>
                  <a:pt x="6870" y="9327"/>
                  <a:pt x="6824" y="9302"/>
                </a:cubicBezTo>
                <a:cubicBezTo>
                  <a:pt x="5701" y="8716"/>
                  <a:pt x="6354" y="7000"/>
                  <a:pt x="5960" y="6010"/>
                </a:cubicBezTo>
                <a:cubicBezTo>
                  <a:pt x="5858" y="5756"/>
                  <a:pt x="5668" y="5648"/>
                  <a:pt x="5472" y="5648"/>
                </a:cubicBezTo>
                <a:cubicBezTo>
                  <a:pt x="5284" y="5648"/>
                  <a:pt x="5090" y="5746"/>
                  <a:pt x="4958" y="5912"/>
                </a:cubicBezTo>
                <a:cubicBezTo>
                  <a:pt x="5011" y="5262"/>
                  <a:pt x="5603" y="4674"/>
                  <a:pt x="5880" y="4118"/>
                </a:cubicBezTo>
                <a:cubicBezTo>
                  <a:pt x="6071" y="3733"/>
                  <a:pt x="6284" y="3274"/>
                  <a:pt x="6215" y="2832"/>
                </a:cubicBezTo>
                <a:cubicBezTo>
                  <a:pt x="6133" y="2313"/>
                  <a:pt x="5766" y="2114"/>
                  <a:pt x="5354" y="2114"/>
                </a:cubicBezTo>
                <a:cubicBezTo>
                  <a:pt x="5032" y="2114"/>
                  <a:pt x="4683" y="2236"/>
                  <a:pt x="4423" y="2423"/>
                </a:cubicBezTo>
                <a:cubicBezTo>
                  <a:pt x="4901" y="1572"/>
                  <a:pt x="4520" y="34"/>
                  <a:pt x="3379" y="1"/>
                </a:cubicBezTo>
                <a:cubicBezTo>
                  <a:pt x="3364" y="0"/>
                  <a:pt x="3349" y="0"/>
                  <a:pt x="33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6135400" y="-418343"/>
            <a:ext cx="1851506" cy="727382"/>
          </a:xfrm>
          <a:custGeom>
            <a:rect b="b" l="l" r="r" t="t"/>
            <a:pathLst>
              <a:path extrusionOk="0" h="10616" w="29098">
                <a:moveTo>
                  <a:pt x="25760" y="0"/>
                </a:moveTo>
                <a:cubicBezTo>
                  <a:pt x="25173" y="0"/>
                  <a:pt x="24571" y="112"/>
                  <a:pt x="23993" y="225"/>
                </a:cubicBezTo>
                <a:cubicBezTo>
                  <a:pt x="19920" y="1032"/>
                  <a:pt x="15815" y="1598"/>
                  <a:pt x="11753" y="2493"/>
                </a:cubicBezTo>
                <a:cubicBezTo>
                  <a:pt x="9724" y="2942"/>
                  <a:pt x="7696" y="3402"/>
                  <a:pt x="5662" y="3834"/>
                </a:cubicBezTo>
                <a:cubicBezTo>
                  <a:pt x="4662" y="4046"/>
                  <a:pt x="3132" y="4069"/>
                  <a:pt x="2245" y="4758"/>
                </a:cubicBezTo>
                <a:cubicBezTo>
                  <a:pt x="0" y="6506"/>
                  <a:pt x="2715" y="9887"/>
                  <a:pt x="4664" y="10404"/>
                </a:cubicBezTo>
                <a:cubicBezTo>
                  <a:pt x="5236" y="10556"/>
                  <a:pt x="5817" y="10615"/>
                  <a:pt x="6403" y="10615"/>
                </a:cubicBezTo>
                <a:cubicBezTo>
                  <a:pt x="7689" y="10615"/>
                  <a:pt x="8998" y="10327"/>
                  <a:pt x="10275" y="10091"/>
                </a:cubicBezTo>
                <a:cubicBezTo>
                  <a:pt x="13133" y="9562"/>
                  <a:pt x="16040" y="9296"/>
                  <a:pt x="18946" y="9296"/>
                </a:cubicBezTo>
                <a:cubicBezTo>
                  <a:pt x="19940" y="9296"/>
                  <a:pt x="20934" y="9327"/>
                  <a:pt x="21927" y="9389"/>
                </a:cubicBezTo>
                <a:cubicBezTo>
                  <a:pt x="22432" y="9421"/>
                  <a:pt x="22916" y="9444"/>
                  <a:pt x="23375" y="9444"/>
                </a:cubicBezTo>
                <a:cubicBezTo>
                  <a:pt x="25741" y="9444"/>
                  <a:pt x="27420" y="8849"/>
                  <a:pt x="27783" y="5910"/>
                </a:cubicBezTo>
                <a:cubicBezTo>
                  <a:pt x="27983" y="4285"/>
                  <a:pt x="29097" y="1127"/>
                  <a:pt x="27055" y="242"/>
                </a:cubicBezTo>
                <a:cubicBezTo>
                  <a:pt x="26644" y="65"/>
                  <a:pt x="26206" y="0"/>
                  <a:pt x="257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460374" y="-280351"/>
            <a:ext cx="410908" cy="727381"/>
          </a:xfrm>
          <a:custGeom>
            <a:rect b="b" l="l" r="r" t="t"/>
            <a:pathLst>
              <a:path extrusionOk="0" h="44366" w="25063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408256" y="1236270"/>
            <a:ext cx="84342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301550" y="1147100"/>
            <a:ext cx="84342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720000" y="387600"/>
            <a:ext cx="7987500" cy="56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0000" y="1391325"/>
            <a:ext cx="7704000" cy="32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5275" lvl="0" marL="457200" rtl="0">
              <a:spcBef>
                <a:spcPts val="0"/>
              </a:spcBef>
              <a:spcAft>
                <a:spcPts val="0"/>
              </a:spcAft>
              <a:buSzPts val="1050"/>
              <a:buChar char="●"/>
              <a:defRPr sz="10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-354414" y="3468543"/>
            <a:ext cx="1152772" cy="2090625"/>
          </a:xfrm>
          <a:custGeom>
            <a:rect b="b" l="l" r="r" t="t"/>
            <a:pathLst>
              <a:path extrusionOk="0" h="71886" w="39638">
                <a:moveTo>
                  <a:pt x="20108" y="1"/>
                </a:moveTo>
                <a:cubicBezTo>
                  <a:pt x="19567" y="1"/>
                  <a:pt x="19063" y="330"/>
                  <a:pt x="18576" y="636"/>
                </a:cubicBezTo>
                <a:cubicBezTo>
                  <a:pt x="17641" y="1218"/>
                  <a:pt x="16741" y="1889"/>
                  <a:pt x="15880" y="2634"/>
                </a:cubicBezTo>
                <a:cubicBezTo>
                  <a:pt x="9989" y="7715"/>
                  <a:pt x="5803" y="16164"/>
                  <a:pt x="3506" y="23079"/>
                </a:cubicBezTo>
                <a:cubicBezTo>
                  <a:pt x="644" y="31692"/>
                  <a:pt x="0" y="41175"/>
                  <a:pt x="2437" y="49970"/>
                </a:cubicBezTo>
                <a:cubicBezTo>
                  <a:pt x="5014" y="59284"/>
                  <a:pt x="13817" y="71886"/>
                  <a:pt x="24189" y="71886"/>
                </a:cubicBezTo>
                <a:cubicBezTo>
                  <a:pt x="26833" y="71886"/>
                  <a:pt x="29579" y="71067"/>
                  <a:pt x="32349" y="69166"/>
                </a:cubicBezTo>
                <a:cubicBezTo>
                  <a:pt x="38499" y="64947"/>
                  <a:pt x="39638" y="58437"/>
                  <a:pt x="36611" y="51872"/>
                </a:cubicBezTo>
                <a:cubicBezTo>
                  <a:pt x="33660" y="45475"/>
                  <a:pt x="26957" y="40820"/>
                  <a:pt x="28258" y="33061"/>
                </a:cubicBezTo>
                <a:cubicBezTo>
                  <a:pt x="28644" y="30752"/>
                  <a:pt x="29494" y="28481"/>
                  <a:pt x="29659" y="26143"/>
                </a:cubicBezTo>
                <a:cubicBezTo>
                  <a:pt x="29898" y="22768"/>
                  <a:pt x="28424" y="21462"/>
                  <a:pt x="26392" y="21462"/>
                </a:cubicBezTo>
                <a:cubicBezTo>
                  <a:pt x="25045" y="21462"/>
                  <a:pt x="23453" y="22035"/>
                  <a:pt x="21951" y="22960"/>
                </a:cubicBezTo>
                <a:cubicBezTo>
                  <a:pt x="20790" y="23678"/>
                  <a:pt x="19556" y="24280"/>
                  <a:pt x="18276" y="24755"/>
                </a:cubicBezTo>
                <a:cubicBezTo>
                  <a:pt x="17787" y="24936"/>
                  <a:pt x="17348" y="25022"/>
                  <a:pt x="16963" y="25022"/>
                </a:cubicBezTo>
                <a:cubicBezTo>
                  <a:pt x="15602" y="25022"/>
                  <a:pt x="14923" y="23943"/>
                  <a:pt x="15150" y="22156"/>
                </a:cubicBezTo>
                <a:cubicBezTo>
                  <a:pt x="15741" y="17494"/>
                  <a:pt x="18291" y="13357"/>
                  <a:pt x="20253" y="9088"/>
                </a:cubicBezTo>
                <a:cubicBezTo>
                  <a:pt x="21204" y="7019"/>
                  <a:pt x="23421" y="2074"/>
                  <a:pt x="20957" y="295"/>
                </a:cubicBezTo>
                <a:cubicBezTo>
                  <a:pt x="20662" y="84"/>
                  <a:pt x="20381" y="1"/>
                  <a:pt x="20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3550793" y="4820400"/>
            <a:ext cx="2042395" cy="521808"/>
          </a:xfrm>
          <a:custGeom>
            <a:rect b="b" l="l" r="r" t="t"/>
            <a:pathLst>
              <a:path extrusionOk="0" h="19465" w="24268">
                <a:moveTo>
                  <a:pt x="22470" y="0"/>
                </a:moveTo>
                <a:cubicBezTo>
                  <a:pt x="22208" y="0"/>
                  <a:pt x="21943" y="37"/>
                  <a:pt x="21683" y="75"/>
                </a:cubicBezTo>
                <a:cubicBezTo>
                  <a:pt x="15483" y="968"/>
                  <a:pt x="9163" y="1230"/>
                  <a:pt x="3198" y="3313"/>
                </a:cubicBezTo>
                <a:cubicBezTo>
                  <a:pt x="1817" y="3796"/>
                  <a:pt x="680" y="4505"/>
                  <a:pt x="467" y="6058"/>
                </a:cubicBezTo>
                <a:cubicBezTo>
                  <a:pt x="0" y="9455"/>
                  <a:pt x="87" y="13251"/>
                  <a:pt x="982" y="16572"/>
                </a:cubicBezTo>
                <a:cubicBezTo>
                  <a:pt x="1188" y="17334"/>
                  <a:pt x="1465" y="18108"/>
                  <a:pt x="2018" y="18673"/>
                </a:cubicBezTo>
                <a:cubicBezTo>
                  <a:pt x="2681" y="19353"/>
                  <a:pt x="3483" y="19464"/>
                  <a:pt x="4340" y="19464"/>
                </a:cubicBezTo>
                <a:cubicBezTo>
                  <a:pt x="4527" y="19464"/>
                  <a:pt x="4716" y="19459"/>
                  <a:pt x="4906" y="19453"/>
                </a:cubicBezTo>
                <a:cubicBezTo>
                  <a:pt x="6391" y="19408"/>
                  <a:pt x="7877" y="19386"/>
                  <a:pt x="9359" y="19314"/>
                </a:cubicBezTo>
                <a:cubicBezTo>
                  <a:pt x="12324" y="19170"/>
                  <a:pt x="15290" y="18905"/>
                  <a:pt x="18219" y="18417"/>
                </a:cubicBezTo>
                <a:cubicBezTo>
                  <a:pt x="20783" y="17989"/>
                  <a:pt x="22168" y="15873"/>
                  <a:pt x="22802" y="13513"/>
                </a:cubicBezTo>
                <a:cubicBezTo>
                  <a:pt x="23426" y="11189"/>
                  <a:pt x="23635" y="8779"/>
                  <a:pt x="23809" y="6387"/>
                </a:cubicBezTo>
                <a:cubicBezTo>
                  <a:pt x="23891" y="5241"/>
                  <a:pt x="23923" y="4084"/>
                  <a:pt x="24066" y="2945"/>
                </a:cubicBezTo>
                <a:cubicBezTo>
                  <a:pt x="24172" y="2107"/>
                  <a:pt x="24267" y="1060"/>
                  <a:pt x="23578" y="384"/>
                </a:cubicBezTo>
                <a:cubicBezTo>
                  <a:pt x="23436" y="245"/>
                  <a:pt x="23252" y="135"/>
                  <a:pt x="23018" y="70"/>
                </a:cubicBezTo>
                <a:cubicBezTo>
                  <a:pt x="22840" y="19"/>
                  <a:pt x="22656" y="0"/>
                  <a:pt x="224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408250" y="1236275"/>
            <a:ext cx="41487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rot="7199942">
            <a:off x="-317054" y="-513017"/>
            <a:ext cx="2074104" cy="1829738"/>
          </a:xfrm>
          <a:custGeom>
            <a:rect b="b" l="l" r="r" t="t"/>
            <a:pathLst>
              <a:path extrusionOk="0" h="62919" w="71322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797498" y="-905671"/>
            <a:ext cx="2349143" cy="2391484"/>
          </a:xfrm>
          <a:custGeom>
            <a:rect b="b" l="l" r="r" t="t"/>
            <a:pathLst>
              <a:path extrusionOk="0" h="58007" w="5698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rot="-3006881">
            <a:off x="8779801" y="3913907"/>
            <a:ext cx="364186" cy="646831"/>
          </a:xfrm>
          <a:custGeom>
            <a:rect b="b" l="l" r="r" t="t"/>
            <a:pathLst>
              <a:path extrusionOk="0" h="15889" w="8946">
                <a:moveTo>
                  <a:pt x="7564" y="2088"/>
                </a:moveTo>
                <a:cubicBezTo>
                  <a:pt x="7608" y="2196"/>
                  <a:pt x="7649" y="2306"/>
                  <a:pt x="7685" y="2414"/>
                </a:cubicBezTo>
                <a:cubicBezTo>
                  <a:pt x="7674" y="2414"/>
                  <a:pt x="7661" y="2415"/>
                  <a:pt x="7649" y="2420"/>
                </a:cubicBezTo>
                <a:cubicBezTo>
                  <a:pt x="7644" y="2397"/>
                  <a:pt x="7638" y="2374"/>
                  <a:pt x="7635" y="2351"/>
                </a:cubicBezTo>
                <a:cubicBezTo>
                  <a:pt x="7626" y="2309"/>
                  <a:pt x="7605" y="2276"/>
                  <a:pt x="7579" y="2256"/>
                </a:cubicBezTo>
                <a:cubicBezTo>
                  <a:pt x="7566" y="2224"/>
                  <a:pt x="7543" y="2196"/>
                  <a:pt x="7513" y="2183"/>
                </a:cubicBezTo>
                <a:cubicBezTo>
                  <a:pt x="7530" y="2152"/>
                  <a:pt x="7546" y="2119"/>
                  <a:pt x="7564" y="2088"/>
                </a:cubicBezTo>
                <a:close/>
                <a:moveTo>
                  <a:pt x="6275" y="3440"/>
                </a:moveTo>
                <a:cubicBezTo>
                  <a:pt x="6258" y="3448"/>
                  <a:pt x="6239" y="3459"/>
                  <a:pt x="6222" y="3467"/>
                </a:cubicBezTo>
                <a:cubicBezTo>
                  <a:pt x="6064" y="3500"/>
                  <a:pt x="5903" y="3534"/>
                  <a:pt x="5744" y="3567"/>
                </a:cubicBezTo>
                <a:cubicBezTo>
                  <a:pt x="5920" y="3525"/>
                  <a:pt x="6098" y="3480"/>
                  <a:pt x="6275" y="3440"/>
                </a:cubicBezTo>
                <a:close/>
                <a:moveTo>
                  <a:pt x="6666" y="2196"/>
                </a:moveTo>
                <a:cubicBezTo>
                  <a:pt x="6832" y="2196"/>
                  <a:pt x="7003" y="2217"/>
                  <a:pt x="7180" y="2261"/>
                </a:cubicBezTo>
                <a:cubicBezTo>
                  <a:pt x="7014" y="2566"/>
                  <a:pt x="6849" y="2873"/>
                  <a:pt x="6685" y="3178"/>
                </a:cubicBezTo>
                <a:cubicBezTo>
                  <a:pt x="6682" y="3178"/>
                  <a:pt x="6680" y="3177"/>
                  <a:pt x="6677" y="3177"/>
                </a:cubicBezTo>
                <a:cubicBezTo>
                  <a:pt x="6675" y="3177"/>
                  <a:pt x="6674" y="3177"/>
                  <a:pt x="6672" y="3178"/>
                </a:cubicBezTo>
                <a:cubicBezTo>
                  <a:pt x="5890" y="3323"/>
                  <a:pt x="5110" y="3502"/>
                  <a:pt x="4340" y="3708"/>
                </a:cubicBezTo>
                <a:cubicBezTo>
                  <a:pt x="4906" y="2906"/>
                  <a:pt x="5695" y="2196"/>
                  <a:pt x="6666" y="2196"/>
                </a:cubicBezTo>
                <a:close/>
                <a:moveTo>
                  <a:pt x="6111" y="4261"/>
                </a:moveTo>
                <a:lnTo>
                  <a:pt x="6111" y="4261"/>
                </a:lnTo>
                <a:cubicBezTo>
                  <a:pt x="6106" y="4271"/>
                  <a:pt x="6100" y="4279"/>
                  <a:pt x="6096" y="4289"/>
                </a:cubicBezTo>
                <a:cubicBezTo>
                  <a:pt x="6049" y="4299"/>
                  <a:pt x="6000" y="4307"/>
                  <a:pt x="5952" y="4317"/>
                </a:cubicBezTo>
                <a:cubicBezTo>
                  <a:pt x="5956" y="4312"/>
                  <a:pt x="5957" y="4305"/>
                  <a:pt x="5957" y="4297"/>
                </a:cubicBezTo>
                <a:cubicBezTo>
                  <a:pt x="6013" y="4290"/>
                  <a:pt x="6064" y="4279"/>
                  <a:pt x="6111" y="4261"/>
                </a:cubicBezTo>
                <a:close/>
                <a:moveTo>
                  <a:pt x="8035" y="4754"/>
                </a:moveTo>
                <a:lnTo>
                  <a:pt x="8035" y="4754"/>
                </a:lnTo>
                <a:cubicBezTo>
                  <a:pt x="8034" y="4813"/>
                  <a:pt x="8034" y="4875"/>
                  <a:pt x="8031" y="4934"/>
                </a:cubicBezTo>
                <a:cubicBezTo>
                  <a:pt x="8019" y="4893"/>
                  <a:pt x="8004" y="4850"/>
                  <a:pt x="7990" y="4804"/>
                </a:cubicBezTo>
                <a:cubicBezTo>
                  <a:pt x="8011" y="4793"/>
                  <a:pt x="8027" y="4773"/>
                  <a:pt x="8035" y="4754"/>
                </a:cubicBezTo>
                <a:close/>
                <a:moveTo>
                  <a:pt x="7045" y="3058"/>
                </a:moveTo>
                <a:cubicBezTo>
                  <a:pt x="7332" y="3829"/>
                  <a:pt x="7710" y="4567"/>
                  <a:pt x="8004" y="5341"/>
                </a:cubicBezTo>
                <a:cubicBezTo>
                  <a:pt x="7954" y="5848"/>
                  <a:pt x="7854" y="6352"/>
                  <a:pt x="7715" y="6851"/>
                </a:cubicBezTo>
                <a:cubicBezTo>
                  <a:pt x="7600" y="6426"/>
                  <a:pt x="7384" y="6005"/>
                  <a:pt x="7225" y="5605"/>
                </a:cubicBezTo>
                <a:cubicBezTo>
                  <a:pt x="7008" y="5058"/>
                  <a:pt x="6802" y="4506"/>
                  <a:pt x="6566" y="3968"/>
                </a:cubicBezTo>
                <a:cubicBezTo>
                  <a:pt x="6564" y="3963"/>
                  <a:pt x="6563" y="3962"/>
                  <a:pt x="6561" y="3960"/>
                </a:cubicBezTo>
                <a:lnTo>
                  <a:pt x="7045" y="3058"/>
                </a:lnTo>
                <a:close/>
                <a:moveTo>
                  <a:pt x="6000" y="4474"/>
                </a:moveTo>
                <a:lnTo>
                  <a:pt x="6000" y="4474"/>
                </a:lnTo>
                <a:cubicBezTo>
                  <a:pt x="5895" y="4672"/>
                  <a:pt x="5792" y="4868"/>
                  <a:pt x="5687" y="5066"/>
                </a:cubicBezTo>
                <a:cubicBezTo>
                  <a:pt x="4862" y="5346"/>
                  <a:pt x="4036" y="5606"/>
                  <a:pt x="3200" y="5843"/>
                </a:cubicBezTo>
                <a:cubicBezTo>
                  <a:pt x="3109" y="5868"/>
                  <a:pt x="3144" y="6020"/>
                  <a:pt x="3228" y="6020"/>
                </a:cubicBezTo>
                <a:cubicBezTo>
                  <a:pt x="3235" y="6020"/>
                  <a:pt x="3242" y="6019"/>
                  <a:pt x="3249" y="6017"/>
                </a:cubicBezTo>
                <a:cubicBezTo>
                  <a:pt x="4046" y="5796"/>
                  <a:pt x="4836" y="5533"/>
                  <a:pt x="5605" y="5227"/>
                </a:cubicBezTo>
                <a:lnTo>
                  <a:pt x="5605" y="5227"/>
                </a:lnTo>
                <a:cubicBezTo>
                  <a:pt x="5345" y="5726"/>
                  <a:pt x="5085" y="6226"/>
                  <a:pt x="4830" y="6727"/>
                </a:cubicBezTo>
                <a:cubicBezTo>
                  <a:pt x="4002" y="6892"/>
                  <a:pt x="3187" y="7121"/>
                  <a:pt x="2393" y="7406"/>
                </a:cubicBezTo>
                <a:cubicBezTo>
                  <a:pt x="2781" y="6626"/>
                  <a:pt x="3161" y="5837"/>
                  <a:pt x="3563" y="5063"/>
                </a:cubicBezTo>
                <a:cubicBezTo>
                  <a:pt x="3566" y="5063"/>
                  <a:pt x="3568" y="5064"/>
                  <a:pt x="3570" y="5064"/>
                </a:cubicBezTo>
                <a:cubicBezTo>
                  <a:pt x="3572" y="5064"/>
                  <a:pt x="3573" y="5063"/>
                  <a:pt x="3575" y="5063"/>
                </a:cubicBezTo>
                <a:cubicBezTo>
                  <a:pt x="4381" y="4940"/>
                  <a:pt x="5206" y="4705"/>
                  <a:pt x="6000" y="4474"/>
                </a:cubicBezTo>
                <a:close/>
                <a:moveTo>
                  <a:pt x="6451" y="4161"/>
                </a:moveTo>
                <a:cubicBezTo>
                  <a:pt x="6641" y="4672"/>
                  <a:pt x="6852" y="5174"/>
                  <a:pt x="7055" y="5680"/>
                </a:cubicBezTo>
                <a:cubicBezTo>
                  <a:pt x="7237" y="6136"/>
                  <a:pt x="7384" y="6655"/>
                  <a:pt x="7651" y="7074"/>
                </a:cubicBezTo>
                <a:cubicBezTo>
                  <a:pt x="7571" y="7338"/>
                  <a:pt x="7481" y="7596"/>
                  <a:pt x="7381" y="7856"/>
                </a:cubicBezTo>
                <a:cubicBezTo>
                  <a:pt x="7062" y="6801"/>
                  <a:pt x="6643" y="5771"/>
                  <a:pt x="6160" y="4781"/>
                </a:cubicBezTo>
                <a:cubicBezTo>
                  <a:pt x="6154" y="4768"/>
                  <a:pt x="6145" y="4759"/>
                  <a:pt x="6134" y="4752"/>
                </a:cubicBezTo>
                <a:cubicBezTo>
                  <a:pt x="6239" y="4554"/>
                  <a:pt x="6345" y="4359"/>
                  <a:pt x="6451" y="4161"/>
                </a:cubicBezTo>
                <a:close/>
                <a:moveTo>
                  <a:pt x="5699" y="7943"/>
                </a:moveTo>
                <a:cubicBezTo>
                  <a:pt x="5704" y="7951"/>
                  <a:pt x="5707" y="7959"/>
                  <a:pt x="5712" y="7964"/>
                </a:cubicBezTo>
                <a:cubicBezTo>
                  <a:pt x="5681" y="8000"/>
                  <a:pt x="5653" y="8038"/>
                  <a:pt x="5625" y="8079"/>
                </a:cubicBezTo>
                <a:cubicBezTo>
                  <a:pt x="5617" y="8085"/>
                  <a:pt x="5609" y="8092"/>
                  <a:pt x="5602" y="8098"/>
                </a:cubicBezTo>
                <a:lnTo>
                  <a:pt x="5591" y="8074"/>
                </a:lnTo>
                <a:cubicBezTo>
                  <a:pt x="5610" y="8044"/>
                  <a:pt x="5641" y="8005"/>
                  <a:pt x="5684" y="7953"/>
                </a:cubicBezTo>
                <a:cubicBezTo>
                  <a:pt x="5689" y="7951"/>
                  <a:pt x="5695" y="7946"/>
                  <a:pt x="5699" y="7943"/>
                </a:cubicBezTo>
                <a:close/>
                <a:moveTo>
                  <a:pt x="6139" y="8036"/>
                </a:moveTo>
                <a:cubicBezTo>
                  <a:pt x="6235" y="8224"/>
                  <a:pt x="6327" y="8414"/>
                  <a:pt x="6419" y="8606"/>
                </a:cubicBezTo>
                <a:cubicBezTo>
                  <a:pt x="6334" y="8431"/>
                  <a:pt x="6245" y="8257"/>
                  <a:pt x="6157" y="8085"/>
                </a:cubicBezTo>
                <a:cubicBezTo>
                  <a:pt x="6154" y="8069"/>
                  <a:pt x="6147" y="8053"/>
                  <a:pt x="6139" y="8036"/>
                </a:cubicBezTo>
                <a:close/>
                <a:moveTo>
                  <a:pt x="4746" y="6887"/>
                </a:moveTo>
                <a:lnTo>
                  <a:pt x="4746" y="6887"/>
                </a:lnTo>
                <a:cubicBezTo>
                  <a:pt x="4591" y="7190"/>
                  <a:pt x="4435" y="7493"/>
                  <a:pt x="4281" y="7796"/>
                </a:cubicBezTo>
                <a:cubicBezTo>
                  <a:pt x="4260" y="7833"/>
                  <a:pt x="4241" y="7874"/>
                  <a:pt x="4219" y="7914"/>
                </a:cubicBezTo>
                <a:cubicBezTo>
                  <a:pt x="3399" y="8231"/>
                  <a:pt x="2578" y="8503"/>
                  <a:pt x="1724" y="8712"/>
                </a:cubicBezTo>
                <a:cubicBezTo>
                  <a:pt x="1860" y="8460"/>
                  <a:pt x="1990" y="8208"/>
                  <a:pt x="2118" y="7956"/>
                </a:cubicBezTo>
                <a:cubicBezTo>
                  <a:pt x="2180" y="7830"/>
                  <a:pt x="2244" y="7702"/>
                  <a:pt x="2308" y="7575"/>
                </a:cubicBezTo>
                <a:cubicBezTo>
                  <a:pt x="2325" y="7588"/>
                  <a:pt x="2345" y="7597"/>
                  <a:pt x="2368" y="7597"/>
                </a:cubicBezTo>
                <a:cubicBezTo>
                  <a:pt x="2376" y="7597"/>
                  <a:pt x="2385" y="7595"/>
                  <a:pt x="2395" y="7593"/>
                </a:cubicBezTo>
                <a:cubicBezTo>
                  <a:pt x="3170" y="7329"/>
                  <a:pt x="3954" y="7097"/>
                  <a:pt x="4746" y="6887"/>
                </a:cubicBezTo>
                <a:close/>
                <a:moveTo>
                  <a:pt x="3673" y="9000"/>
                </a:moveTo>
                <a:lnTo>
                  <a:pt x="3673" y="9000"/>
                </a:lnTo>
                <a:cubicBezTo>
                  <a:pt x="3660" y="9026"/>
                  <a:pt x="3645" y="9052"/>
                  <a:pt x="3633" y="9077"/>
                </a:cubicBezTo>
                <a:cubicBezTo>
                  <a:pt x="3625" y="9059"/>
                  <a:pt x="3617" y="9043"/>
                  <a:pt x="3604" y="9028"/>
                </a:cubicBezTo>
                <a:cubicBezTo>
                  <a:pt x="3625" y="9020"/>
                  <a:pt x="3648" y="9010"/>
                  <a:pt x="3673" y="9000"/>
                </a:cubicBezTo>
                <a:close/>
                <a:moveTo>
                  <a:pt x="6034" y="4934"/>
                </a:moveTo>
                <a:cubicBezTo>
                  <a:pt x="6520" y="5948"/>
                  <a:pt x="6931" y="6984"/>
                  <a:pt x="7306" y="8044"/>
                </a:cubicBezTo>
                <a:cubicBezTo>
                  <a:pt x="7163" y="8398"/>
                  <a:pt x="7006" y="8742"/>
                  <a:pt x="6836" y="9082"/>
                </a:cubicBezTo>
                <a:cubicBezTo>
                  <a:pt x="6646" y="8599"/>
                  <a:pt x="6430" y="8125"/>
                  <a:pt x="6201" y="7660"/>
                </a:cubicBezTo>
                <a:cubicBezTo>
                  <a:pt x="5967" y="7187"/>
                  <a:pt x="5736" y="6660"/>
                  <a:pt x="5407" y="6246"/>
                </a:cubicBezTo>
                <a:cubicBezTo>
                  <a:pt x="5393" y="6228"/>
                  <a:pt x="5375" y="6220"/>
                  <a:pt x="5355" y="6213"/>
                </a:cubicBezTo>
                <a:cubicBezTo>
                  <a:pt x="5581" y="5786"/>
                  <a:pt x="5808" y="5361"/>
                  <a:pt x="6034" y="4934"/>
                </a:cubicBezTo>
                <a:close/>
                <a:moveTo>
                  <a:pt x="4119" y="8115"/>
                </a:moveTo>
                <a:lnTo>
                  <a:pt x="3751" y="8838"/>
                </a:lnTo>
                <a:lnTo>
                  <a:pt x="3743" y="8838"/>
                </a:lnTo>
                <a:cubicBezTo>
                  <a:pt x="2897" y="9092"/>
                  <a:pt x="2064" y="9388"/>
                  <a:pt x="1233" y="9684"/>
                </a:cubicBezTo>
                <a:cubicBezTo>
                  <a:pt x="1359" y="9429"/>
                  <a:pt x="1490" y="9174"/>
                  <a:pt x="1621" y="8918"/>
                </a:cubicBezTo>
                <a:lnTo>
                  <a:pt x="1629" y="8918"/>
                </a:lnTo>
                <a:cubicBezTo>
                  <a:pt x="2481" y="8733"/>
                  <a:pt x="3323" y="8472"/>
                  <a:pt x="4119" y="8115"/>
                </a:cubicBezTo>
                <a:close/>
                <a:moveTo>
                  <a:pt x="5952" y="10515"/>
                </a:moveTo>
                <a:lnTo>
                  <a:pt x="5952" y="10515"/>
                </a:lnTo>
                <a:cubicBezTo>
                  <a:pt x="5969" y="10533"/>
                  <a:pt x="5985" y="10550"/>
                  <a:pt x="6005" y="10563"/>
                </a:cubicBezTo>
                <a:cubicBezTo>
                  <a:pt x="5992" y="10586"/>
                  <a:pt x="5980" y="10605"/>
                  <a:pt x="5965" y="10627"/>
                </a:cubicBezTo>
                <a:cubicBezTo>
                  <a:pt x="5964" y="10589"/>
                  <a:pt x="5959" y="10553"/>
                  <a:pt x="5952" y="10515"/>
                </a:cubicBezTo>
                <a:close/>
                <a:moveTo>
                  <a:pt x="2809" y="11250"/>
                </a:moveTo>
                <a:cubicBezTo>
                  <a:pt x="2819" y="11286"/>
                  <a:pt x="2832" y="11324"/>
                  <a:pt x="2843" y="11360"/>
                </a:cubicBezTo>
                <a:cubicBezTo>
                  <a:pt x="2821" y="11350"/>
                  <a:pt x="2796" y="11343"/>
                  <a:pt x="2773" y="11343"/>
                </a:cubicBezTo>
                <a:cubicBezTo>
                  <a:pt x="2770" y="11343"/>
                  <a:pt x="2767" y="11343"/>
                  <a:pt x="2765" y="11343"/>
                </a:cubicBezTo>
                <a:cubicBezTo>
                  <a:pt x="2778" y="11314"/>
                  <a:pt x="2794" y="11283"/>
                  <a:pt x="2809" y="11250"/>
                </a:cubicBezTo>
                <a:close/>
                <a:moveTo>
                  <a:pt x="3251" y="9833"/>
                </a:moveTo>
                <a:lnTo>
                  <a:pt x="2773" y="10784"/>
                </a:lnTo>
                <a:cubicBezTo>
                  <a:pt x="2765" y="10784"/>
                  <a:pt x="2756" y="10785"/>
                  <a:pt x="2745" y="10790"/>
                </a:cubicBezTo>
                <a:cubicBezTo>
                  <a:pt x="2015" y="11111"/>
                  <a:pt x="1279" y="11396"/>
                  <a:pt x="526" y="11654"/>
                </a:cubicBezTo>
                <a:cubicBezTo>
                  <a:pt x="595" y="11324"/>
                  <a:pt x="694" y="10998"/>
                  <a:pt x="811" y="10679"/>
                </a:cubicBezTo>
                <a:cubicBezTo>
                  <a:pt x="1629" y="10573"/>
                  <a:pt x="2488" y="10180"/>
                  <a:pt x="3251" y="9833"/>
                </a:cubicBezTo>
                <a:close/>
                <a:moveTo>
                  <a:pt x="2671" y="10987"/>
                </a:moveTo>
                <a:lnTo>
                  <a:pt x="2671" y="10987"/>
                </a:lnTo>
                <a:cubicBezTo>
                  <a:pt x="2490" y="11352"/>
                  <a:pt x="2310" y="11720"/>
                  <a:pt x="2131" y="12086"/>
                </a:cubicBezTo>
                <a:cubicBezTo>
                  <a:pt x="2128" y="12086"/>
                  <a:pt x="2123" y="12086"/>
                  <a:pt x="2120" y="12088"/>
                </a:cubicBezTo>
                <a:cubicBezTo>
                  <a:pt x="1562" y="12266"/>
                  <a:pt x="938" y="12407"/>
                  <a:pt x="405" y="12664"/>
                </a:cubicBezTo>
                <a:cubicBezTo>
                  <a:pt x="416" y="12396"/>
                  <a:pt x="442" y="12126"/>
                  <a:pt x="490" y="11854"/>
                </a:cubicBezTo>
                <a:cubicBezTo>
                  <a:pt x="502" y="11860"/>
                  <a:pt x="517" y="11863"/>
                  <a:pt x="533" y="11863"/>
                </a:cubicBezTo>
                <a:cubicBezTo>
                  <a:pt x="544" y="11863"/>
                  <a:pt x="556" y="11861"/>
                  <a:pt x="568" y="11857"/>
                </a:cubicBezTo>
                <a:cubicBezTo>
                  <a:pt x="1293" y="11630"/>
                  <a:pt x="1999" y="11334"/>
                  <a:pt x="2671" y="10987"/>
                </a:cubicBezTo>
                <a:close/>
                <a:moveTo>
                  <a:pt x="4542" y="7776"/>
                </a:moveTo>
                <a:cubicBezTo>
                  <a:pt x="4560" y="7825"/>
                  <a:pt x="4584" y="7873"/>
                  <a:pt x="4606" y="7920"/>
                </a:cubicBezTo>
                <a:cubicBezTo>
                  <a:pt x="4646" y="8017"/>
                  <a:pt x="4684" y="8112"/>
                  <a:pt x="4730" y="8208"/>
                </a:cubicBezTo>
                <a:cubicBezTo>
                  <a:pt x="4733" y="8216"/>
                  <a:pt x="4740" y="8223"/>
                  <a:pt x="4746" y="8229"/>
                </a:cubicBezTo>
                <a:cubicBezTo>
                  <a:pt x="4905" y="8616"/>
                  <a:pt x="5110" y="8982"/>
                  <a:pt x="5301" y="9355"/>
                </a:cubicBezTo>
                <a:cubicBezTo>
                  <a:pt x="5532" y="9822"/>
                  <a:pt x="5677" y="10304"/>
                  <a:pt x="5874" y="10779"/>
                </a:cubicBezTo>
                <a:cubicBezTo>
                  <a:pt x="5605" y="11219"/>
                  <a:pt x="5327" y="11661"/>
                  <a:pt x="5026" y="12093"/>
                </a:cubicBezTo>
                <a:cubicBezTo>
                  <a:pt x="4843" y="11145"/>
                  <a:pt x="4396" y="10169"/>
                  <a:pt x="3956" y="9337"/>
                </a:cubicBezTo>
                <a:cubicBezTo>
                  <a:pt x="3938" y="9303"/>
                  <a:pt x="3908" y="9289"/>
                  <a:pt x="3878" y="9289"/>
                </a:cubicBezTo>
                <a:cubicBezTo>
                  <a:pt x="3824" y="9289"/>
                  <a:pt x="3770" y="9338"/>
                  <a:pt x="3799" y="9404"/>
                </a:cubicBezTo>
                <a:cubicBezTo>
                  <a:pt x="4018" y="9899"/>
                  <a:pt x="4241" y="10389"/>
                  <a:pt x="4437" y="10892"/>
                </a:cubicBezTo>
                <a:cubicBezTo>
                  <a:pt x="4610" y="11335"/>
                  <a:pt x="4740" y="11802"/>
                  <a:pt x="4920" y="12243"/>
                </a:cubicBezTo>
                <a:cubicBezTo>
                  <a:pt x="4754" y="12478"/>
                  <a:pt x="4584" y="12707"/>
                  <a:pt x="4406" y="12929"/>
                </a:cubicBezTo>
                <a:cubicBezTo>
                  <a:pt x="4151" y="11977"/>
                  <a:pt x="3845" y="10980"/>
                  <a:pt x="3367" y="10115"/>
                </a:cubicBezTo>
                <a:cubicBezTo>
                  <a:pt x="3723" y="9391"/>
                  <a:pt x="4083" y="8668"/>
                  <a:pt x="4452" y="7951"/>
                </a:cubicBezTo>
                <a:cubicBezTo>
                  <a:pt x="4479" y="7894"/>
                  <a:pt x="4511" y="7837"/>
                  <a:pt x="4542" y="7776"/>
                </a:cubicBezTo>
                <a:close/>
                <a:moveTo>
                  <a:pt x="3273" y="10303"/>
                </a:moveTo>
                <a:cubicBezTo>
                  <a:pt x="3588" y="11232"/>
                  <a:pt x="3980" y="12137"/>
                  <a:pt x="4295" y="13068"/>
                </a:cubicBezTo>
                <a:cubicBezTo>
                  <a:pt x="4095" y="13312"/>
                  <a:pt x="3887" y="13549"/>
                  <a:pt x="3668" y="13772"/>
                </a:cubicBezTo>
                <a:cubicBezTo>
                  <a:pt x="3660" y="13363"/>
                  <a:pt x="3545" y="12934"/>
                  <a:pt x="3447" y="12551"/>
                </a:cubicBezTo>
                <a:cubicBezTo>
                  <a:pt x="3323" y="12062"/>
                  <a:pt x="3187" y="11546"/>
                  <a:pt x="2948" y="11101"/>
                </a:cubicBezTo>
                <a:cubicBezTo>
                  <a:pt x="2938" y="11080"/>
                  <a:pt x="2922" y="11069"/>
                  <a:pt x="2900" y="11060"/>
                </a:cubicBezTo>
                <a:cubicBezTo>
                  <a:pt x="3023" y="10808"/>
                  <a:pt x="3149" y="10555"/>
                  <a:pt x="3273" y="10303"/>
                </a:cubicBezTo>
                <a:close/>
                <a:moveTo>
                  <a:pt x="2049" y="12258"/>
                </a:moveTo>
                <a:cubicBezTo>
                  <a:pt x="1866" y="12641"/>
                  <a:pt x="1684" y="13021"/>
                  <a:pt x="1506" y="13405"/>
                </a:cubicBezTo>
                <a:cubicBezTo>
                  <a:pt x="1424" y="13430"/>
                  <a:pt x="1344" y="13474"/>
                  <a:pt x="1275" y="13502"/>
                </a:cubicBezTo>
                <a:cubicBezTo>
                  <a:pt x="994" y="13610"/>
                  <a:pt x="703" y="13708"/>
                  <a:pt x="428" y="13837"/>
                </a:cubicBezTo>
                <a:cubicBezTo>
                  <a:pt x="403" y="13495"/>
                  <a:pt x="390" y="13157"/>
                  <a:pt x="397" y="12816"/>
                </a:cubicBezTo>
                <a:cubicBezTo>
                  <a:pt x="956" y="12707"/>
                  <a:pt x="1514" y="12460"/>
                  <a:pt x="2049" y="12258"/>
                </a:cubicBezTo>
                <a:close/>
                <a:moveTo>
                  <a:pt x="2400" y="12083"/>
                </a:moveTo>
                <a:cubicBezTo>
                  <a:pt x="2431" y="12356"/>
                  <a:pt x="2535" y="12626"/>
                  <a:pt x="2617" y="12887"/>
                </a:cubicBezTo>
                <a:cubicBezTo>
                  <a:pt x="2729" y="13245"/>
                  <a:pt x="2809" y="13667"/>
                  <a:pt x="2989" y="14008"/>
                </a:cubicBezTo>
                <a:cubicBezTo>
                  <a:pt x="2982" y="14120"/>
                  <a:pt x="3010" y="14238"/>
                  <a:pt x="3072" y="14330"/>
                </a:cubicBezTo>
                <a:cubicBezTo>
                  <a:pt x="2733" y="14616"/>
                  <a:pt x="2373" y="14875"/>
                  <a:pt x="1986" y="15089"/>
                </a:cubicBezTo>
                <a:cubicBezTo>
                  <a:pt x="1981" y="14764"/>
                  <a:pt x="1945" y="14436"/>
                  <a:pt x="1909" y="14114"/>
                </a:cubicBezTo>
                <a:cubicBezTo>
                  <a:pt x="1889" y="13929"/>
                  <a:pt x="1917" y="13556"/>
                  <a:pt x="1750" y="13428"/>
                </a:cubicBezTo>
                <a:cubicBezTo>
                  <a:pt x="1747" y="13427"/>
                  <a:pt x="1743" y="13425"/>
                  <a:pt x="1742" y="13422"/>
                </a:cubicBezTo>
                <a:cubicBezTo>
                  <a:pt x="1963" y="12977"/>
                  <a:pt x="2180" y="12530"/>
                  <a:pt x="2400" y="12083"/>
                </a:cubicBezTo>
                <a:close/>
                <a:moveTo>
                  <a:pt x="8495" y="1"/>
                </a:moveTo>
                <a:cubicBezTo>
                  <a:pt x="8464" y="1"/>
                  <a:pt x="8434" y="14"/>
                  <a:pt x="8415" y="47"/>
                </a:cubicBezTo>
                <a:cubicBezTo>
                  <a:pt x="8035" y="710"/>
                  <a:pt x="7662" y="1378"/>
                  <a:pt x="7297" y="2049"/>
                </a:cubicBezTo>
                <a:cubicBezTo>
                  <a:pt x="7095" y="1994"/>
                  <a:pt x="6895" y="1969"/>
                  <a:pt x="6698" y="1969"/>
                </a:cubicBezTo>
                <a:cubicBezTo>
                  <a:pt x="5755" y="1969"/>
                  <a:pt x="4901" y="2553"/>
                  <a:pt x="4319" y="3312"/>
                </a:cubicBezTo>
                <a:cubicBezTo>
                  <a:pt x="3897" y="3862"/>
                  <a:pt x="3591" y="4492"/>
                  <a:pt x="3277" y="5109"/>
                </a:cubicBezTo>
                <a:cubicBezTo>
                  <a:pt x="2913" y="5829"/>
                  <a:pt x="2549" y="6547"/>
                  <a:pt x="2187" y="7267"/>
                </a:cubicBezTo>
                <a:cubicBezTo>
                  <a:pt x="1526" y="8576"/>
                  <a:pt x="735" y="9900"/>
                  <a:pt x="364" y="11330"/>
                </a:cubicBezTo>
                <a:cubicBezTo>
                  <a:pt x="1" y="12739"/>
                  <a:pt x="117" y="14336"/>
                  <a:pt x="451" y="15744"/>
                </a:cubicBezTo>
                <a:cubicBezTo>
                  <a:pt x="451" y="15759"/>
                  <a:pt x="452" y="15770"/>
                  <a:pt x="459" y="15783"/>
                </a:cubicBezTo>
                <a:cubicBezTo>
                  <a:pt x="451" y="15801"/>
                  <a:pt x="442" y="15819"/>
                  <a:pt x="436" y="15839"/>
                </a:cubicBezTo>
                <a:cubicBezTo>
                  <a:pt x="424" y="15868"/>
                  <a:pt x="448" y="15889"/>
                  <a:pt x="472" y="15889"/>
                </a:cubicBezTo>
                <a:cubicBezTo>
                  <a:pt x="486" y="15889"/>
                  <a:pt x="500" y="15882"/>
                  <a:pt x="508" y="15867"/>
                </a:cubicBezTo>
                <a:cubicBezTo>
                  <a:pt x="513" y="15853"/>
                  <a:pt x="523" y="15840"/>
                  <a:pt x="528" y="15827"/>
                </a:cubicBezTo>
                <a:cubicBezTo>
                  <a:pt x="539" y="15827"/>
                  <a:pt x="549" y="15824"/>
                  <a:pt x="557" y="15817"/>
                </a:cubicBezTo>
                <a:cubicBezTo>
                  <a:pt x="1909" y="15647"/>
                  <a:pt x="3054" y="14804"/>
                  <a:pt x="3956" y="13826"/>
                </a:cubicBezTo>
                <a:cubicBezTo>
                  <a:pt x="4974" y="12718"/>
                  <a:pt x="5818" y="11404"/>
                  <a:pt x="6572" y="10108"/>
                </a:cubicBezTo>
                <a:cubicBezTo>
                  <a:pt x="7980" y="7698"/>
                  <a:pt x="8945" y="4650"/>
                  <a:pt x="7747" y="1950"/>
                </a:cubicBezTo>
                <a:cubicBezTo>
                  <a:pt x="7731" y="1914"/>
                  <a:pt x="7703" y="1896"/>
                  <a:pt x="7675" y="1890"/>
                </a:cubicBezTo>
                <a:cubicBezTo>
                  <a:pt x="7988" y="1312"/>
                  <a:pt x="8299" y="736"/>
                  <a:pt x="8610" y="157"/>
                </a:cubicBezTo>
                <a:cubicBezTo>
                  <a:pt x="8650" y="77"/>
                  <a:pt x="8569" y="1"/>
                  <a:pt x="84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4764401" y="1236275"/>
            <a:ext cx="40779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679458" y="1147100"/>
            <a:ext cx="4056300" cy="371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01550" y="1147100"/>
            <a:ext cx="4148700" cy="371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301550" y="1147104"/>
            <a:ext cx="41487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964400" y="2268650"/>
            <a:ext cx="33255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3" type="subTitle"/>
          </p:nvPr>
        </p:nvSpPr>
        <p:spPr>
          <a:xfrm>
            <a:off x="5210550" y="2676050"/>
            <a:ext cx="2982000" cy="163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hasCustomPrompt="1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5"/>
          <p:cNvSpPr txBox="1"/>
          <p:nvPr>
            <p:ph hasCustomPrompt="1" idx="4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5"/>
          <p:cNvSpPr txBox="1"/>
          <p:nvPr>
            <p:ph hasCustomPrompt="1" idx="5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5"/>
          <p:cNvSpPr txBox="1"/>
          <p:nvPr>
            <p:ph idx="6" type="subTitle"/>
          </p:nvPr>
        </p:nvSpPr>
        <p:spPr>
          <a:xfrm>
            <a:off x="4679450" y="1147104"/>
            <a:ext cx="4053000" cy="1059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Just Another Hand"/>
              <a:buNone/>
              <a:defRPr sz="2600">
                <a:solidFill>
                  <a:schemeClr val="dk1"/>
                </a:solidFill>
                <a:latin typeface="Just Another Hand"/>
                <a:ea typeface="Just Another Hand"/>
                <a:cs typeface="Just Another Hand"/>
                <a:sym typeface="Just Another Hand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7"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athway Gothic One"/>
              <a:buNone/>
              <a:defRPr sz="31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8" type="subTitle"/>
          </p:nvPr>
        </p:nvSpPr>
        <p:spPr>
          <a:xfrm>
            <a:off x="964400" y="2801438"/>
            <a:ext cx="33255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9" type="subTitle"/>
          </p:nvPr>
        </p:nvSpPr>
        <p:spPr>
          <a:xfrm>
            <a:off x="964400" y="3334225"/>
            <a:ext cx="33255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3" type="subTitle"/>
          </p:nvPr>
        </p:nvSpPr>
        <p:spPr>
          <a:xfrm>
            <a:off x="964400" y="3867013"/>
            <a:ext cx="33255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4" type="subTitle"/>
          </p:nvPr>
        </p:nvSpPr>
        <p:spPr>
          <a:xfrm>
            <a:off x="964400" y="4399800"/>
            <a:ext cx="3325500" cy="40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79415" y="1909838"/>
            <a:ext cx="534100" cy="392643"/>
          </a:xfrm>
          <a:custGeom>
            <a:rect b="b" l="l" r="r" t="t"/>
            <a:pathLst>
              <a:path extrusionOk="0" h="13501" w="18365">
                <a:moveTo>
                  <a:pt x="12856" y="5895"/>
                </a:moveTo>
                <a:cubicBezTo>
                  <a:pt x="13692" y="5895"/>
                  <a:pt x="14772" y="6310"/>
                  <a:pt x="14779" y="7258"/>
                </a:cubicBezTo>
                <a:cubicBezTo>
                  <a:pt x="14782" y="7705"/>
                  <a:pt x="14515" y="7873"/>
                  <a:pt x="14198" y="7873"/>
                </a:cubicBezTo>
                <a:cubicBezTo>
                  <a:pt x="13907" y="7873"/>
                  <a:pt x="13574" y="7730"/>
                  <a:pt x="13372" y="7532"/>
                </a:cubicBezTo>
                <a:cubicBezTo>
                  <a:pt x="12982" y="7152"/>
                  <a:pt x="12711" y="6620"/>
                  <a:pt x="12526" y="6116"/>
                </a:cubicBezTo>
                <a:cubicBezTo>
                  <a:pt x="12505" y="6056"/>
                  <a:pt x="12482" y="5992"/>
                  <a:pt x="12464" y="5930"/>
                </a:cubicBezTo>
                <a:cubicBezTo>
                  <a:pt x="12490" y="5926"/>
                  <a:pt x="12521" y="5918"/>
                  <a:pt x="12549" y="5915"/>
                </a:cubicBezTo>
                <a:cubicBezTo>
                  <a:pt x="12645" y="5902"/>
                  <a:pt x="12748" y="5895"/>
                  <a:pt x="12856" y="5895"/>
                </a:cubicBezTo>
                <a:close/>
                <a:moveTo>
                  <a:pt x="6882" y="9733"/>
                </a:moveTo>
                <a:cubicBezTo>
                  <a:pt x="7055" y="9733"/>
                  <a:pt x="7237" y="9877"/>
                  <a:pt x="7340" y="10003"/>
                </a:cubicBezTo>
                <a:cubicBezTo>
                  <a:pt x="7528" y="10235"/>
                  <a:pt x="7608" y="10556"/>
                  <a:pt x="7616" y="10850"/>
                </a:cubicBezTo>
                <a:cubicBezTo>
                  <a:pt x="7618" y="10919"/>
                  <a:pt x="7615" y="10990"/>
                  <a:pt x="7608" y="11058"/>
                </a:cubicBezTo>
                <a:cubicBezTo>
                  <a:pt x="7214" y="10999"/>
                  <a:pt x="6842" y="10734"/>
                  <a:pt x="6674" y="10371"/>
                </a:cubicBezTo>
                <a:cubicBezTo>
                  <a:pt x="6594" y="10199"/>
                  <a:pt x="6437" y="9747"/>
                  <a:pt x="6874" y="9733"/>
                </a:cubicBezTo>
                <a:cubicBezTo>
                  <a:pt x="6876" y="9733"/>
                  <a:pt x="6879" y="9733"/>
                  <a:pt x="6882" y="9733"/>
                </a:cubicBezTo>
                <a:close/>
                <a:moveTo>
                  <a:pt x="1976" y="10229"/>
                </a:moveTo>
                <a:cubicBezTo>
                  <a:pt x="2187" y="10229"/>
                  <a:pt x="2307" y="10660"/>
                  <a:pt x="2287" y="10816"/>
                </a:cubicBezTo>
                <a:cubicBezTo>
                  <a:pt x="2249" y="11096"/>
                  <a:pt x="2064" y="11333"/>
                  <a:pt x="1820" y="11477"/>
                </a:cubicBezTo>
                <a:cubicBezTo>
                  <a:pt x="1734" y="11299"/>
                  <a:pt x="1665" y="11106"/>
                  <a:pt x="1644" y="10914"/>
                </a:cubicBezTo>
                <a:cubicBezTo>
                  <a:pt x="1630" y="10780"/>
                  <a:pt x="1622" y="10571"/>
                  <a:pt x="1699" y="10451"/>
                </a:cubicBezTo>
                <a:cubicBezTo>
                  <a:pt x="1803" y="10290"/>
                  <a:pt x="1896" y="10229"/>
                  <a:pt x="1976" y="10229"/>
                </a:cubicBezTo>
                <a:close/>
                <a:moveTo>
                  <a:pt x="15599" y="0"/>
                </a:moveTo>
                <a:cubicBezTo>
                  <a:pt x="15515" y="0"/>
                  <a:pt x="15430" y="4"/>
                  <a:pt x="15345" y="11"/>
                </a:cubicBezTo>
                <a:cubicBezTo>
                  <a:pt x="13576" y="161"/>
                  <a:pt x="12338" y="1770"/>
                  <a:pt x="12014" y="3416"/>
                </a:cubicBezTo>
                <a:cubicBezTo>
                  <a:pt x="11863" y="4174"/>
                  <a:pt x="11892" y="4961"/>
                  <a:pt x="12081" y="5710"/>
                </a:cubicBezTo>
                <a:cubicBezTo>
                  <a:pt x="11264" y="5989"/>
                  <a:pt x="10536" y="6620"/>
                  <a:pt x="10084" y="7363"/>
                </a:cubicBezTo>
                <a:cubicBezTo>
                  <a:pt x="9561" y="8222"/>
                  <a:pt x="9425" y="9204"/>
                  <a:pt x="8998" y="10098"/>
                </a:cubicBezTo>
                <a:cubicBezTo>
                  <a:pt x="8782" y="10551"/>
                  <a:pt x="8430" y="10999"/>
                  <a:pt x="7898" y="11063"/>
                </a:cubicBezTo>
                <a:cubicBezTo>
                  <a:pt x="7939" y="10628"/>
                  <a:pt x="7849" y="10183"/>
                  <a:pt x="7579" y="9837"/>
                </a:cubicBezTo>
                <a:cubicBezTo>
                  <a:pt x="7413" y="9625"/>
                  <a:pt x="7084" y="9453"/>
                  <a:pt x="6800" y="9453"/>
                </a:cubicBezTo>
                <a:cubicBezTo>
                  <a:pt x="6567" y="9453"/>
                  <a:pt x="6364" y="9568"/>
                  <a:pt x="6304" y="9870"/>
                </a:cubicBezTo>
                <a:cubicBezTo>
                  <a:pt x="6173" y="10523"/>
                  <a:pt x="6806" y="11137"/>
                  <a:pt x="7378" y="11302"/>
                </a:cubicBezTo>
                <a:cubicBezTo>
                  <a:pt x="7441" y="11320"/>
                  <a:pt x="7502" y="11335"/>
                  <a:pt x="7564" y="11345"/>
                </a:cubicBezTo>
                <a:cubicBezTo>
                  <a:pt x="7436" y="11826"/>
                  <a:pt x="7112" y="12241"/>
                  <a:pt x="6713" y="12546"/>
                </a:cubicBezTo>
                <a:cubicBezTo>
                  <a:pt x="6128" y="12992"/>
                  <a:pt x="5383" y="13232"/>
                  <a:pt x="4642" y="13232"/>
                </a:cubicBezTo>
                <a:cubicBezTo>
                  <a:pt x="4216" y="13232"/>
                  <a:pt x="3791" y="13153"/>
                  <a:pt x="3399" y="12988"/>
                </a:cubicBezTo>
                <a:cubicBezTo>
                  <a:pt x="2822" y="12744"/>
                  <a:pt x="2321" y="12318"/>
                  <a:pt x="1990" y="11786"/>
                </a:cubicBezTo>
                <a:cubicBezTo>
                  <a:pt x="1974" y="11760"/>
                  <a:pt x="1958" y="11732"/>
                  <a:pt x="1938" y="11703"/>
                </a:cubicBezTo>
                <a:cubicBezTo>
                  <a:pt x="2043" y="11642"/>
                  <a:pt x="2138" y="11569"/>
                  <a:pt x="2221" y="11482"/>
                </a:cubicBezTo>
                <a:cubicBezTo>
                  <a:pt x="2573" y="11119"/>
                  <a:pt x="2761" y="10230"/>
                  <a:pt x="2126" y="10016"/>
                </a:cubicBezTo>
                <a:cubicBezTo>
                  <a:pt x="2055" y="9991"/>
                  <a:pt x="1989" y="9980"/>
                  <a:pt x="1929" y="9980"/>
                </a:cubicBezTo>
                <a:cubicBezTo>
                  <a:pt x="1429" y="9980"/>
                  <a:pt x="1320" y="10757"/>
                  <a:pt x="1418" y="11153"/>
                </a:cubicBezTo>
                <a:cubicBezTo>
                  <a:pt x="1455" y="11309"/>
                  <a:pt x="1508" y="11458"/>
                  <a:pt x="1567" y="11598"/>
                </a:cubicBezTo>
                <a:cubicBezTo>
                  <a:pt x="1469" y="11629"/>
                  <a:pt x="1367" y="11645"/>
                  <a:pt x="1266" y="11645"/>
                </a:cubicBezTo>
                <a:cubicBezTo>
                  <a:pt x="1138" y="11645"/>
                  <a:pt x="1010" y="11618"/>
                  <a:pt x="894" y="11561"/>
                </a:cubicBezTo>
                <a:cubicBezTo>
                  <a:pt x="374" y="11302"/>
                  <a:pt x="192" y="10633"/>
                  <a:pt x="446" y="10132"/>
                </a:cubicBezTo>
                <a:cubicBezTo>
                  <a:pt x="478" y="10068"/>
                  <a:pt x="423" y="10018"/>
                  <a:pt x="368" y="10018"/>
                </a:cubicBezTo>
                <a:cubicBezTo>
                  <a:pt x="339" y="10018"/>
                  <a:pt x="309" y="10031"/>
                  <a:pt x="292" y="10063"/>
                </a:cubicBezTo>
                <a:cubicBezTo>
                  <a:pt x="1" y="10580"/>
                  <a:pt x="123" y="11282"/>
                  <a:pt x="595" y="11659"/>
                </a:cubicBezTo>
                <a:cubicBezTo>
                  <a:pt x="794" y="11818"/>
                  <a:pt x="1032" y="11889"/>
                  <a:pt x="1273" y="11889"/>
                </a:cubicBezTo>
                <a:cubicBezTo>
                  <a:pt x="1408" y="11889"/>
                  <a:pt x="1544" y="11867"/>
                  <a:pt x="1675" y="11824"/>
                </a:cubicBezTo>
                <a:cubicBezTo>
                  <a:pt x="2255" y="12896"/>
                  <a:pt x="3487" y="13500"/>
                  <a:pt x="4703" y="13500"/>
                </a:cubicBezTo>
                <a:cubicBezTo>
                  <a:pt x="4964" y="13500"/>
                  <a:pt x="5226" y="13472"/>
                  <a:pt x="5479" y="13415"/>
                </a:cubicBezTo>
                <a:cubicBezTo>
                  <a:pt x="6314" y="13227"/>
                  <a:pt x="7142" y="12744"/>
                  <a:pt x="7590" y="11996"/>
                </a:cubicBezTo>
                <a:cubicBezTo>
                  <a:pt x="7703" y="11808"/>
                  <a:pt x="7787" y="11597"/>
                  <a:pt x="7841" y="11374"/>
                </a:cubicBezTo>
                <a:cubicBezTo>
                  <a:pt x="9335" y="11361"/>
                  <a:pt x="9619" y="8887"/>
                  <a:pt x="10145" y="7867"/>
                </a:cubicBezTo>
                <a:cubicBezTo>
                  <a:pt x="10575" y="7038"/>
                  <a:pt x="11253" y="6280"/>
                  <a:pt x="12156" y="6008"/>
                </a:cubicBezTo>
                <a:cubicBezTo>
                  <a:pt x="12387" y="6753"/>
                  <a:pt x="12820" y="7669"/>
                  <a:pt x="13531" y="8060"/>
                </a:cubicBezTo>
                <a:cubicBezTo>
                  <a:pt x="13715" y="8162"/>
                  <a:pt x="13926" y="8213"/>
                  <a:pt x="14132" y="8213"/>
                </a:cubicBezTo>
                <a:cubicBezTo>
                  <a:pt x="14572" y="8213"/>
                  <a:pt x="14990" y="7977"/>
                  <a:pt x="15084" y="7483"/>
                </a:cubicBezTo>
                <a:cubicBezTo>
                  <a:pt x="15208" y="6823"/>
                  <a:pt x="14717" y="6205"/>
                  <a:pt x="14179" y="5895"/>
                </a:cubicBezTo>
                <a:cubicBezTo>
                  <a:pt x="13778" y="5666"/>
                  <a:pt x="13363" y="5566"/>
                  <a:pt x="12954" y="5566"/>
                </a:cubicBezTo>
                <a:cubicBezTo>
                  <a:pt x="12759" y="5566"/>
                  <a:pt x="12564" y="5589"/>
                  <a:pt x="12374" y="5632"/>
                </a:cubicBezTo>
                <a:cubicBezTo>
                  <a:pt x="12174" y="4845"/>
                  <a:pt x="12172" y="4002"/>
                  <a:pt x="12379" y="3217"/>
                </a:cubicBezTo>
                <a:cubicBezTo>
                  <a:pt x="12680" y="2071"/>
                  <a:pt x="13468" y="981"/>
                  <a:pt x="14601" y="548"/>
                </a:cubicBezTo>
                <a:cubicBezTo>
                  <a:pt x="14917" y="426"/>
                  <a:pt x="15264" y="363"/>
                  <a:pt x="15612" y="363"/>
                </a:cubicBezTo>
                <a:cubicBezTo>
                  <a:pt x="16333" y="363"/>
                  <a:pt x="17056" y="634"/>
                  <a:pt x="17509" y="1210"/>
                </a:cubicBezTo>
                <a:cubicBezTo>
                  <a:pt x="18152" y="2025"/>
                  <a:pt x="18117" y="3415"/>
                  <a:pt x="17177" y="4000"/>
                </a:cubicBezTo>
                <a:cubicBezTo>
                  <a:pt x="16973" y="4126"/>
                  <a:pt x="16716" y="4194"/>
                  <a:pt x="16463" y="4194"/>
                </a:cubicBezTo>
                <a:cubicBezTo>
                  <a:pt x="16000" y="4194"/>
                  <a:pt x="15550" y="3966"/>
                  <a:pt x="15470" y="3444"/>
                </a:cubicBezTo>
                <a:cubicBezTo>
                  <a:pt x="15395" y="2954"/>
                  <a:pt x="15821" y="2596"/>
                  <a:pt x="16200" y="2596"/>
                </a:cubicBezTo>
                <a:cubicBezTo>
                  <a:pt x="16439" y="2596"/>
                  <a:pt x="16660" y="2740"/>
                  <a:pt x="16720" y="3086"/>
                </a:cubicBezTo>
                <a:cubicBezTo>
                  <a:pt x="16737" y="3184"/>
                  <a:pt x="16818" y="3230"/>
                  <a:pt x="16896" y="3230"/>
                </a:cubicBezTo>
                <a:cubicBezTo>
                  <a:pt x="16987" y="3230"/>
                  <a:pt x="17075" y="3169"/>
                  <a:pt x="17055" y="3055"/>
                </a:cubicBezTo>
                <a:cubicBezTo>
                  <a:pt x="16973" y="2590"/>
                  <a:pt x="16556" y="2248"/>
                  <a:pt x="16108" y="2248"/>
                </a:cubicBezTo>
                <a:cubicBezTo>
                  <a:pt x="15976" y="2248"/>
                  <a:pt x="15841" y="2278"/>
                  <a:pt x="15712" y="2343"/>
                </a:cubicBezTo>
                <a:cubicBezTo>
                  <a:pt x="15102" y="2644"/>
                  <a:pt x="14969" y="3470"/>
                  <a:pt x="15354" y="3997"/>
                </a:cubicBezTo>
                <a:cubicBezTo>
                  <a:pt x="15626" y="4371"/>
                  <a:pt x="16046" y="4545"/>
                  <a:pt x="16475" y="4545"/>
                </a:cubicBezTo>
                <a:cubicBezTo>
                  <a:pt x="16747" y="4545"/>
                  <a:pt x="17022" y="4476"/>
                  <a:pt x="17268" y="4344"/>
                </a:cubicBezTo>
                <a:cubicBezTo>
                  <a:pt x="17910" y="3997"/>
                  <a:pt x="18270" y="3315"/>
                  <a:pt x="18299" y="2598"/>
                </a:cubicBezTo>
                <a:cubicBezTo>
                  <a:pt x="18364" y="1050"/>
                  <a:pt x="17048" y="0"/>
                  <a:pt x="155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522940" y="3235038"/>
            <a:ext cx="534100" cy="392643"/>
          </a:xfrm>
          <a:custGeom>
            <a:rect b="b" l="l" r="r" t="t"/>
            <a:pathLst>
              <a:path extrusionOk="0" h="13501" w="18365">
                <a:moveTo>
                  <a:pt x="12856" y="5895"/>
                </a:moveTo>
                <a:cubicBezTo>
                  <a:pt x="13692" y="5895"/>
                  <a:pt x="14772" y="6310"/>
                  <a:pt x="14779" y="7258"/>
                </a:cubicBezTo>
                <a:cubicBezTo>
                  <a:pt x="14782" y="7705"/>
                  <a:pt x="14515" y="7873"/>
                  <a:pt x="14198" y="7873"/>
                </a:cubicBezTo>
                <a:cubicBezTo>
                  <a:pt x="13907" y="7873"/>
                  <a:pt x="13574" y="7730"/>
                  <a:pt x="13372" y="7532"/>
                </a:cubicBezTo>
                <a:cubicBezTo>
                  <a:pt x="12982" y="7152"/>
                  <a:pt x="12711" y="6620"/>
                  <a:pt x="12526" y="6116"/>
                </a:cubicBezTo>
                <a:cubicBezTo>
                  <a:pt x="12505" y="6056"/>
                  <a:pt x="12482" y="5992"/>
                  <a:pt x="12464" y="5930"/>
                </a:cubicBezTo>
                <a:cubicBezTo>
                  <a:pt x="12490" y="5926"/>
                  <a:pt x="12521" y="5918"/>
                  <a:pt x="12549" y="5915"/>
                </a:cubicBezTo>
                <a:cubicBezTo>
                  <a:pt x="12645" y="5902"/>
                  <a:pt x="12748" y="5895"/>
                  <a:pt x="12856" y="5895"/>
                </a:cubicBezTo>
                <a:close/>
                <a:moveTo>
                  <a:pt x="6882" y="9733"/>
                </a:moveTo>
                <a:cubicBezTo>
                  <a:pt x="7055" y="9733"/>
                  <a:pt x="7237" y="9877"/>
                  <a:pt x="7340" y="10003"/>
                </a:cubicBezTo>
                <a:cubicBezTo>
                  <a:pt x="7528" y="10235"/>
                  <a:pt x="7608" y="10556"/>
                  <a:pt x="7616" y="10850"/>
                </a:cubicBezTo>
                <a:cubicBezTo>
                  <a:pt x="7618" y="10919"/>
                  <a:pt x="7615" y="10990"/>
                  <a:pt x="7608" y="11058"/>
                </a:cubicBezTo>
                <a:cubicBezTo>
                  <a:pt x="7214" y="10999"/>
                  <a:pt x="6842" y="10734"/>
                  <a:pt x="6674" y="10371"/>
                </a:cubicBezTo>
                <a:cubicBezTo>
                  <a:pt x="6594" y="10199"/>
                  <a:pt x="6437" y="9747"/>
                  <a:pt x="6874" y="9733"/>
                </a:cubicBezTo>
                <a:cubicBezTo>
                  <a:pt x="6876" y="9733"/>
                  <a:pt x="6879" y="9733"/>
                  <a:pt x="6882" y="9733"/>
                </a:cubicBezTo>
                <a:close/>
                <a:moveTo>
                  <a:pt x="1976" y="10229"/>
                </a:moveTo>
                <a:cubicBezTo>
                  <a:pt x="2187" y="10229"/>
                  <a:pt x="2307" y="10660"/>
                  <a:pt x="2287" y="10816"/>
                </a:cubicBezTo>
                <a:cubicBezTo>
                  <a:pt x="2249" y="11096"/>
                  <a:pt x="2064" y="11333"/>
                  <a:pt x="1820" y="11477"/>
                </a:cubicBezTo>
                <a:cubicBezTo>
                  <a:pt x="1734" y="11299"/>
                  <a:pt x="1665" y="11106"/>
                  <a:pt x="1644" y="10914"/>
                </a:cubicBezTo>
                <a:cubicBezTo>
                  <a:pt x="1630" y="10780"/>
                  <a:pt x="1622" y="10571"/>
                  <a:pt x="1699" y="10451"/>
                </a:cubicBezTo>
                <a:cubicBezTo>
                  <a:pt x="1803" y="10290"/>
                  <a:pt x="1896" y="10229"/>
                  <a:pt x="1976" y="10229"/>
                </a:cubicBezTo>
                <a:close/>
                <a:moveTo>
                  <a:pt x="15599" y="0"/>
                </a:moveTo>
                <a:cubicBezTo>
                  <a:pt x="15515" y="0"/>
                  <a:pt x="15430" y="4"/>
                  <a:pt x="15345" y="11"/>
                </a:cubicBezTo>
                <a:cubicBezTo>
                  <a:pt x="13576" y="161"/>
                  <a:pt x="12338" y="1770"/>
                  <a:pt x="12014" y="3416"/>
                </a:cubicBezTo>
                <a:cubicBezTo>
                  <a:pt x="11863" y="4174"/>
                  <a:pt x="11892" y="4961"/>
                  <a:pt x="12081" y="5710"/>
                </a:cubicBezTo>
                <a:cubicBezTo>
                  <a:pt x="11264" y="5989"/>
                  <a:pt x="10536" y="6620"/>
                  <a:pt x="10084" y="7363"/>
                </a:cubicBezTo>
                <a:cubicBezTo>
                  <a:pt x="9561" y="8222"/>
                  <a:pt x="9425" y="9204"/>
                  <a:pt x="8998" y="10098"/>
                </a:cubicBezTo>
                <a:cubicBezTo>
                  <a:pt x="8782" y="10551"/>
                  <a:pt x="8430" y="10999"/>
                  <a:pt x="7898" y="11063"/>
                </a:cubicBezTo>
                <a:cubicBezTo>
                  <a:pt x="7939" y="10628"/>
                  <a:pt x="7849" y="10183"/>
                  <a:pt x="7579" y="9837"/>
                </a:cubicBezTo>
                <a:cubicBezTo>
                  <a:pt x="7413" y="9625"/>
                  <a:pt x="7084" y="9453"/>
                  <a:pt x="6800" y="9453"/>
                </a:cubicBezTo>
                <a:cubicBezTo>
                  <a:pt x="6567" y="9453"/>
                  <a:pt x="6364" y="9568"/>
                  <a:pt x="6304" y="9870"/>
                </a:cubicBezTo>
                <a:cubicBezTo>
                  <a:pt x="6173" y="10523"/>
                  <a:pt x="6806" y="11137"/>
                  <a:pt x="7378" y="11302"/>
                </a:cubicBezTo>
                <a:cubicBezTo>
                  <a:pt x="7441" y="11320"/>
                  <a:pt x="7502" y="11335"/>
                  <a:pt x="7564" y="11345"/>
                </a:cubicBezTo>
                <a:cubicBezTo>
                  <a:pt x="7436" y="11826"/>
                  <a:pt x="7112" y="12241"/>
                  <a:pt x="6713" y="12546"/>
                </a:cubicBezTo>
                <a:cubicBezTo>
                  <a:pt x="6128" y="12992"/>
                  <a:pt x="5383" y="13232"/>
                  <a:pt x="4642" y="13232"/>
                </a:cubicBezTo>
                <a:cubicBezTo>
                  <a:pt x="4216" y="13232"/>
                  <a:pt x="3791" y="13153"/>
                  <a:pt x="3399" y="12988"/>
                </a:cubicBezTo>
                <a:cubicBezTo>
                  <a:pt x="2822" y="12744"/>
                  <a:pt x="2321" y="12318"/>
                  <a:pt x="1990" y="11786"/>
                </a:cubicBezTo>
                <a:cubicBezTo>
                  <a:pt x="1974" y="11760"/>
                  <a:pt x="1958" y="11732"/>
                  <a:pt x="1938" y="11703"/>
                </a:cubicBezTo>
                <a:cubicBezTo>
                  <a:pt x="2043" y="11642"/>
                  <a:pt x="2138" y="11569"/>
                  <a:pt x="2221" y="11482"/>
                </a:cubicBezTo>
                <a:cubicBezTo>
                  <a:pt x="2573" y="11119"/>
                  <a:pt x="2761" y="10230"/>
                  <a:pt x="2126" y="10016"/>
                </a:cubicBezTo>
                <a:cubicBezTo>
                  <a:pt x="2055" y="9991"/>
                  <a:pt x="1989" y="9980"/>
                  <a:pt x="1929" y="9980"/>
                </a:cubicBezTo>
                <a:cubicBezTo>
                  <a:pt x="1429" y="9980"/>
                  <a:pt x="1320" y="10757"/>
                  <a:pt x="1418" y="11153"/>
                </a:cubicBezTo>
                <a:cubicBezTo>
                  <a:pt x="1455" y="11309"/>
                  <a:pt x="1508" y="11458"/>
                  <a:pt x="1567" y="11598"/>
                </a:cubicBezTo>
                <a:cubicBezTo>
                  <a:pt x="1469" y="11629"/>
                  <a:pt x="1367" y="11645"/>
                  <a:pt x="1266" y="11645"/>
                </a:cubicBezTo>
                <a:cubicBezTo>
                  <a:pt x="1138" y="11645"/>
                  <a:pt x="1010" y="11618"/>
                  <a:pt x="894" y="11561"/>
                </a:cubicBezTo>
                <a:cubicBezTo>
                  <a:pt x="374" y="11302"/>
                  <a:pt x="192" y="10633"/>
                  <a:pt x="446" y="10132"/>
                </a:cubicBezTo>
                <a:cubicBezTo>
                  <a:pt x="478" y="10068"/>
                  <a:pt x="423" y="10018"/>
                  <a:pt x="368" y="10018"/>
                </a:cubicBezTo>
                <a:cubicBezTo>
                  <a:pt x="339" y="10018"/>
                  <a:pt x="309" y="10031"/>
                  <a:pt x="292" y="10063"/>
                </a:cubicBezTo>
                <a:cubicBezTo>
                  <a:pt x="1" y="10580"/>
                  <a:pt x="123" y="11282"/>
                  <a:pt x="595" y="11659"/>
                </a:cubicBezTo>
                <a:cubicBezTo>
                  <a:pt x="794" y="11818"/>
                  <a:pt x="1032" y="11889"/>
                  <a:pt x="1273" y="11889"/>
                </a:cubicBezTo>
                <a:cubicBezTo>
                  <a:pt x="1408" y="11889"/>
                  <a:pt x="1544" y="11867"/>
                  <a:pt x="1675" y="11824"/>
                </a:cubicBezTo>
                <a:cubicBezTo>
                  <a:pt x="2255" y="12896"/>
                  <a:pt x="3487" y="13500"/>
                  <a:pt x="4703" y="13500"/>
                </a:cubicBezTo>
                <a:cubicBezTo>
                  <a:pt x="4964" y="13500"/>
                  <a:pt x="5226" y="13472"/>
                  <a:pt x="5479" y="13415"/>
                </a:cubicBezTo>
                <a:cubicBezTo>
                  <a:pt x="6314" y="13227"/>
                  <a:pt x="7142" y="12744"/>
                  <a:pt x="7590" y="11996"/>
                </a:cubicBezTo>
                <a:cubicBezTo>
                  <a:pt x="7703" y="11808"/>
                  <a:pt x="7787" y="11597"/>
                  <a:pt x="7841" y="11374"/>
                </a:cubicBezTo>
                <a:cubicBezTo>
                  <a:pt x="9335" y="11361"/>
                  <a:pt x="9619" y="8887"/>
                  <a:pt x="10145" y="7867"/>
                </a:cubicBezTo>
                <a:cubicBezTo>
                  <a:pt x="10575" y="7038"/>
                  <a:pt x="11253" y="6280"/>
                  <a:pt x="12156" y="6008"/>
                </a:cubicBezTo>
                <a:cubicBezTo>
                  <a:pt x="12387" y="6753"/>
                  <a:pt x="12820" y="7669"/>
                  <a:pt x="13531" y="8060"/>
                </a:cubicBezTo>
                <a:cubicBezTo>
                  <a:pt x="13715" y="8162"/>
                  <a:pt x="13926" y="8213"/>
                  <a:pt x="14132" y="8213"/>
                </a:cubicBezTo>
                <a:cubicBezTo>
                  <a:pt x="14572" y="8213"/>
                  <a:pt x="14990" y="7977"/>
                  <a:pt x="15084" y="7483"/>
                </a:cubicBezTo>
                <a:cubicBezTo>
                  <a:pt x="15208" y="6823"/>
                  <a:pt x="14717" y="6205"/>
                  <a:pt x="14179" y="5895"/>
                </a:cubicBezTo>
                <a:cubicBezTo>
                  <a:pt x="13778" y="5666"/>
                  <a:pt x="13363" y="5566"/>
                  <a:pt x="12954" y="5566"/>
                </a:cubicBezTo>
                <a:cubicBezTo>
                  <a:pt x="12759" y="5566"/>
                  <a:pt x="12564" y="5589"/>
                  <a:pt x="12374" y="5632"/>
                </a:cubicBezTo>
                <a:cubicBezTo>
                  <a:pt x="12174" y="4845"/>
                  <a:pt x="12172" y="4002"/>
                  <a:pt x="12379" y="3217"/>
                </a:cubicBezTo>
                <a:cubicBezTo>
                  <a:pt x="12680" y="2071"/>
                  <a:pt x="13468" y="981"/>
                  <a:pt x="14601" y="548"/>
                </a:cubicBezTo>
                <a:cubicBezTo>
                  <a:pt x="14917" y="426"/>
                  <a:pt x="15264" y="363"/>
                  <a:pt x="15612" y="363"/>
                </a:cubicBezTo>
                <a:cubicBezTo>
                  <a:pt x="16333" y="363"/>
                  <a:pt x="17056" y="634"/>
                  <a:pt x="17509" y="1210"/>
                </a:cubicBezTo>
                <a:cubicBezTo>
                  <a:pt x="18152" y="2025"/>
                  <a:pt x="18117" y="3415"/>
                  <a:pt x="17177" y="4000"/>
                </a:cubicBezTo>
                <a:cubicBezTo>
                  <a:pt x="16973" y="4126"/>
                  <a:pt x="16716" y="4194"/>
                  <a:pt x="16463" y="4194"/>
                </a:cubicBezTo>
                <a:cubicBezTo>
                  <a:pt x="16000" y="4194"/>
                  <a:pt x="15550" y="3966"/>
                  <a:pt x="15470" y="3444"/>
                </a:cubicBezTo>
                <a:cubicBezTo>
                  <a:pt x="15395" y="2954"/>
                  <a:pt x="15821" y="2596"/>
                  <a:pt x="16200" y="2596"/>
                </a:cubicBezTo>
                <a:cubicBezTo>
                  <a:pt x="16439" y="2596"/>
                  <a:pt x="16660" y="2740"/>
                  <a:pt x="16720" y="3086"/>
                </a:cubicBezTo>
                <a:cubicBezTo>
                  <a:pt x="16737" y="3184"/>
                  <a:pt x="16818" y="3230"/>
                  <a:pt x="16896" y="3230"/>
                </a:cubicBezTo>
                <a:cubicBezTo>
                  <a:pt x="16987" y="3230"/>
                  <a:pt x="17075" y="3169"/>
                  <a:pt x="17055" y="3055"/>
                </a:cubicBezTo>
                <a:cubicBezTo>
                  <a:pt x="16973" y="2590"/>
                  <a:pt x="16556" y="2248"/>
                  <a:pt x="16108" y="2248"/>
                </a:cubicBezTo>
                <a:cubicBezTo>
                  <a:pt x="15976" y="2248"/>
                  <a:pt x="15841" y="2278"/>
                  <a:pt x="15712" y="2343"/>
                </a:cubicBezTo>
                <a:cubicBezTo>
                  <a:pt x="15102" y="2644"/>
                  <a:pt x="14969" y="3470"/>
                  <a:pt x="15354" y="3997"/>
                </a:cubicBezTo>
                <a:cubicBezTo>
                  <a:pt x="15626" y="4371"/>
                  <a:pt x="16046" y="4545"/>
                  <a:pt x="16475" y="4545"/>
                </a:cubicBezTo>
                <a:cubicBezTo>
                  <a:pt x="16747" y="4545"/>
                  <a:pt x="17022" y="4476"/>
                  <a:pt x="17268" y="4344"/>
                </a:cubicBezTo>
                <a:cubicBezTo>
                  <a:pt x="17910" y="3997"/>
                  <a:pt x="18270" y="3315"/>
                  <a:pt x="18299" y="2598"/>
                </a:cubicBezTo>
                <a:cubicBezTo>
                  <a:pt x="18364" y="1050"/>
                  <a:pt x="17048" y="0"/>
                  <a:pt x="155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-197370" y="3949581"/>
            <a:ext cx="3409802" cy="1619288"/>
          </a:xfrm>
          <a:custGeom>
            <a:rect b="b" l="l" r="r" t="t"/>
            <a:pathLst>
              <a:path extrusionOk="0" h="29780" w="62709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7776339" y="-253259"/>
            <a:ext cx="1657121" cy="1686989"/>
          </a:xfrm>
          <a:custGeom>
            <a:rect b="b" l="l" r="r" t="t"/>
            <a:pathLst>
              <a:path extrusionOk="0" h="58007" w="56980">
                <a:moveTo>
                  <a:pt x="29980" y="1"/>
                </a:moveTo>
                <a:cubicBezTo>
                  <a:pt x="23007" y="1"/>
                  <a:pt x="15784" y="1090"/>
                  <a:pt x="9276" y="2620"/>
                </a:cubicBezTo>
                <a:cubicBezTo>
                  <a:pt x="7641" y="3005"/>
                  <a:pt x="5996" y="3455"/>
                  <a:pt x="4538" y="4283"/>
                </a:cubicBezTo>
                <a:cubicBezTo>
                  <a:pt x="4476" y="4319"/>
                  <a:pt x="4415" y="4353"/>
                  <a:pt x="4355" y="4389"/>
                </a:cubicBezTo>
                <a:cubicBezTo>
                  <a:pt x="997" y="6390"/>
                  <a:pt x="0" y="10328"/>
                  <a:pt x="378" y="14016"/>
                </a:cubicBezTo>
                <a:cubicBezTo>
                  <a:pt x="907" y="19148"/>
                  <a:pt x="3982" y="23498"/>
                  <a:pt x="8616" y="25748"/>
                </a:cubicBezTo>
                <a:cubicBezTo>
                  <a:pt x="11452" y="27122"/>
                  <a:pt x="14538" y="27916"/>
                  <a:pt x="17369" y="29295"/>
                </a:cubicBezTo>
                <a:cubicBezTo>
                  <a:pt x="19382" y="30277"/>
                  <a:pt x="21331" y="31627"/>
                  <a:pt x="22637" y="33480"/>
                </a:cubicBezTo>
                <a:cubicBezTo>
                  <a:pt x="24414" y="36002"/>
                  <a:pt x="23558" y="39294"/>
                  <a:pt x="23630" y="42161"/>
                </a:cubicBezTo>
                <a:cubicBezTo>
                  <a:pt x="23845" y="50667"/>
                  <a:pt x="32001" y="56121"/>
                  <a:pt x="39653" y="57661"/>
                </a:cubicBezTo>
                <a:cubicBezTo>
                  <a:pt x="40779" y="57888"/>
                  <a:pt x="41939" y="58007"/>
                  <a:pt x="43098" y="58007"/>
                </a:cubicBezTo>
                <a:cubicBezTo>
                  <a:pt x="46244" y="58007"/>
                  <a:pt x="49378" y="57130"/>
                  <a:pt x="51798" y="55158"/>
                </a:cubicBezTo>
                <a:cubicBezTo>
                  <a:pt x="56287" y="51495"/>
                  <a:pt x="56963" y="45514"/>
                  <a:pt x="56971" y="40119"/>
                </a:cubicBezTo>
                <a:cubicBezTo>
                  <a:pt x="56979" y="33285"/>
                  <a:pt x="56205" y="26466"/>
                  <a:pt x="54937" y="19757"/>
                </a:cubicBezTo>
                <a:cubicBezTo>
                  <a:pt x="53978" y="14679"/>
                  <a:pt x="52595" y="9387"/>
                  <a:pt x="48977" y="5697"/>
                </a:cubicBezTo>
                <a:cubicBezTo>
                  <a:pt x="45969" y="2628"/>
                  <a:pt x="41719" y="1028"/>
                  <a:pt x="37460" y="467"/>
                </a:cubicBezTo>
                <a:cubicBezTo>
                  <a:pt x="35031" y="146"/>
                  <a:pt x="32522" y="1"/>
                  <a:pt x="2998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08256" y="1236270"/>
            <a:ext cx="84342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"/>
          <p:cNvSpPr/>
          <p:nvPr/>
        </p:nvSpPr>
        <p:spPr>
          <a:xfrm>
            <a:off x="301550" y="1147100"/>
            <a:ext cx="84342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-404620" y="4096209"/>
            <a:ext cx="2074222" cy="1829842"/>
          </a:xfrm>
          <a:custGeom>
            <a:rect b="b" l="l" r="r" t="t"/>
            <a:pathLst>
              <a:path extrusionOk="0" h="62919" w="71322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rot="1854784">
            <a:off x="8575400" y="3912681"/>
            <a:ext cx="728858" cy="1290209"/>
          </a:xfrm>
          <a:custGeom>
            <a:rect b="b" l="l" r="r" t="t"/>
            <a:pathLst>
              <a:path extrusionOk="0" h="44366" w="25063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408256" y="362778"/>
            <a:ext cx="8434200" cy="68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408256" y="1236270"/>
            <a:ext cx="8434200" cy="37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2574199" y="-823051"/>
            <a:ext cx="3664087" cy="1740045"/>
          </a:xfrm>
          <a:custGeom>
            <a:rect b="b" l="l" r="r" t="t"/>
            <a:pathLst>
              <a:path extrusionOk="0" h="29780" w="62709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301550" y="271623"/>
            <a:ext cx="8434200" cy="6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hasCustomPrompt="1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" name="Google Shape;86;p7"/>
          <p:cNvSpPr txBox="1"/>
          <p:nvPr>
            <p:ph hasCustomPrompt="1" idx="2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" name="Google Shape;87;p7"/>
          <p:cNvSpPr txBox="1"/>
          <p:nvPr>
            <p:ph hasCustomPrompt="1" idx="3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7"/>
          <p:cNvSpPr txBox="1"/>
          <p:nvPr>
            <p:ph idx="1" type="subTitle"/>
          </p:nvPr>
        </p:nvSpPr>
        <p:spPr>
          <a:xfrm>
            <a:off x="2033913" y="1911000"/>
            <a:ext cx="5440500" cy="36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4" type="subTitle"/>
          </p:nvPr>
        </p:nvSpPr>
        <p:spPr>
          <a:xfrm>
            <a:off x="2033913" y="2275200"/>
            <a:ext cx="5440500" cy="36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5" type="subTitle"/>
          </p:nvPr>
        </p:nvSpPr>
        <p:spPr>
          <a:xfrm>
            <a:off x="2033913" y="2639400"/>
            <a:ext cx="5440500" cy="36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6" type="subTitle"/>
          </p:nvPr>
        </p:nvSpPr>
        <p:spPr>
          <a:xfrm>
            <a:off x="2033913" y="3003600"/>
            <a:ext cx="5440500" cy="36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7" type="subTitle"/>
          </p:nvPr>
        </p:nvSpPr>
        <p:spPr>
          <a:xfrm>
            <a:off x="2033913" y="3367800"/>
            <a:ext cx="5440500" cy="36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8" type="subTitle"/>
          </p:nvPr>
        </p:nvSpPr>
        <p:spPr>
          <a:xfrm>
            <a:off x="2033913" y="3732000"/>
            <a:ext cx="5440500" cy="36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hasCustomPrompt="1" idx="9" type="title"/>
          </p:nvPr>
        </p:nvSpPr>
        <p:spPr>
          <a:xfrm>
            <a:off x="1669588" y="19110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7"/>
          <p:cNvSpPr txBox="1"/>
          <p:nvPr>
            <p:ph hasCustomPrompt="1" idx="13" type="title"/>
          </p:nvPr>
        </p:nvSpPr>
        <p:spPr>
          <a:xfrm>
            <a:off x="1669588" y="22752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6" name="Google Shape;96;p7"/>
          <p:cNvSpPr txBox="1"/>
          <p:nvPr>
            <p:ph hasCustomPrompt="1" idx="14" type="title"/>
          </p:nvPr>
        </p:nvSpPr>
        <p:spPr>
          <a:xfrm>
            <a:off x="1669588" y="26394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7"/>
          <p:cNvSpPr txBox="1"/>
          <p:nvPr>
            <p:ph hasCustomPrompt="1" idx="15" type="title"/>
          </p:nvPr>
        </p:nvSpPr>
        <p:spPr>
          <a:xfrm>
            <a:off x="1669588" y="30036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7"/>
          <p:cNvSpPr txBox="1"/>
          <p:nvPr>
            <p:ph hasCustomPrompt="1" idx="16" type="title"/>
          </p:nvPr>
        </p:nvSpPr>
        <p:spPr>
          <a:xfrm>
            <a:off x="1669588" y="33678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" name="Google Shape;99;p7"/>
          <p:cNvSpPr txBox="1"/>
          <p:nvPr>
            <p:ph hasCustomPrompt="1" idx="17" type="title"/>
          </p:nvPr>
        </p:nvSpPr>
        <p:spPr>
          <a:xfrm>
            <a:off x="1669588" y="3732000"/>
            <a:ext cx="364200" cy="36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7"/>
          <p:cNvSpPr txBox="1"/>
          <p:nvPr>
            <p:ph idx="18"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athway Gothic One"/>
              <a:buNone/>
              <a:defRPr sz="31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7"/>
          <p:cNvSpPr/>
          <p:nvPr/>
        </p:nvSpPr>
        <p:spPr>
          <a:xfrm>
            <a:off x="301550" y="1147100"/>
            <a:ext cx="8434200" cy="370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 rot="-5400000">
            <a:off x="6888891" y="1555409"/>
            <a:ext cx="4992891" cy="2371232"/>
          </a:xfrm>
          <a:custGeom>
            <a:rect b="b" l="l" r="r" t="t"/>
            <a:pathLst>
              <a:path extrusionOk="0" h="29780" w="62709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048431" y="4861793"/>
            <a:ext cx="940441" cy="1121916"/>
          </a:xfrm>
          <a:custGeom>
            <a:rect b="b" l="l" r="r" t="t"/>
            <a:pathLst>
              <a:path extrusionOk="0" h="38577" w="32337">
                <a:moveTo>
                  <a:pt x="15948" y="0"/>
                </a:moveTo>
                <a:cubicBezTo>
                  <a:pt x="15908" y="0"/>
                  <a:pt x="15867" y="10"/>
                  <a:pt x="15826" y="33"/>
                </a:cubicBezTo>
                <a:cubicBezTo>
                  <a:pt x="15643" y="140"/>
                  <a:pt x="15524" y="501"/>
                  <a:pt x="15466" y="693"/>
                </a:cubicBezTo>
                <a:cubicBezTo>
                  <a:pt x="15156" y="1729"/>
                  <a:pt x="15578" y="2876"/>
                  <a:pt x="15825" y="3879"/>
                </a:cubicBezTo>
                <a:cubicBezTo>
                  <a:pt x="16368" y="6086"/>
                  <a:pt x="16128" y="8476"/>
                  <a:pt x="15165" y="10536"/>
                </a:cubicBezTo>
                <a:cubicBezTo>
                  <a:pt x="15115" y="10646"/>
                  <a:pt x="15013" y="10700"/>
                  <a:pt x="14910" y="10700"/>
                </a:cubicBezTo>
                <a:cubicBezTo>
                  <a:pt x="14806" y="10700"/>
                  <a:pt x="14701" y="10644"/>
                  <a:pt x="14648" y="10533"/>
                </a:cubicBezTo>
                <a:cubicBezTo>
                  <a:pt x="13213" y="7504"/>
                  <a:pt x="10960" y="4867"/>
                  <a:pt x="8194" y="2972"/>
                </a:cubicBezTo>
                <a:cubicBezTo>
                  <a:pt x="8142" y="2937"/>
                  <a:pt x="8087" y="2921"/>
                  <a:pt x="8033" y="2921"/>
                </a:cubicBezTo>
                <a:cubicBezTo>
                  <a:pt x="7861" y="2921"/>
                  <a:pt x="7707" y="3081"/>
                  <a:pt x="7756" y="3275"/>
                </a:cubicBezTo>
                <a:cubicBezTo>
                  <a:pt x="8661" y="6931"/>
                  <a:pt x="11143" y="10176"/>
                  <a:pt x="14444" y="11992"/>
                </a:cubicBezTo>
                <a:cubicBezTo>
                  <a:pt x="14565" y="12058"/>
                  <a:pt x="14622" y="12200"/>
                  <a:pt x="14576" y="12329"/>
                </a:cubicBezTo>
                <a:lnTo>
                  <a:pt x="10786" y="23357"/>
                </a:lnTo>
                <a:cubicBezTo>
                  <a:pt x="10742" y="23486"/>
                  <a:pt x="10632" y="23548"/>
                  <a:pt x="10522" y="23548"/>
                </a:cubicBezTo>
                <a:cubicBezTo>
                  <a:pt x="10398" y="23548"/>
                  <a:pt x="10274" y="23469"/>
                  <a:pt x="10243" y="23320"/>
                </a:cubicBezTo>
                <a:cubicBezTo>
                  <a:pt x="9417" y="19242"/>
                  <a:pt x="8345" y="15214"/>
                  <a:pt x="7031" y="11264"/>
                </a:cubicBezTo>
                <a:cubicBezTo>
                  <a:pt x="6989" y="11137"/>
                  <a:pt x="6875" y="11070"/>
                  <a:pt x="6760" y="11070"/>
                </a:cubicBezTo>
                <a:cubicBezTo>
                  <a:pt x="6662" y="11070"/>
                  <a:pt x="6564" y="11118"/>
                  <a:pt x="6509" y="11218"/>
                </a:cubicBezTo>
                <a:cubicBezTo>
                  <a:pt x="4781" y="14429"/>
                  <a:pt x="3120" y="17885"/>
                  <a:pt x="3566" y="21477"/>
                </a:cubicBezTo>
                <a:cubicBezTo>
                  <a:pt x="3881" y="24015"/>
                  <a:pt x="5224" y="26303"/>
                  <a:pt x="6640" y="28433"/>
                </a:cubicBezTo>
                <a:cubicBezTo>
                  <a:pt x="7193" y="29266"/>
                  <a:pt x="7790" y="30206"/>
                  <a:pt x="7610" y="31189"/>
                </a:cubicBezTo>
                <a:cubicBezTo>
                  <a:pt x="7477" y="31922"/>
                  <a:pt x="6937" y="32503"/>
                  <a:pt x="6407" y="33024"/>
                </a:cubicBezTo>
                <a:cubicBezTo>
                  <a:pt x="4517" y="34887"/>
                  <a:pt x="2454" y="36575"/>
                  <a:pt x="249" y="38056"/>
                </a:cubicBezTo>
                <a:cubicBezTo>
                  <a:pt x="1" y="38224"/>
                  <a:pt x="153" y="38577"/>
                  <a:pt x="403" y="38577"/>
                </a:cubicBezTo>
                <a:cubicBezTo>
                  <a:pt x="442" y="38577"/>
                  <a:pt x="484" y="38568"/>
                  <a:pt x="527" y="38548"/>
                </a:cubicBezTo>
                <a:cubicBezTo>
                  <a:pt x="4427" y="36755"/>
                  <a:pt x="7363" y="33015"/>
                  <a:pt x="9361" y="29117"/>
                </a:cubicBezTo>
                <a:cubicBezTo>
                  <a:pt x="10148" y="27582"/>
                  <a:pt x="10902" y="25913"/>
                  <a:pt x="12347" y="24972"/>
                </a:cubicBezTo>
                <a:cubicBezTo>
                  <a:pt x="13655" y="24121"/>
                  <a:pt x="15291" y="24022"/>
                  <a:pt x="16841" y="23874"/>
                </a:cubicBezTo>
                <a:cubicBezTo>
                  <a:pt x="22094" y="23375"/>
                  <a:pt x="27265" y="22046"/>
                  <a:pt x="32107" y="19952"/>
                </a:cubicBezTo>
                <a:cubicBezTo>
                  <a:pt x="32336" y="19854"/>
                  <a:pt x="32331" y="19523"/>
                  <a:pt x="32102" y="19425"/>
                </a:cubicBezTo>
                <a:cubicBezTo>
                  <a:pt x="30424" y="18700"/>
                  <a:pt x="28601" y="18383"/>
                  <a:pt x="26762" y="18383"/>
                </a:cubicBezTo>
                <a:cubicBezTo>
                  <a:pt x="25652" y="18383"/>
                  <a:pt x="24536" y="18499"/>
                  <a:pt x="23441" y="18710"/>
                </a:cubicBezTo>
                <a:cubicBezTo>
                  <a:pt x="22830" y="18826"/>
                  <a:pt x="22227" y="18973"/>
                  <a:pt x="21634" y="19147"/>
                </a:cubicBezTo>
                <a:cubicBezTo>
                  <a:pt x="18265" y="20132"/>
                  <a:pt x="15188" y="21896"/>
                  <a:pt x="12202" y="23752"/>
                </a:cubicBezTo>
                <a:cubicBezTo>
                  <a:pt x="12153" y="23782"/>
                  <a:pt x="12101" y="23796"/>
                  <a:pt x="12052" y="23796"/>
                </a:cubicBezTo>
                <a:cubicBezTo>
                  <a:pt x="11872" y="23796"/>
                  <a:pt x="11718" y="23617"/>
                  <a:pt x="11784" y="23421"/>
                </a:cubicBezTo>
                <a:lnTo>
                  <a:pt x="14282" y="16129"/>
                </a:lnTo>
                <a:cubicBezTo>
                  <a:pt x="14322" y="16015"/>
                  <a:pt x="14428" y="15941"/>
                  <a:pt x="14549" y="15941"/>
                </a:cubicBezTo>
                <a:cubicBezTo>
                  <a:pt x="14551" y="15941"/>
                  <a:pt x="14554" y="15941"/>
                  <a:pt x="14557" y="15941"/>
                </a:cubicBezTo>
                <a:cubicBezTo>
                  <a:pt x="14748" y="15946"/>
                  <a:pt x="14939" y="15948"/>
                  <a:pt x="15130" y="15948"/>
                </a:cubicBezTo>
                <a:cubicBezTo>
                  <a:pt x="20505" y="15948"/>
                  <a:pt x="25863" y="14000"/>
                  <a:pt x="29978" y="10539"/>
                </a:cubicBezTo>
                <a:cubicBezTo>
                  <a:pt x="30129" y="10413"/>
                  <a:pt x="30106" y="10164"/>
                  <a:pt x="29931" y="10073"/>
                </a:cubicBezTo>
                <a:cubicBezTo>
                  <a:pt x="28725" y="9443"/>
                  <a:pt x="27375" y="9163"/>
                  <a:pt x="26006" y="9163"/>
                </a:cubicBezTo>
                <a:cubicBezTo>
                  <a:pt x="24599" y="9163"/>
                  <a:pt x="23172" y="9459"/>
                  <a:pt x="21865" y="9976"/>
                </a:cubicBezTo>
                <a:cubicBezTo>
                  <a:pt x="19607" y="10868"/>
                  <a:pt x="17641" y="12347"/>
                  <a:pt x="15820" y="13969"/>
                </a:cubicBezTo>
                <a:cubicBezTo>
                  <a:pt x="15762" y="14021"/>
                  <a:pt x="15696" y="14044"/>
                  <a:pt x="15632" y="14044"/>
                </a:cubicBezTo>
                <a:cubicBezTo>
                  <a:pt x="15458" y="14044"/>
                  <a:pt x="15299" y="13877"/>
                  <a:pt x="15360" y="13678"/>
                </a:cubicBezTo>
                <a:cubicBezTo>
                  <a:pt x="15817" y="12182"/>
                  <a:pt x="15728" y="10433"/>
                  <a:pt x="16620" y="9132"/>
                </a:cubicBezTo>
                <a:cubicBezTo>
                  <a:pt x="17340" y="8083"/>
                  <a:pt x="18564" y="7522"/>
                  <a:pt x="19705" y="6964"/>
                </a:cubicBezTo>
                <a:cubicBezTo>
                  <a:pt x="22750" y="5473"/>
                  <a:pt x="25634" y="3650"/>
                  <a:pt x="28285" y="1536"/>
                </a:cubicBezTo>
                <a:cubicBezTo>
                  <a:pt x="28493" y="1368"/>
                  <a:pt x="28370" y="1027"/>
                  <a:pt x="28111" y="1027"/>
                </a:cubicBezTo>
                <a:cubicBezTo>
                  <a:pt x="28104" y="1027"/>
                  <a:pt x="28097" y="1028"/>
                  <a:pt x="28090" y="1028"/>
                </a:cubicBezTo>
                <a:cubicBezTo>
                  <a:pt x="26134" y="1161"/>
                  <a:pt x="24231" y="1863"/>
                  <a:pt x="22518" y="2830"/>
                </a:cubicBezTo>
                <a:cubicBezTo>
                  <a:pt x="20736" y="3836"/>
                  <a:pt x="19132" y="5121"/>
                  <a:pt x="17558" y="6430"/>
                </a:cubicBezTo>
                <a:cubicBezTo>
                  <a:pt x="17503" y="6476"/>
                  <a:pt x="17440" y="6496"/>
                  <a:pt x="17379" y="6496"/>
                </a:cubicBezTo>
                <a:cubicBezTo>
                  <a:pt x="17232" y="6496"/>
                  <a:pt x="17094" y="6379"/>
                  <a:pt x="17095" y="6209"/>
                </a:cubicBezTo>
                <a:cubicBezTo>
                  <a:pt x="17105" y="4674"/>
                  <a:pt x="17015" y="3141"/>
                  <a:pt x="16830" y="1617"/>
                </a:cubicBezTo>
                <a:cubicBezTo>
                  <a:pt x="16772" y="1154"/>
                  <a:pt x="16677" y="636"/>
                  <a:pt x="16365" y="271"/>
                </a:cubicBezTo>
                <a:cubicBezTo>
                  <a:pt x="16266" y="155"/>
                  <a:pt x="16108" y="0"/>
                  <a:pt x="159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 rot="-5400000">
            <a:off x="-2624204" y="1179747"/>
            <a:ext cx="4992891" cy="2371233"/>
          </a:xfrm>
          <a:custGeom>
            <a:rect b="b" l="l" r="r" t="t"/>
            <a:pathLst>
              <a:path extrusionOk="0" h="29780" w="62709">
                <a:moveTo>
                  <a:pt x="16598" y="0"/>
                </a:moveTo>
                <a:cubicBezTo>
                  <a:pt x="14140" y="0"/>
                  <a:pt x="11481" y="678"/>
                  <a:pt x="9741" y="1749"/>
                </a:cubicBezTo>
                <a:cubicBezTo>
                  <a:pt x="7613" y="3059"/>
                  <a:pt x="6154" y="4358"/>
                  <a:pt x="5200" y="6739"/>
                </a:cubicBezTo>
                <a:cubicBezTo>
                  <a:pt x="4796" y="7749"/>
                  <a:pt x="4491" y="8799"/>
                  <a:pt x="4149" y="9833"/>
                </a:cubicBezTo>
                <a:cubicBezTo>
                  <a:pt x="3936" y="10478"/>
                  <a:pt x="3711" y="11116"/>
                  <a:pt x="3444" y="11738"/>
                </a:cubicBezTo>
                <a:cubicBezTo>
                  <a:pt x="2806" y="13201"/>
                  <a:pt x="1924" y="14548"/>
                  <a:pt x="1287" y="16013"/>
                </a:cubicBezTo>
                <a:cubicBezTo>
                  <a:pt x="1" y="18971"/>
                  <a:pt x="318" y="23137"/>
                  <a:pt x="4206" y="23823"/>
                </a:cubicBezTo>
                <a:cubicBezTo>
                  <a:pt x="4657" y="23903"/>
                  <a:pt x="5136" y="23934"/>
                  <a:pt x="5629" y="23934"/>
                </a:cubicBezTo>
                <a:cubicBezTo>
                  <a:pt x="7212" y="23934"/>
                  <a:pt x="8951" y="23607"/>
                  <a:pt x="10415" y="23465"/>
                </a:cubicBezTo>
                <a:cubicBezTo>
                  <a:pt x="12591" y="23255"/>
                  <a:pt x="14768" y="23003"/>
                  <a:pt x="16956" y="22951"/>
                </a:cubicBezTo>
                <a:cubicBezTo>
                  <a:pt x="19811" y="22951"/>
                  <a:pt x="22642" y="23077"/>
                  <a:pt x="25203" y="24383"/>
                </a:cubicBezTo>
                <a:cubicBezTo>
                  <a:pt x="27971" y="25797"/>
                  <a:pt x="30741" y="27211"/>
                  <a:pt x="33508" y="28624"/>
                </a:cubicBezTo>
                <a:cubicBezTo>
                  <a:pt x="34621" y="29191"/>
                  <a:pt x="35783" y="29772"/>
                  <a:pt x="37032" y="29780"/>
                </a:cubicBezTo>
                <a:cubicBezTo>
                  <a:pt x="37042" y="29780"/>
                  <a:pt x="37052" y="29780"/>
                  <a:pt x="37062" y="29780"/>
                </a:cubicBezTo>
                <a:cubicBezTo>
                  <a:pt x="39431" y="29780"/>
                  <a:pt x="39460" y="27869"/>
                  <a:pt x="40666" y="26423"/>
                </a:cubicBezTo>
                <a:cubicBezTo>
                  <a:pt x="43271" y="23299"/>
                  <a:pt x="48241" y="23101"/>
                  <a:pt x="51992" y="22864"/>
                </a:cubicBezTo>
                <a:cubicBezTo>
                  <a:pt x="54734" y="22691"/>
                  <a:pt x="57971" y="23043"/>
                  <a:pt x="60552" y="21959"/>
                </a:cubicBezTo>
                <a:cubicBezTo>
                  <a:pt x="61195" y="21689"/>
                  <a:pt x="61823" y="21270"/>
                  <a:pt x="62107" y="20632"/>
                </a:cubicBezTo>
                <a:cubicBezTo>
                  <a:pt x="62709" y="19276"/>
                  <a:pt x="61828" y="17016"/>
                  <a:pt x="61048" y="15886"/>
                </a:cubicBezTo>
                <a:cubicBezTo>
                  <a:pt x="60328" y="14846"/>
                  <a:pt x="59202" y="14137"/>
                  <a:pt x="58011" y="13717"/>
                </a:cubicBezTo>
                <a:cubicBezTo>
                  <a:pt x="56316" y="13120"/>
                  <a:pt x="54531" y="13008"/>
                  <a:pt x="52750" y="13008"/>
                </a:cubicBezTo>
                <a:cubicBezTo>
                  <a:pt x="52138" y="13008"/>
                  <a:pt x="51526" y="13021"/>
                  <a:pt x="50918" y="13033"/>
                </a:cubicBezTo>
                <a:cubicBezTo>
                  <a:pt x="50416" y="13042"/>
                  <a:pt x="49878" y="13091"/>
                  <a:pt x="49346" y="13091"/>
                </a:cubicBezTo>
                <a:cubicBezTo>
                  <a:pt x="48594" y="13091"/>
                  <a:pt x="47854" y="12993"/>
                  <a:pt x="47243" y="12550"/>
                </a:cubicBezTo>
                <a:cubicBezTo>
                  <a:pt x="46258" y="11838"/>
                  <a:pt x="45602" y="10756"/>
                  <a:pt x="44449" y="10336"/>
                </a:cubicBezTo>
                <a:cubicBezTo>
                  <a:pt x="43493" y="9984"/>
                  <a:pt x="42477" y="9819"/>
                  <a:pt x="41459" y="9819"/>
                </a:cubicBezTo>
                <a:cubicBezTo>
                  <a:pt x="40590" y="9819"/>
                  <a:pt x="39719" y="9940"/>
                  <a:pt x="38884" y="10169"/>
                </a:cubicBezTo>
                <a:cubicBezTo>
                  <a:pt x="36981" y="10691"/>
                  <a:pt x="35154" y="12295"/>
                  <a:pt x="33178" y="12295"/>
                </a:cubicBezTo>
                <a:cubicBezTo>
                  <a:pt x="32719" y="12295"/>
                  <a:pt x="32252" y="12208"/>
                  <a:pt x="31774" y="12002"/>
                </a:cubicBezTo>
                <a:cubicBezTo>
                  <a:pt x="29920" y="11203"/>
                  <a:pt x="28835" y="9187"/>
                  <a:pt x="27725" y="7616"/>
                </a:cubicBezTo>
                <a:cubicBezTo>
                  <a:pt x="26378" y="5708"/>
                  <a:pt x="24788" y="3972"/>
                  <a:pt x="23002" y="2463"/>
                </a:cubicBezTo>
                <a:cubicBezTo>
                  <a:pt x="22161" y="1754"/>
                  <a:pt x="21269" y="1092"/>
                  <a:pt x="20261" y="653"/>
                </a:cubicBezTo>
                <a:cubicBezTo>
                  <a:pt x="19222" y="202"/>
                  <a:pt x="17940" y="0"/>
                  <a:pt x="165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2116119" y="3595465"/>
            <a:ext cx="5104800" cy="41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2012613" y="3490112"/>
            <a:ext cx="5104800" cy="41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 txBox="1"/>
          <p:nvPr>
            <p:ph type="title"/>
          </p:nvPr>
        </p:nvSpPr>
        <p:spPr>
          <a:xfrm>
            <a:off x="2064375" y="1136133"/>
            <a:ext cx="5001300" cy="21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" name="Google Shape;111;p8"/>
          <p:cNvSpPr txBox="1"/>
          <p:nvPr>
            <p:ph idx="1" type="subTitle"/>
          </p:nvPr>
        </p:nvSpPr>
        <p:spPr>
          <a:xfrm>
            <a:off x="2605600" y="3526025"/>
            <a:ext cx="3983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hasCustomPrompt="1"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3" name="Google Shape;113;p8"/>
          <p:cNvSpPr txBox="1"/>
          <p:nvPr>
            <p:ph hasCustomPrompt="1"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8"/>
          <p:cNvSpPr txBox="1"/>
          <p:nvPr>
            <p:ph hasCustomPrompt="1"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>
            <a:off x="-798443" y="2679221"/>
            <a:ext cx="3793082" cy="3346190"/>
          </a:xfrm>
          <a:custGeom>
            <a:rect b="b" l="l" r="r" t="t"/>
            <a:pathLst>
              <a:path extrusionOk="0" h="62919" w="71322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1383297" y="-294600"/>
            <a:ext cx="989154" cy="900772"/>
          </a:xfrm>
          <a:custGeom>
            <a:rect b="b" l="l" r="r" t="t"/>
            <a:pathLst>
              <a:path extrusionOk="0" h="30973" w="34012">
                <a:moveTo>
                  <a:pt x="22094" y="1"/>
                </a:moveTo>
                <a:cubicBezTo>
                  <a:pt x="22032" y="1"/>
                  <a:pt x="21968" y="21"/>
                  <a:pt x="21910" y="70"/>
                </a:cubicBezTo>
                <a:cubicBezTo>
                  <a:pt x="21708" y="237"/>
                  <a:pt x="21535" y="475"/>
                  <a:pt x="21414" y="700"/>
                </a:cubicBezTo>
                <a:cubicBezTo>
                  <a:pt x="20800" y="1832"/>
                  <a:pt x="20187" y="2963"/>
                  <a:pt x="19573" y="4095"/>
                </a:cubicBezTo>
                <a:cubicBezTo>
                  <a:pt x="19373" y="4463"/>
                  <a:pt x="19161" y="4848"/>
                  <a:pt x="18809" y="5075"/>
                </a:cubicBezTo>
                <a:cubicBezTo>
                  <a:pt x="18442" y="5311"/>
                  <a:pt x="17984" y="5342"/>
                  <a:pt x="17547" y="5342"/>
                </a:cubicBezTo>
                <a:cubicBezTo>
                  <a:pt x="17544" y="5342"/>
                  <a:pt x="17540" y="5342"/>
                  <a:pt x="17537" y="5342"/>
                </a:cubicBezTo>
                <a:cubicBezTo>
                  <a:pt x="16104" y="5342"/>
                  <a:pt x="14659" y="5106"/>
                  <a:pt x="13233" y="5106"/>
                </a:cubicBezTo>
                <a:cubicBezTo>
                  <a:pt x="12626" y="5106"/>
                  <a:pt x="12024" y="5148"/>
                  <a:pt x="11427" y="5270"/>
                </a:cubicBezTo>
                <a:cubicBezTo>
                  <a:pt x="7976" y="5974"/>
                  <a:pt x="5635" y="8937"/>
                  <a:pt x="2551" y="10407"/>
                </a:cubicBezTo>
                <a:cubicBezTo>
                  <a:pt x="2215" y="10566"/>
                  <a:pt x="301" y="10949"/>
                  <a:pt x="194" y="11151"/>
                </a:cubicBezTo>
                <a:cubicBezTo>
                  <a:pt x="0" y="11512"/>
                  <a:pt x="1774" y="11562"/>
                  <a:pt x="2624" y="11562"/>
                </a:cubicBezTo>
                <a:cubicBezTo>
                  <a:pt x="2804" y="11562"/>
                  <a:pt x="2943" y="11559"/>
                  <a:pt x="3012" y="11557"/>
                </a:cubicBezTo>
                <a:cubicBezTo>
                  <a:pt x="5333" y="11498"/>
                  <a:pt x="7632" y="11017"/>
                  <a:pt x="9817" y="10251"/>
                </a:cubicBezTo>
                <a:cubicBezTo>
                  <a:pt x="12729" y="9232"/>
                  <a:pt x="15444" y="7720"/>
                  <a:pt x="18022" y="6016"/>
                </a:cubicBezTo>
                <a:cubicBezTo>
                  <a:pt x="18074" y="5982"/>
                  <a:pt x="18129" y="5967"/>
                  <a:pt x="18182" y="5967"/>
                </a:cubicBezTo>
                <a:cubicBezTo>
                  <a:pt x="18372" y="5967"/>
                  <a:pt x="18536" y="6161"/>
                  <a:pt x="18455" y="6368"/>
                </a:cubicBezTo>
                <a:cubicBezTo>
                  <a:pt x="18007" y="7496"/>
                  <a:pt x="17689" y="8676"/>
                  <a:pt x="17511" y="9877"/>
                </a:cubicBezTo>
                <a:cubicBezTo>
                  <a:pt x="17411" y="10546"/>
                  <a:pt x="17328" y="11238"/>
                  <a:pt x="17318" y="11916"/>
                </a:cubicBezTo>
                <a:cubicBezTo>
                  <a:pt x="17305" y="12649"/>
                  <a:pt x="17400" y="13043"/>
                  <a:pt x="17099" y="13742"/>
                </a:cubicBezTo>
                <a:cubicBezTo>
                  <a:pt x="16657" y="14771"/>
                  <a:pt x="15482" y="15640"/>
                  <a:pt x="14703" y="16377"/>
                </a:cubicBezTo>
                <a:cubicBezTo>
                  <a:pt x="13762" y="17265"/>
                  <a:pt x="12883" y="18209"/>
                  <a:pt x="12034" y="19186"/>
                </a:cubicBezTo>
                <a:cubicBezTo>
                  <a:pt x="11137" y="20212"/>
                  <a:pt x="10268" y="21263"/>
                  <a:pt x="9335" y="22258"/>
                </a:cubicBezTo>
                <a:cubicBezTo>
                  <a:pt x="8885" y="22737"/>
                  <a:pt x="8424" y="23204"/>
                  <a:pt x="7938" y="23646"/>
                </a:cubicBezTo>
                <a:cubicBezTo>
                  <a:pt x="7570" y="23978"/>
                  <a:pt x="6902" y="24770"/>
                  <a:pt x="6413" y="24884"/>
                </a:cubicBezTo>
                <a:lnTo>
                  <a:pt x="6413" y="24884"/>
                </a:lnTo>
                <a:cubicBezTo>
                  <a:pt x="10862" y="23844"/>
                  <a:pt x="14703" y="20563"/>
                  <a:pt x="16528" y="16385"/>
                </a:cubicBezTo>
                <a:cubicBezTo>
                  <a:pt x="16581" y="16262"/>
                  <a:pt x="16687" y="16207"/>
                  <a:pt x="16794" y="16207"/>
                </a:cubicBezTo>
                <a:cubicBezTo>
                  <a:pt x="16949" y="16207"/>
                  <a:pt x="17104" y="16324"/>
                  <a:pt x="17090" y="16521"/>
                </a:cubicBezTo>
                <a:cubicBezTo>
                  <a:pt x="16730" y="21623"/>
                  <a:pt x="14701" y="26603"/>
                  <a:pt x="11373" y="30489"/>
                </a:cubicBezTo>
                <a:cubicBezTo>
                  <a:pt x="11206" y="30683"/>
                  <a:pt x="11352" y="30973"/>
                  <a:pt x="11601" y="30973"/>
                </a:cubicBezTo>
                <a:cubicBezTo>
                  <a:pt x="11608" y="30973"/>
                  <a:pt x="11616" y="30972"/>
                  <a:pt x="11623" y="30972"/>
                </a:cubicBezTo>
                <a:cubicBezTo>
                  <a:pt x="13371" y="30841"/>
                  <a:pt x="14988" y="29666"/>
                  <a:pt x="15940" y="28164"/>
                </a:cubicBezTo>
                <a:cubicBezTo>
                  <a:pt x="17015" y="26470"/>
                  <a:pt x="17377" y="24421"/>
                  <a:pt x="17518" y="22422"/>
                </a:cubicBezTo>
                <a:cubicBezTo>
                  <a:pt x="17634" y="20775"/>
                  <a:pt x="17616" y="19114"/>
                  <a:pt x="17796" y="17475"/>
                </a:cubicBezTo>
                <a:cubicBezTo>
                  <a:pt x="17814" y="17308"/>
                  <a:pt x="17951" y="17214"/>
                  <a:pt x="18090" y="17214"/>
                </a:cubicBezTo>
                <a:cubicBezTo>
                  <a:pt x="18192" y="17214"/>
                  <a:pt x="18294" y="17265"/>
                  <a:pt x="18351" y="17375"/>
                </a:cubicBezTo>
                <a:cubicBezTo>
                  <a:pt x="19442" y="19515"/>
                  <a:pt x="21519" y="21143"/>
                  <a:pt x="23860" y="21683"/>
                </a:cubicBezTo>
                <a:cubicBezTo>
                  <a:pt x="23885" y="21689"/>
                  <a:pt x="23909" y="21692"/>
                  <a:pt x="23932" y="21692"/>
                </a:cubicBezTo>
                <a:cubicBezTo>
                  <a:pt x="24176" y="21692"/>
                  <a:pt x="24326" y="21392"/>
                  <a:pt x="24145" y="21197"/>
                </a:cubicBezTo>
                <a:lnTo>
                  <a:pt x="19357" y="16054"/>
                </a:lnTo>
                <a:cubicBezTo>
                  <a:pt x="18963" y="15625"/>
                  <a:pt x="18562" y="15190"/>
                  <a:pt x="18301" y="14681"/>
                </a:cubicBezTo>
                <a:cubicBezTo>
                  <a:pt x="18251" y="14580"/>
                  <a:pt x="18203" y="14473"/>
                  <a:pt x="18164" y="14364"/>
                </a:cubicBezTo>
                <a:cubicBezTo>
                  <a:pt x="17948" y="13765"/>
                  <a:pt x="17959" y="13112"/>
                  <a:pt x="17999" y="12477"/>
                </a:cubicBezTo>
                <a:cubicBezTo>
                  <a:pt x="18113" y="10556"/>
                  <a:pt x="18442" y="8649"/>
                  <a:pt x="18974" y="6800"/>
                </a:cubicBezTo>
                <a:cubicBezTo>
                  <a:pt x="19015" y="6660"/>
                  <a:pt x="19133" y="6591"/>
                  <a:pt x="19253" y="6591"/>
                </a:cubicBezTo>
                <a:cubicBezTo>
                  <a:pt x="19378" y="6591"/>
                  <a:pt x="19504" y="6667"/>
                  <a:pt x="19540" y="6817"/>
                </a:cubicBezTo>
                <a:cubicBezTo>
                  <a:pt x="20306" y="9896"/>
                  <a:pt x="22113" y="12700"/>
                  <a:pt x="24502" y="14801"/>
                </a:cubicBezTo>
                <a:cubicBezTo>
                  <a:pt x="27073" y="17059"/>
                  <a:pt x="30287" y="18525"/>
                  <a:pt x="33638" y="19222"/>
                </a:cubicBezTo>
                <a:cubicBezTo>
                  <a:pt x="33658" y="19226"/>
                  <a:pt x="33678" y="19228"/>
                  <a:pt x="33697" y="19228"/>
                </a:cubicBezTo>
                <a:cubicBezTo>
                  <a:pt x="33870" y="19228"/>
                  <a:pt x="34012" y="19071"/>
                  <a:pt x="33987" y="18892"/>
                </a:cubicBezTo>
                <a:cubicBezTo>
                  <a:pt x="33509" y="15426"/>
                  <a:pt x="31872" y="12128"/>
                  <a:pt x="29396" y="9659"/>
                </a:cubicBezTo>
                <a:cubicBezTo>
                  <a:pt x="26922" y="7195"/>
                  <a:pt x="23626" y="5573"/>
                  <a:pt x="20167" y="5108"/>
                </a:cubicBezTo>
                <a:cubicBezTo>
                  <a:pt x="19962" y="5082"/>
                  <a:pt x="19851" y="4853"/>
                  <a:pt x="19954" y="4675"/>
                </a:cubicBezTo>
                <a:lnTo>
                  <a:pt x="22352" y="443"/>
                </a:lnTo>
                <a:cubicBezTo>
                  <a:pt x="22476" y="225"/>
                  <a:pt x="22296" y="1"/>
                  <a:pt x="220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rot="9192076">
            <a:off x="3975082" y="-1897608"/>
            <a:ext cx="3793044" cy="3346156"/>
          </a:xfrm>
          <a:custGeom>
            <a:rect b="b" l="l" r="r" t="t"/>
            <a:pathLst>
              <a:path extrusionOk="0" h="62919" w="71322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8665798" y="2346954"/>
            <a:ext cx="654474" cy="646451"/>
          </a:xfrm>
          <a:custGeom>
            <a:rect b="b" l="l" r="r" t="t"/>
            <a:pathLst>
              <a:path extrusionOk="0" h="16033" w="16232">
                <a:moveTo>
                  <a:pt x="7947" y="3022"/>
                </a:moveTo>
                <a:lnTo>
                  <a:pt x="7947" y="3022"/>
                </a:lnTo>
                <a:cubicBezTo>
                  <a:pt x="8016" y="3176"/>
                  <a:pt x="8081" y="3333"/>
                  <a:pt x="8142" y="3495"/>
                </a:cubicBezTo>
                <a:cubicBezTo>
                  <a:pt x="8131" y="3491"/>
                  <a:pt x="8122" y="3489"/>
                  <a:pt x="8113" y="3487"/>
                </a:cubicBezTo>
                <a:cubicBezTo>
                  <a:pt x="8060" y="3351"/>
                  <a:pt x="8006" y="3217"/>
                  <a:pt x="7954" y="3085"/>
                </a:cubicBezTo>
                <a:lnTo>
                  <a:pt x="7947" y="3022"/>
                </a:lnTo>
                <a:close/>
                <a:moveTo>
                  <a:pt x="7995" y="4402"/>
                </a:moveTo>
                <a:lnTo>
                  <a:pt x="7995" y="4402"/>
                </a:lnTo>
                <a:cubicBezTo>
                  <a:pt x="8021" y="4472"/>
                  <a:pt x="8047" y="4543"/>
                  <a:pt x="8072" y="4615"/>
                </a:cubicBezTo>
                <a:cubicBezTo>
                  <a:pt x="8065" y="4614"/>
                  <a:pt x="8059" y="4613"/>
                  <a:pt x="8052" y="4613"/>
                </a:cubicBezTo>
                <a:cubicBezTo>
                  <a:pt x="8035" y="4613"/>
                  <a:pt x="8017" y="4616"/>
                  <a:pt x="8000" y="4620"/>
                </a:cubicBezTo>
                <a:cubicBezTo>
                  <a:pt x="7998" y="4546"/>
                  <a:pt x="7996" y="4472"/>
                  <a:pt x="7995" y="4402"/>
                </a:cubicBezTo>
                <a:close/>
                <a:moveTo>
                  <a:pt x="3222" y="6763"/>
                </a:moveTo>
                <a:cubicBezTo>
                  <a:pt x="3227" y="6763"/>
                  <a:pt x="3231" y="6763"/>
                  <a:pt x="3236" y="6763"/>
                </a:cubicBezTo>
                <a:cubicBezTo>
                  <a:pt x="3177" y="6768"/>
                  <a:pt x="3118" y="6780"/>
                  <a:pt x="3058" y="6804"/>
                </a:cubicBezTo>
                <a:cubicBezTo>
                  <a:pt x="3020" y="6821"/>
                  <a:pt x="2984" y="6842"/>
                  <a:pt x="2951" y="6866"/>
                </a:cubicBezTo>
                <a:cubicBezTo>
                  <a:pt x="2946" y="6868"/>
                  <a:pt x="2941" y="6870"/>
                  <a:pt x="2935" y="6873"/>
                </a:cubicBezTo>
                <a:cubicBezTo>
                  <a:pt x="2918" y="6881"/>
                  <a:pt x="2902" y="6891"/>
                  <a:pt x="2886" y="6901"/>
                </a:cubicBezTo>
                <a:cubicBezTo>
                  <a:pt x="2964" y="6815"/>
                  <a:pt x="3075" y="6763"/>
                  <a:pt x="3222" y="6763"/>
                </a:cubicBezTo>
                <a:close/>
                <a:moveTo>
                  <a:pt x="9661" y="11108"/>
                </a:moveTo>
                <a:cubicBezTo>
                  <a:pt x="9721" y="11228"/>
                  <a:pt x="9782" y="11344"/>
                  <a:pt x="9849" y="11458"/>
                </a:cubicBezTo>
                <a:cubicBezTo>
                  <a:pt x="9775" y="11350"/>
                  <a:pt x="9701" y="11237"/>
                  <a:pt x="9633" y="11124"/>
                </a:cubicBezTo>
                <a:cubicBezTo>
                  <a:pt x="9643" y="11121"/>
                  <a:pt x="9652" y="11115"/>
                  <a:pt x="9661" y="11108"/>
                </a:cubicBezTo>
                <a:close/>
                <a:moveTo>
                  <a:pt x="12986" y="14042"/>
                </a:moveTo>
                <a:lnTo>
                  <a:pt x="12986" y="14042"/>
                </a:lnTo>
                <a:cubicBezTo>
                  <a:pt x="13063" y="14044"/>
                  <a:pt x="13138" y="14049"/>
                  <a:pt x="13212" y="14052"/>
                </a:cubicBezTo>
                <a:cubicBezTo>
                  <a:pt x="13166" y="14070"/>
                  <a:pt x="13118" y="14090"/>
                  <a:pt x="13069" y="14108"/>
                </a:cubicBezTo>
                <a:cubicBezTo>
                  <a:pt x="13040" y="14085"/>
                  <a:pt x="13014" y="14062"/>
                  <a:pt x="12986" y="14042"/>
                </a:cubicBezTo>
                <a:close/>
                <a:moveTo>
                  <a:pt x="15391" y="14160"/>
                </a:moveTo>
                <a:cubicBezTo>
                  <a:pt x="15306" y="14279"/>
                  <a:pt x="15211" y="14387"/>
                  <a:pt x="15102" y="14487"/>
                </a:cubicBezTo>
                <a:cubicBezTo>
                  <a:pt x="15110" y="14468"/>
                  <a:pt x="15116" y="14445"/>
                  <a:pt x="15116" y="14422"/>
                </a:cubicBezTo>
                <a:cubicBezTo>
                  <a:pt x="15215" y="14347"/>
                  <a:pt x="15306" y="14258"/>
                  <a:pt x="15391" y="14160"/>
                </a:cubicBezTo>
                <a:close/>
                <a:moveTo>
                  <a:pt x="4351" y="1"/>
                </a:moveTo>
                <a:cubicBezTo>
                  <a:pt x="4175" y="1"/>
                  <a:pt x="3998" y="15"/>
                  <a:pt x="3820" y="44"/>
                </a:cubicBezTo>
                <a:cubicBezTo>
                  <a:pt x="2671" y="236"/>
                  <a:pt x="1708" y="1020"/>
                  <a:pt x="1069" y="1965"/>
                </a:cubicBezTo>
                <a:cubicBezTo>
                  <a:pt x="377" y="2986"/>
                  <a:pt x="1" y="4274"/>
                  <a:pt x="125" y="5500"/>
                </a:cubicBezTo>
                <a:cubicBezTo>
                  <a:pt x="254" y="6767"/>
                  <a:pt x="1081" y="8038"/>
                  <a:pt x="2383" y="8321"/>
                </a:cubicBezTo>
                <a:cubicBezTo>
                  <a:pt x="2529" y="8352"/>
                  <a:pt x="2682" y="8370"/>
                  <a:pt x="2835" y="8370"/>
                </a:cubicBezTo>
                <a:cubicBezTo>
                  <a:pt x="3259" y="8370"/>
                  <a:pt x="3681" y="8234"/>
                  <a:pt x="3945" y="7876"/>
                </a:cubicBezTo>
                <a:cubicBezTo>
                  <a:pt x="4244" y="7465"/>
                  <a:pt x="4206" y="6902"/>
                  <a:pt x="3781" y="6600"/>
                </a:cubicBezTo>
                <a:cubicBezTo>
                  <a:pt x="3601" y="6472"/>
                  <a:pt x="3423" y="6418"/>
                  <a:pt x="3257" y="6418"/>
                </a:cubicBezTo>
                <a:cubicBezTo>
                  <a:pt x="2529" y="6418"/>
                  <a:pt x="2047" y="7476"/>
                  <a:pt x="2794" y="8027"/>
                </a:cubicBezTo>
                <a:cubicBezTo>
                  <a:pt x="2377" y="7997"/>
                  <a:pt x="1932" y="7811"/>
                  <a:pt x="1663" y="7622"/>
                </a:cubicBezTo>
                <a:cubicBezTo>
                  <a:pt x="591" y="6870"/>
                  <a:pt x="321" y="5503"/>
                  <a:pt x="521" y="4281"/>
                </a:cubicBezTo>
                <a:cubicBezTo>
                  <a:pt x="833" y="2392"/>
                  <a:pt x="2349" y="348"/>
                  <a:pt x="4364" y="348"/>
                </a:cubicBezTo>
                <a:cubicBezTo>
                  <a:pt x="4591" y="348"/>
                  <a:pt x="4824" y="374"/>
                  <a:pt x="5062" y="429"/>
                </a:cubicBezTo>
                <a:cubicBezTo>
                  <a:pt x="5491" y="527"/>
                  <a:pt x="5869" y="689"/>
                  <a:pt x="6206" y="897"/>
                </a:cubicBezTo>
                <a:cubicBezTo>
                  <a:pt x="6203" y="951"/>
                  <a:pt x="6222" y="1006"/>
                  <a:pt x="6286" y="1044"/>
                </a:cubicBezTo>
                <a:cubicBezTo>
                  <a:pt x="7577" y="1857"/>
                  <a:pt x="7186" y="3558"/>
                  <a:pt x="6985" y="4803"/>
                </a:cubicBezTo>
                <a:cubicBezTo>
                  <a:pt x="6902" y="5327"/>
                  <a:pt x="6695" y="6803"/>
                  <a:pt x="7424" y="6984"/>
                </a:cubicBezTo>
                <a:cubicBezTo>
                  <a:pt x="6884" y="7858"/>
                  <a:pt x="6339" y="9046"/>
                  <a:pt x="6609" y="10026"/>
                </a:cubicBezTo>
                <a:cubicBezTo>
                  <a:pt x="6742" y="10511"/>
                  <a:pt x="7196" y="10862"/>
                  <a:pt x="7649" y="10862"/>
                </a:cubicBezTo>
                <a:cubicBezTo>
                  <a:pt x="7731" y="10862"/>
                  <a:pt x="7812" y="10851"/>
                  <a:pt x="7892" y="10827"/>
                </a:cubicBezTo>
                <a:lnTo>
                  <a:pt x="7892" y="10827"/>
                </a:lnTo>
                <a:cubicBezTo>
                  <a:pt x="7718" y="11880"/>
                  <a:pt x="7481" y="13165"/>
                  <a:pt x="8320" y="13946"/>
                </a:cubicBezTo>
                <a:cubicBezTo>
                  <a:pt x="8563" y="14171"/>
                  <a:pt x="8880" y="14282"/>
                  <a:pt x="9188" y="14282"/>
                </a:cubicBezTo>
                <a:cubicBezTo>
                  <a:pt x="9528" y="14282"/>
                  <a:pt x="9856" y="14146"/>
                  <a:pt x="10058" y="13877"/>
                </a:cubicBezTo>
                <a:cubicBezTo>
                  <a:pt x="10390" y="14790"/>
                  <a:pt x="10986" y="15841"/>
                  <a:pt x="11952" y="16017"/>
                </a:cubicBezTo>
                <a:cubicBezTo>
                  <a:pt x="12008" y="16028"/>
                  <a:pt x="12065" y="16033"/>
                  <a:pt x="12122" y="16033"/>
                </a:cubicBezTo>
                <a:cubicBezTo>
                  <a:pt x="12650" y="16033"/>
                  <a:pt x="13196" y="15609"/>
                  <a:pt x="13236" y="15106"/>
                </a:cubicBezTo>
                <a:cubicBezTo>
                  <a:pt x="13473" y="15223"/>
                  <a:pt x="13733" y="15280"/>
                  <a:pt x="13996" y="15280"/>
                </a:cubicBezTo>
                <a:cubicBezTo>
                  <a:pt x="14348" y="15280"/>
                  <a:pt x="14706" y="15178"/>
                  <a:pt x="15022" y="14985"/>
                </a:cubicBezTo>
                <a:cubicBezTo>
                  <a:pt x="15920" y="14435"/>
                  <a:pt x="16208" y="13329"/>
                  <a:pt x="16231" y="12342"/>
                </a:cubicBezTo>
                <a:cubicBezTo>
                  <a:pt x="16232" y="12270"/>
                  <a:pt x="16181" y="12234"/>
                  <a:pt x="16129" y="12234"/>
                </a:cubicBezTo>
                <a:cubicBezTo>
                  <a:pt x="16092" y="12234"/>
                  <a:pt x="16054" y="12252"/>
                  <a:pt x="16034" y="12290"/>
                </a:cubicBezTo>
                <a:cubicBezTo>
                  <a:pt x="15391" y="12975"/>
                  <a:pt x="14511" y="13297"/>
                  <a:pt x="13615" y="13297"/>
                </a:cubicBezTo>
                <a:cubicBezTo>
                  <a:pt x="13038" y="13297"/>
                  <a:pt x="12454" y="13164"/>
                  <a:pt x="11924" y="12908"/>
                </a:cubicBezTo>
                <a:cubicBezTo>
                  <a:pt x="10444" y="12196"/>
                  <a:pt x="9716" y="10738"/>
                  <a:pt x="9428" y="9192"/>
                </a:cubicBezTo>
                <a:cubicBezTo>
                  <a:pt x="8924" y="6498"/>
                  <a:pt x="9309" y="3335"/>
                  <a:pt x="7167" y="1244"/>
                </a:cubicBezTo>
                <a:cubicBezTo>
                  <a:pt x="6413" y="507"/>
                  <a:pt x="5407" y="1"/>
                  <a:pt x="43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408250" y="362757"/>
            <a:ext cx="8434200" cy="45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301550" y="271625"/>
            <a:ext cx="8434200" cy="45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8909205" y="4878342"/>
            <a:ext cx="411081" cy="331133"/>
          </a:xfrm>
          <a:custGeom>
            <a:rect b="b" l="l" r="r" t="t"/>
            <a:pathLst>
              <a:path extrusionOk="0" h="11386" w="14135">
                <a:moveTo>
                  <a:pt x="5453" y="2498"/>
                </a:moveTo>
                <a:cubicBezTo>
                  <a:pt x="5609" y="2498"/>
                  <a:pt x="5763" y="2526"/>
                  <a:pt x="5867" y="2560"/>
                </a:cubicBezTo>
                <a:cubicBezTo>
                  <a:pt x="6175" y="2662"/>
                  <a:pt x="6429" y="2851"/>
                  <a:pt x="6625" y="3097"/>
                </a:cubicBezTo>
                <a:cubicBezTo>
                  <a:pt x="6341" y="3066"/>
                  <a:pt x="6075" y="3055"/>
                  <a:pt x="5943" y="3055"/>
                </a:cubicBezTo>
                <a:cubicBezTo>
                  <a:pt x="5916" y="3055"/>
                  <a:pt x="5895" y="3055"/>
                  <a:pt x="5880" y="3056"/>
                </a:cubicBezTo>
                <a:cubicBezTo>
                  <a:pt x="5751" y="3063"/>
                  <a:pt x="5759" y="3236"/>
                  <a:pt x="5882" y="3252"/>
                </a:cubicBezTo>
                <a:cubicBezTo>
                  <a:pt x="6114" y="3280"/>
                  <a:pt x="6352" y="3292"/>
                  <a:pt x="6586" y="3313"/>
                </a:cubicBezTo>
                <a:cubicBezTo>
                  <a:pt x="6528" y="3486"/>
                  <a:pt x="6133" y="3524"/>
                  <a:pt x="5874" y="3524"/>
                </a:cubicBezTo>
                <a:cubicBezTo>
                  <a:pt x="5781" y="3524"/>
                  <a:pt x="5705" y="3519"/>
                  <a:pt x="5669" y="3514"/>
                </a:cubicBezTo>
                <a:cubicBezTo>
                  <a:pt x="5373" y="3468"/>
                  <a:pt x="4902" y="3277"/>
                  <a:pt x="4895" y="2904"/>
                </a:cubicBezTo>
                <a:cubicBezTo>
                  <a:pt x="4890" y="2590"/>
                  <a:pt x="5173" y="2498"/>
                  <a:pt x="5453" y="2498"/>
                </a:cubicBezTo>
                <a:close/>
                <a:moveTo>
                  <a:pt x="3450" y="3819"/>
                </a:moveTo>
                <a:cubicBezTo>
                  <a:pt x="3519" y="3819"/>
                  <a:pt x="3586" y="3824"/>
                  <a:pt x="3648" y="3833"/>
                </a:cubicBezTo>
                <a:cubicBezTo>
                  <a:pt x="3935" y="3877"/>
                  <a:pt x="4141" y="4007"/>
                  <a:pt x="4354" y="4152"/>
                </a:cubicBezTo>
                <a:cubicBezTo>
                  <a:pt x="4030" y="4161"/>
                  <a:pt x="3722" y="4241"/>
                  <a:pt x="3494" y="4426"/>
                </a:cubicBezTo>
                <a:cubicBezTo>
                  <a:pt x="3439" y="4471"/>
                  <a:pt x="3478" y="4578"/>
                  <a:pt x="3550" y="4578"/>
                </a:cubicBezTo>
                <a:cubicBezTo>
                  <a:pt x="3553" y="4578"/>
                  <a:pt x="3556" y="4578"/>
                  <a:pt x="3558" y="4578"/>
                </a:cubicBezTo>
                <a:cubicBezTo>
                  <a:pt x="3868" y="4547"/>
                  <a:pt x="4151" y="4414"/>
                  <a:pt x="4470" y="4399"/>
                </a:cubicBezTo>
                <a:lnTo>
                  <a:pt x="4470" y="4399"/>
                </a:lnTo>
                <a:cubicBezTo>
                  <a:pt x="4309" y="4678"/>
                  <a:pt x="4080" y="4904"/>
                  <a:pt x="3761" y="4995"/>
                </a:cubicBezTo>
                <a:cubicBezTo>
                  <a:pt x="3678" y="5019"/>
                  <a:pt x="3588" y="5031"/>
                  <a:pt x="3498" y="5031"/>
                </a:cubicBezTo>
                <a:cubicBezTo>
                  <a:pt x="3156" y="5031"/>
                  <a:pt x="2797" y="4860"/>
                  <a:pt x="2702" y="4512"/>
                </a:cubicBezTo>
                <a:cubicBezTo>
                  <a:pt x="2565" y="4002"/>
                  <a:pt x="3039" y="3819"/>
                  <a:pt x="3450" y="3819"/>
                </a:cubicBezTo>
                <a:close/>
                <a:moveTo>
                  <a:pt x="8131" y="4112"/>
                </a:moveTo>
                <a:cubicBezTo>
                  <a:pt x="8175" y="4112"/>
                  <a:pt x="8219" y="4115"/>
                  <a:pt x="8263" y="4121"/>
                </a:cubicBezTo>
                <a:cubicBezTo>
                  <a:pt x="8127" y="4219"/>
                  <a:pt x="7986" y="4308"/>
                  <a:pt x="7852" y="4409"/>
                </a:cubicBezTo>
                <a:cubicBezTo>
                  <a:pt x="7778" y="4467"/>
                  <a:pt x="7846" y="4567"/>
                  <a:pt x="7921" y="4567"/>
                </a:cubicBezTo>
                <a:cubicBezTo>
                  <a:pt x="7928" y="4567"/>
                  <a:pt x="7934" y="4566"/>
                  <a:pt x="7941" y="4565"/>
                </a:cubicBezTo>
                <a:cubicBezTo>
                  <a:pt x="8193" y="4511"/>
                  <a:pt x="8414" y="4372"/>
                  <a:pt x="8600" y="4185"/>
                </a:cubicBezTo>
                <a:lnTo>
                  <a:pt x="8600" y="4185"/>
                </a:lnTo>
                <a:cubicBezTo>
                  <a:pt x="8585" y="4414"/>
                  <a:pt x="8330" y="4715"/>
                  <a:pt x="8225" y="4802"/>
                </a:cubicBezTo>
                <a:cubicBezTo>
                  <a:pt x="8076" y="4926"/>
                  <a:pt x="7845" y="5037"/>
                  <a:pt x="7631" y="5037"/>
                </a:cubicBezTo>
                <a:cubicBezTo>
                  <a:pt x="7576" y="5037"/>
                  <a:pt x="7522" y="5030"/>
                  <a:pt x="7471" y="5013"/>
                </a:cubicBezTo>
                <a:cubicBezTo>
                  <a:pt x="7104" y="4895"/>
                  <a:pt x="7355" y="4499"/>
                  <a:pt x="7549" y="4331"/>
                </a:cubicBezTo>
                <a:cubicBezTo>
                  <a:pt x="7719" y="4183"/>
                  <a:pt x="7919" y="4112"/>
                  <a:pt x="8131" y="4112"/>
                </a:cubicBezTo>
                <a:close/>
                <a:moveTo>
                  <a:pt x="6502" y="4835"/>
                </a:moveTo>
                <a:cubicBezTo>
                  <a:pt x="6368" y="5080"/>
                  <a:pt x="6195" y="5313"/>
                  <a:pt x="5993" y="5566"/>
                </a:cubicBezTo>
                <a:cubicBezTo>
                  <a:pt x="5935" y="5637"/>
                  <a:pt x="5982" y="5753"/>
                  <a:pt x="6065" y="5753"/>
                </a:cubicBezTo>
                <a:cubicBezTo>
                  <a:pt x="6082" y="5753"/>
                  <a:pt x="6102" y="5747"/>
                  <a:pt x="6123" y="5735"/>
                </a:cubicBezTo>
                <a:cubicBezTo>
                  <a:pt x="6298" y="5627"/>
                  <a:pt x="6447" y="5480"/>
                  <a:pt x="6569" y="5308"/>
                </a:cubicBezTo>
                <a:lnTo>
                  <a:pt x="6569" y="5308"/>
                </a:lnTo>
                <a:cubicBezTo>
                  <a:pt x="6587" y="5501"/>
                  <a:pt x="6569" y="5694"/>
                  <a:pt x="6466" y="5869"/>
                </a:cubicBezTo>
                <a:cubicBezTo>
                  <a:pt x="6361" y="6050"/>
                  <a:pt x="6161" y="6190"/>
                  <a:pt x="5961" y="6190"/>
                </a:cubicBezTo>
                <a:cubicBezTo>
                  <a:pt x="5865" y="6190"/>
                  <a:pt x="5770" y="6158"/>
                  <a:pt x="5684" y="6083"/>
                </a:cubicBezTo>
                <a:cubicBezTo>
                  <a:pt x="5383" y="5820"/>
                  <a:pt x="5643" y="5390"/>
                  <a:pt x="5866" y="5170"/>
                </a:cubicBezTo>
                <a:cubicBezTo>
                  <a:pt x="6041" y="4997"/>
                  <a:pt x="6262" y="4887"/>
                  <a:pt x="6502" y="4835"/>
                </a:cubicBezTo>
                <a:close/>
                <a:moveTo>
                  <a:pt x="2173" y="5980"/>
                </a:moveTo>
                <a:cubicBezTo>
                  <a:pt x="2284" y="5980"/>
                  <a:pt x="2399" y="5994"/>
                  <a:pt x="2509" y="6016"/>
                </a:cubicBezTo>
                <a:cubicBezTo>
                  <a:pt x="2347" y="6098"/>
                  <a:pt x="2192" y="6200"/>
                  <a:pt x="2084" y="6327"/>
                </a:cubicBezTo>
                <a:cubicBezTo>
                  <a:pt x="2037" y="6382"/>
                  <a:pt x="2070" y="6488"/>
                  <a:pt x="2144" y="6488"/>
                </a:cubicBezTo>
                <a:cubicBezTo>
                  <a:pt x="2153" y="6488"/>
                  <a:pt x="2163" y="6486"/>
                  <a:pt x="2174" y="6483"/>
                </a:cubicBezTo>
                <a:cubicBezTo>
                  <a:pt x="2370" y="6412"/>
                  <a:pt x="2539" y="6280"/>
                  <a:pt x="2724" y="6177"/>
                </a:cubicBezTo>
                <a:lnTo>
                  <a:pt x="2724" y="6177"/>
                </a:lnTo>
                <a:cubicBezTo>
                  <a:pt x="2717" y="6224"/>
                  <a:pt x="2702" y="6278"/>
                  <a:pt x="2701" y="6283"/>
                </a:cubicBezTo>
                <a:cubicBezTo>
                  <a:pt x="2678" y="6340"/>
                  <a:pt x="2625" y="6402"/>
                  <a:pt x="2591" y="6453"/>
                </a:cubicBezTo>
                <a:cubicBezTo>
                  <a:pt x="2490" y="6599"/>
                  <a:pt x="2378" y="6746"/>
                  <a:pt x="2225" y="6839"/>
                </a:cubicBezTo>
                <a:cubicBezTo>
                  <a:pt x="2129" y="6898"/>
                  <a:pt x="2018" y="6928"/>
                  <a:pt x="1913" y="6928"/>
                </a:cubicBezTo>
                <a:cubicBezTo>
                  <a:pt x="1673" y="6928"/>
                  <a:pt x="1460" y="6777"/>
                  <a:pt x="1506" y="6479"/>
                </a:cubicBezTo>
                <a:cubicBezTo>
                  <a:pt x="1567" y="6097"/>
                  <a:pt x="1855" y="5980"/>
                  <a:pt x="2173" y="5980"/>
                </a:cubicBezTo>
                <a:close/>
                <a:moveTo>
                  <a:pt x="4458" y="6200"/>
                </a:moveTo>
                <a:lnTo>
                  <a:pt x="4458" y="6200"/>
                </a:lnTo>
                <a:cubicBezTo>
                  <a:pt x="4450" y="6232"/>
                  <a:pt x="4439" y="6265"/>
                  <a:pt x="4427" y="6298"/>
                </a:cubicBezTo>
                <a:cubicBezTo>
                  <a:pt x="4314" y="6599"/>
                  <a:pt x="4100" y="6846"/>
                  <a:pt x="4000" y="7149"/>
                </a:cubicBezTo>
                <a:cubicBezTo>
                  <a:pt x="3979" y="7211"/>
                  <a:pt x="4031" y="7254"/>
                  <a:pt x="4084" y="7254"/>
                </a:cubicBezTo>
                <a:cubicBezTo>
                  <a:pt x="4105" y="7254"/>
                  <a:pt x="4126" y="7247"/>
                  <a:pt x="4142" y="7232"/>
                </a:cubicBezTo>
                <a:cubicBezTo>
                  <a:pt x="4336" y="7067"/>
                  <a:pt x="4499" y="6823"/>
                  <a:pt x="4607" y="6551"/>
                </a:cubicBezTo>
                <a:cubicBezTo>
                  <a:pt x="4642" y="6690"/>
                  <a:pt x="4661" y="6831"/>
                  <a:pt x="4648" y="6978"/>
                </a:cubicBezTo>
                <a:cubicBezTo>
                  <a:pt x="4621" y="7328"/>
                  <a:pt x="4345" y="7711"/>
                  <a:pt x="3973" y="7711"/>
                </a:cubicBezTo>
                <a:cubicBezTo>
                  <a:pt x="3920" y="7711"/>
                  <a:pt x="3866" y="7703"/>
                  <a:pt x="3810" y="7687"/>
                </a:cubicBezTo>
                <a:cubicBezTo>
                  <a:pt x="3329" y="7546"/>
                  <a:pt x="3485" y="6934"/>
                  <a:pt x="3728" y="6666"/>
                </a:cubicBezTo>
                <a:cubicBezTo>
                  <a:pt x="3922" y="6453"/>
                  <a:pt x="4198" y="6324"/>
                  <a:pt x="4458" y="6200"/>
                </a:cubicBezTo>
                <a:close/>
                <a:moveTo>
                  <a:pt x="1187" y="7893"/>
                </a:moveTo>
                <a:cubicBezTo>
                  <a:pt x="1334" y="7893"/>
                  <a:pt x="1483" y="7916"/>
                  <a:pt x="1619" y="7957"/>
                </a:cubicBezTo>
                <a:cubicBezTo>
                  <a:pt x="1424" y="8059"/>
                  <a:pt x="1210" y="8122"/>
                  <a:pt x="1032" y="8245"/>
                </a:cubicBezTo>
                <a:cubicBezTo>
                  <a:pt x="966" y="8291"/>
                  <a:pt x="987" y="8394"/>
                  <a:pt x="1072" y="8396"/>
                </a:cubicBezTo>
                <a:cubicBezTo>
                  <a:pt x="1077" y="8396"/>
                  <a:pt x="1082" y="8396"/>
                  <a:pt x="1087" y="8396"/>
                </a:cubicBezTo>
                <a:cubicBezTo>
                  <a:pt x="1248" y="8396"/>
                  <a:pt x="1423" y="8342"/>
                  <a:pt x="1596" y="8257"/>
                </a:cubicBezTo>
                <a:lnTo>
                  <a:pt x="1596" y="8257"/>
                </a:lnTo>
                <a:cubicBezTo>
                  <a:pt x="1508" y="8459"/>
                  <a:pt x="1369" y="8630"/>
                  <a:pt x="1179" y="8756"/>
                </a:cubicBezTo>
                <a:cubicBezTo>
                  <a:pt x="1053" y="8839"/>
                  <a:pt x="818" y="8936"/>
                  <a:pt x="624" y="8936"/>
                </a:cubicBezTo>
                <a:cubicBezTo>
                  <a:pt x="442" y="8936"/>
                  <a:pt x="297" y="8850"/>
                  <a:pt x="313" y="8589"/>
                </a:cubicBezTo>
                <a:cubicBezTo>
                  <a:pt x="347" y="8085"/>
                  <a:pt x="760" y="7893"/>
                  <a:pt x="1187" y="7893"/>
                </a:cubicBezTo>
                <a:close/>
                <a:moveTo>
                  <a:pt x="2985" y="8296"/>
                </a:moveTo>
                <a:lnTo>
                  <a:pt x="2985" y="8296"/>
                </a:lnTo>
                <a:cubicBezTo>
                  <a:pt x="3233" y="8302"/>
                  <a:pt x="3470" y="8419"/>
                  <a:pt x="3597" y="8644"/>
                </a:cubicBezTo>
                <a:cubicBezTo>
                  <a:pt x="3732" y="8880"/>
                  <a:pt x="3763" y="9470"/>
                  <a:pt x="3372" y="9470"/>
                </a:cubicBezTo>
                <a:cubicBezTo>
                  <a:pt x="3353" y="9470"/>
                  <a:pt x="3333" y="9469"/>
                  <a:pt x="3311" y="9466"/>
                </a:cubicBezTo>
                <a:cubicBezTo>
                  <a:pt x="3082" y="9436"/>
                  <a:pt x="2855" y="9104"/>
                  <a:pt x="2771" y="8921"/>
                </a:cubicBezTo>
                <a:cubicBezTo>
                  <a:pt x="2683" y="8729"/>
                  <a:pt x="2648" y="8536"/>
                  <a:pt x="2650" y="8337"/>
                </a:cubicBezTo>
                <a:lnTo>
                  <a:pt x="2650" y="8337"/>
                </a:lnTo>
                <a:cubicBezTo>
                  <a:pt x="2756" y="8541"/>
                  <a:pt x="2907" y="8710"/>
                  <a:pt x="3090" y="8793"/>
                </a:cubicBezTo>
                <a:cubicBezTo>
                  <a:pt x="3106" y="8800"/>
                  <a:pt x="3122" y="8803"/>
                  <a:pt x="3139" y="8803"/>
                </a:cubicBezTo>
                <a:cubicBezTo>
                  <a:pt x="3223" y="8803"/>
                  <a:pt x="3310" y="8721"/>
                  <a:pt x="3249" y="8635"/>
                </a:cubicBezTo>
                <a:cubicBezTo>
                  <a:pt x="3164" y="8512"/>
                  <a:pt x="3069" y="8407"/>
                  <a:pt x="2985" y="8296"/>
                </a:cubicBezTo>
                <a:close/>
                <a:moveTo>
                  <a:pt x="1761" y="9818"/>
                </a:moveTo>
                <a:cubicBezTo>
                  <a:pt x="1753" y="9832"/>
                  <a:pt x="1748" y="9845"/>
                  <a:pt x="1742" y="9857"/>
                </a:cubicBezTo>
                <a:cubicBezTo>
                  <a:pt x="1627" y="10055"/>
                  <a:pt x="1457" y="10202"/>
                  <a:pt x="1333" y="10389"/>
                </a:cubicBezTo>
                <a:cubicBezTo>
                  <a:pt x="1288" y="10455"/>
                  <a:pt x="1351" y="10523"/>
                  <a:pt x="1417" y="10523"/>
                </a:cubicBezTo>
                <a:cubicBezTo>
                  <a:pt x="1430" y="10523"/>
                  <a:pt x="1444" y="10520"/>
                  <a:pt x="1457" y="10513"/>
                </a:cubicBezTo>
                <a:cubicBezTo>
                  <a:pt x="1658" y="10415"/>
                  <a:pt x="1802" y="10240"/>
                  <a:pt x="1905" y="10034"/>
                </a:cubicBezTo>
                <a:lnTo>
                  <a:pt x="1905" y="10034"/>
                </a:lnTo>
                <a:cubicBezTo>
                  <a:pt x="1923" y="10274"/>
                  <a:pt x="1907" y="10518"/>
                  <a:pt x="1779" y="10729"/>
                </a:cubicBezTo>
                <a:cubicBezTo>
                  <a:pt x="1670" y="10910"/>
                  <a:pt x="1436" y="11055"/>
                  <a:pt x="1213" y="11055"/>
                </a:cubicBezTo>
                <a:cubicBezTo>
                  <a:pt x="1101" y="11055"/>
                  <a:pt x="993" y="11019"/>
                  <a:pt x="904" y="10934"/>
                </a:cubicBezTo>
                <a:cubicBezTo>
                  <a:pt x="662" y="10698"/>
                  <a:pt x="819" y="10300"/>
                  <a:pt x="1032" y="10111"/>
                </a:cubicBezTo>
                <a:cubicBezTo>
                  <a:pt x="1236" y="9931"/>
                  <a:pt x="1501" y="9870"/>
                  <a:pt x="1761" y="9818"/>
                </a:cubicBezTo>
                <a:close/>
                <a:moveTo>
                  <a:pt x="3546" y="10027"/>
                </a:moveTo>
                <a:cubicBezTo>
                  <a:pt x="3584" y="10027"/>
                  <a:pt x="3622" y="10029"/>
                  <a:pt x="3661" y="10034"/>
                </a:cubicBezTo>
                <a:cubicBezTo>
                  <a:pt x="4023" y="10076"/>
                  <a:pt x="4344" y="10348"/>
                  <a:pt x="4228" y="10737"/>
                </a:cubicBezTo>
                <a:cubicBezTo>
                  <a:pt x="4152" y="10985"/>
                  <a:pt x="3947" y="11149"/>
                  <a:pt x="3706" y="11149"/>
                </a:cubicBezTo>
                <a:cubicBezTo>
                  <a:pt x="3651" y="11149"/>
                  <a:pt x="3593" y="11140"/>
                  <a:pt x="3535" y="11122"/>
                </a:cubicBezTo>
                <a:cubicBezTo>
                  <a:pt x="3352" y="11061"/>
                  <a:pt x="3201" y="10912"/>
                  <a:pt x="3082" y="10770"/>
                </a:cubicBezTo>
                <a:cubicBezTo>
                  <a:pt x="3062" y="10747"/>
                  <a:pt x="2948" y="10575"/>
                  <a:pt x="2858" y="10435"/>
                </a:cubicBezTo>
                <a:lnTo>
                  <a:pt x="2858" y="10435"/>
                </a:lnTo>
                <a:cubicBezTo>
                  <a:pt x="3035" y="10524"/>
                  <a:pt x="3230" y="10577"/>
                  <a:pt x="3446" y="10577"/>
                </a:cubicBezTo>
                <a:cubicBezTo>
                  <a:pt x="3475" y="10577"/>
                  <a:pt x="3504" y="10576"/>
                  <a:pt x="3534" y="10574"/>
                </a:cubicBezTo>
                <a:cubicBezTo>
                  <a:pt x="3671" y="10566"/>
                  <a:pt x="3663" y="10381"/>
                  <a:pt x="3532" y="10364"/>
                </a:cubicBezTo>
                <a:cubicBezTo>
                  <a:pt x="3321" y="10340"/>
                  <a:pt x="3129" y="10268"/>
                  <a:pt x="2961" y="10166"/>
                </a:cubicBezTo>
                <a:cubicBezTo>
                  <a:pt x="3153" y="10093"/>
                  <a:pt x="3341" y="10027"/>
                  <a:pt x="3546" y="10027"/>
                </a:cubicBezTo>
                <a:close/>
                <a:moveTo>
                  <a:pt x="9032" y="1"/>
                </a:moveTo>
                <a:cubicBezTo>
                  <a:pt x="8888" y="1"/>
                  <a:pt x="8754" y="14"/>
                  <a:pt x="8639" y="40"/>
                </a:cubicBezTo>
                <a:cubicBezTo>
                  <a:pt x="7630" y="274"/>
                  <a:pt x="6924" y="1421"/>
                  <a:pt x="7571" y="2352"/>
                </a:cubicBezTo>
                <a:cubicBezTo>
                  <a:pt x="7847" y="2748"/>
                  <a:pt x="8250" y="2981"/>
                  <a:pt x="8702" y="3100"/>
                </a:cubicBezTo>
                <a:cubicBezTo>
                  <a:pt x="8340" y="3185"/>
                  <a:pt x="7981" y="3288"/>
                  <a:pt x="7630" y="3411"/>
                </a:cubicBezTo>
                <a:cubicBezTo>
                  <a:pt x="7551" y="3279"/>
                  <a:pt x="7265" y="3193"/>
                  <a:pt x="6946" y="3138"/>
                </a:cubicBezTo>
                <a:cubicBezTo>
                  <a:pt x="6627" y="2639"/>
                  <a:pt x="6078" y="2248"/>
                  <a:pt x="5469" y="2248"/>
                </a:cubicBezTo>
                <a:cubicBezTo>
                  <a:pt x="5453" y="2248"/>
                  <a:pt x="5437" y="2249"/>
                  <a:pt x="5420" y="2249"/>
                </a:cubicBezTo>
                <a:cubicBezTo>
                  <a:pt x="4957" y="2266"/>
                  <a:pt x="4509" y="2626"/>
                  <a:pt x="4704" y="3125"/>
                </a:cubicBezTo>
                <a:cubicBezTo>
                  <a:pt x="4881" y="3579"/>
                  <a:pt x="5407" y="3767"/>
                  <a:pt x="5869" y="3767"/>
                </a:cubicBezTo>
                <a:cubicBezTo>
                  <a:pt x="5927" y="3767"/>
                  <a:pt x="5985" y="3764"/>
                  <a:pt x="6041" y="3758"/>
                </a:cubicBezTo>
                <a:cubicBezTo>
                  <a:pt x="6227" y="3737"/>
                  <a:pt x="6738" y="3571"/>
                  <a:pt x="6757" y="3328"/>
                </a:cubicBezTo>
                <a:cubicBezTo>
                  <a:pt x="6767" y="3329"/>
                  <a:pt x="6777" y="3329"/>
                  <a:pt x="6790" y="3333"/>
                </a:cubicBezTo>
                <a:cubicBezTo>
                  <a:pt x="6814" y="3362"/>
                  <a:pt x="6845" y="3375"/>
                  <a:pt x="6877" y="3375"/>
                </a:cubicBezTo>
                <a:cubicBezTo>
                  <a:pt x="6902" y="3375"/>
                  <a:pt x="6926" y="3367"/>
                  <a:pt x="6947" y="3352"/>
                </a:cubicBezTo>
                <a:cubicBezTo>
                  <a:pt x="7126" y="3378"/>
                  <a:pt x="7348" y="3418"/>
                  <a:pt x="7464" y="3467"/>
                </a:cubicBezTo>
                <a:cubicBezTo>
                  <a:pt x="7450" y="3473"/>
                  <a:pt x="7437" y="3477"/>
                  <a:pt x="7422" y="3481"/>
                </a:cubicBezTo>
                <a:cubicBezTo>
                  <a:pt x="6759" y="3722"/>
                  <a:pt x="6123" y="4028"/>
                  <a:pt x="5519" y="4390"/>
                </a:cubicBezTo>
                <a:cubicBezTo>
                  <a:pt x="5294" y="4285"/>
                  <a:pt x="5008" y="4201"/>
                  <a:pt x="4712" y="4167"/>
                </a:cubicBezTo>
                <a:cubicBezTo>
                  <a:pt x="4477" y="3807"/>
                  <a:pt x="3900" y="3584"/>
                  <a:pt x="3385" y="3584"/>
                </a:cubicBezTo>
                <a:cubicBezTo>
                  <a:pt x="2816" y="3584"/>
                  <a:pt x="2323" y="3857"/>
                  <a:pt x="2455" y="4519"/>
                </a:cubicBezTo>
                <a:cubicBezTo>
                  <a:pt x="2559" y="5038"/>
                  <a:pt x="2979" y="5268"/>
                  <a:pt x="3426" y="5268"/>
                </a:cubicBezTo>
                <a:cubicBezTo>
                  <a:pt x="3957" y="5268"/>
                  <a:pt x="4526" y="4943"/>
                  <a:pt x="4643" y="4393"/>
                </a:cubicBezTo>
                <a:cubicBezTo>
                  <a:pt x="4880" y="4399"/>
                  <a:pt x="5114" y="4437"/>
                  <a:pt x="5344" y="4498"/>
                </a:cubicBezTo>
                <a:cubicBezTo>
                  <a:pt x="5033" y="4692"/>
                  <a:pt x="4730" y="4900"/>
                  <a:pt x="4437" y="5124"/>
                </a:cubicBezTo>
                <a:cubicBezTo>
                  <a:pt x="4432" y="5123"/>
                  <a:pt x="4426" y="5122"/>
                  <a:pt x="4421" y="5122"/>
                </a:cubicBezTo>
                <a:cubicBezTo>
                  <a:pt x="4387" y="5122"/>
                  <a:pt x="4357" y="5151"/>
                  <a:pt x="4360" y="5185"/>
                </a:cubicBezTo>
                <a:cubicBezTo>
                  <a:pt x="4282" y="5247"/>
                  <a:pt x="4205" y="5306"/>
                  <a:pt x="4126" y="5370"/>
                </a:cubicBezTo>
                <a:cubicBezTo>
                  <a:pt x="3943" y="5522"/>
                  <a:pt x="3751" y="5686"/>
                  <a:pt x="3563" y="5861"/>
                </a:cubicBezTo>
                <a:cubicBezTo>
                  <a:pt x="3460" y="5817"/>
                  <a:pt x="3353" y="5798"/>
                  <a:pt x="3244" y="5798"/>
                </a:cubicBezTo>
                <a:cubicBezTo>
                  <a:pt x="3114" y="5798"/>
                  <a:pt x="2983" y="5825"/>
                  <a:pt x="2858" y="5866"/>
                </a:cubicBezTo>
                <a:cubicBezTo>
                  <a:pt x="2651" y="5776"/>
                  <a:pt x="2409" y="5713"/>
                  <a:pt x="2173" y="5713"/>
                </a:cubicBezTo>
                <a:cubicBezTo>
                  <a:pt x="1932" y="5713"/>
                  <a:pt x="1698" y="5778"/>
                  <a:pt x="1516" y="5948"/>
                </a:cubicBezTo>
                <a:cubicBezTo>
                  <a:pt x="1234" y="6209"/>
                  <a:pt x="1125" y="6713"/>
                  <a:pt x="1419" y="7008"/>
                </a:cubicBezTo>
                <a:cubicBezTo>
                  <a:pt x="1552" y="7140"/>
                  <a:pt x="1707" y="7194"/>
                  <a:pt x="1865" y="7194"/>
                </a:cubicBezTo>
                <a:cubicBezTo>
                  <a:pt x="2177" y="7194"/>
                  <a:pt x="2500" y="6982"/>
                  <a:pt x="2684" y="6736"/>
                </a:cubicBezTo>
                <a:cubicBezTo>
                  <a:pt x="2794" y="6586"/>
                  <a:pt x="3015" y="6311"/>
                  <a:pt x="2936" y="6101"/>
                </a:cubicBezTo>
                <a:cubicBezTo>
                  <a:pt x="2933" y="6093"/>
                  <a:pt x="2930" y="6087"/>
                  <a:pt x="2925" y="6082"/>
                </a:cubicBezTo>
                <a:cubicBezTo>
                  <a:pt x="3093" y="6018"/>
                  <a:pt x="3260" y="5985"/>
                  <a:pt x="3439" y="5979"/>
                </a:cubicBezTo>
                <a:lnTo>
                  <a:pt x="3439" y="5979"/>
                </a:lnTo>
                <a:cubicBezTo>
                  <a:pt x="2982" y="6414"/>
                  <a:pt x="2549" y="6910"/>
                  <a:pt x="2262" y="7460"/>
                </a:cubicBezTo>
                <a:cubicBezTo>
                  <a:pt x="2121" y="7574"/>
                  <a:pt x="1989" y="7697"/>
                  <a:pt x="1842" y="7805"/>
                </a:cubicBezTo>
                <a:cubicBezTo>
                  <a:pt x="1629" y="7709"/>
                  <a:pt x="1395" y="7648"/>
                  <a:pt x="1163" y="7648"/>
                </a:cubicBezTo>
                <a:cubicBezTo>
                  <a:pt x="978" y="7648"/>
                  <a:pt x="793" y="7687"/>
                  <a:pt x="622" y="7777"/>
                </a:cubicBezTo>
                <a:cubicBezTo>
                  <a:pt x="266" y="7965"/>
                  <a:pt x="1" y="8391"/>
                  <a:pt x="94" y="8800"/>
                </a:cubicBezTo>
                <a:cubicBezTo>
                  <a:pt x="158" y="9076"/>
                  <a:pt x="374" y="9176"/>
                  <a:pt x="611" y="9176"/>
                </a:cubicBezTo>
                <a:cubicBezTo>
                  <a:pt x="748" y="9176"/>
                  <a:pt x="892" y="9142"/>
                  <a:pt x="1018" y="9089"/>
                </a:cubicBezTo>
                <a:cubicBezTo>
                  <a:pt x="1414" y="8926"/>
                  <a:pt x="1681" y="8569"/>
                  <a:pt x="1763" y="8155"/>
                </a:cubicBezTo>
                <a:cubicBezTo>
                  <a:pt x="1868" y="8090"/>
                  <a:pt x="1966" y="8016"/>
                  <a:pt x="2058" y="7936"/>
                </a:cubicBezTo>
                <a:lnTo>
                  <a:pt x="2058" y="7936"/>
                </a:lnTo>
                <a:cubicBezTo>
                  <a:pt x="1995" y="8127"/>
                  <a:pt x="1950" y="8324"/>
                  <a:pt x="1927" y="8525"/>
                </a:cubicBezTo>
                <a:cubicBezTo>
                  <a:pt x="1905" y="8738"/>
                  <a:pt x="1922" y="8962"/>
                  <a:pt x="1971" y="9178"/>
                </a:cubicBezTo>
                <a:cubicBezTo>
                  <a:pt x="1951" y="9315"/>
                  <a:pt x="1915" y="9446"/>
                  <a:pt x="1868" y="9572"/>
                </a:cubicBezTo>
                <a:cubicBezTo>
                  <a:pt x="1426" y="9618"/>
                  <a:pt x="919" y="9760"/>
                  <a:pt x="675" y="10161"/>
                </a:cubicBezTo>
                <a:cubicBezTo>
                  <a:pt x="482" y="10485"/>
                  <a:pt x="478" y="10945"/>
                  <a:pt x="817" y="11174"/>
                </a:cubicBezTo>
                <a:cubicBezTo>
                  <a:pt x="938" y="11257"/>
                  <a:pt x="1079" y="11294"/>
                  <a:pt x="1223" y="11294"/>
                </a:cubicBezTo>
                <a:cubicBezTo>
                  <a:pt x="1473" y="11294"/>
                  <a:pt x="1730" y="11181"/>
                  <a:pt x="1892" y="10999"/>
                </a:cubicBezTo>
                <a:cubicBezTo>
                  <a:pt x="2205" y="10651"/>
                  <a:pt x="2193" y="10124"/>
                  <a:pt x="2017" y="9715"/>
                </a:cubicBezTo>
                <a:cubicBezTo>
                  <a:pt x="2038" y="9641"/>
                  <a:pt x="2054" y="9564"/>
                  <a:pt x="2066" y="9490"/>
                </a:cubicBezTo>
                <a:cubicBezTo>
                  <a:pt x="2177" y="9772"/>
                  <a:pt x="2342" y="10027"/>
                  <a:pt x="2557" y="10219"/>
                </a:cubicBezTo>
                <a:cubicBezTo>
                  <a:pt x="2562" y="10225"/>
                  <a:pt x="2565" y="10233"/>
                  <a:pt x="2571" y="10238"/>
                </a:cubicBezTo>
                <a:cubicBezTo>
                  <a:pt x="2571" y="10489"/>
                  <a:pt x="2963" y="10991"/>
                  <a:pt x="3039" y="11070"/>
                </a:cubicBezTo>
                <a:cubicBezTo>
                  <a:pt x="3234" y="11264"/>
                  <a:pt x="3488" y="11386"/>
                  <a:pt x="3736" y="11386"/>
                </a:cubicBezTo>
                <a:cubicBezTo>
                  <a:pt x="3936" y="11386"/>
                  <a:pt x="4132" y="11306"/>
                  <a:pt x="4288" y="11122"/>
                </a:cubicBezTo>
                <a:cubicBezTo>
                  <a:pt x="4573" y="10783"/>
                  <a:pt x="4568" y="10279"/>
                  <a:pt x="4216" y="9994"/>
                </a:cubicBezTo>
                <a:cubicBezTo>
                  <a:pt x="4022" y="9838"/>
                  <a:pt x="3786" y="9774"/>
                  <a:pt x="3543" y="9774"/>
                </a:cubicBezTo>
                <a:cubicBezTo>
                  <a:pt x="3264" y="9774"/>
                  <a:pt x="2975" y="9859"/>
                  <a:pt x="2732" y="9986"/>
                </a:cubicBezTo>
                <a:cubicBezTo>
                  <a:pt x="2522" y="9796"/>
                  <a:pt x="2367" y="9544"/>
                  <a:pt x="2277" y="9261"/>
                </a:cubicBezTo>
                <a:cubicBezTo>
                  <a:pt x="2112" y="8734"/>
                  <a:pt x="2234" y="8189"/>
                  <a:pt x="2472" y="7705"/>
                </a:cubicBezTo>
                <a:cubicBezTo>
                  <a:pt x="2481" y="7838"/>
                  <a:pt x="2508" y="7972"/>
                  <a:pt x="2552" y="8099"/>
                </a:cubicBezTo>
                <a:cubicBezTo>
                  <a:pt x="2391" y="8482"/>
                  <a:pt x="2457" y="8931"/>
                  <a:pt x="2694" y="9268"/>
                </a:cubicBezTo>
                <a:cubicBezTo>
                  <a:pt x="2843" y="9482"/>
                  <a:pt x="3123" y="9724"/>
                  <a:pt x="3400" y="9724"/>
                </a:cubicBezTo>
                <a:cubicBezTo>
                  <a:pt x="3488" y="9724"/>
                  <a:pt x="3576" y="9699"/>
                  <a:pt x="3660" y="9641"/>
                </a:cubicBezTo>
                <a:cubicBezTo>
                  <a:pt x="3995" y="9404"/>
                  <a:pt x="4013" y="8885"/>
                  <a:pt x="3840" y="8548"/>
                </a:cubicBezTo>
                <a:cubicBezTo>
                  <a:pt x="3667" y="8218"/>
                  <a:pt x="3337" y="8045"/>
                  <a:pt x="2986" y="8045"/>
                </a:cubicBezTo>
                <a:cubicBezTo>
                  <a:pt x="2937" y="8045"/>
                  <a:pt x="2888" y="8048"/>
                  <a:pt x="2838" y="8055"/>
                </a:cubicBezTo>
                <a:cubicBezTo>
                  <a:pt x="2815" y="8013"/>
                  <a:pt x="2794" y="7965"/>
                  <a:pt x="2778" y="7916"/>
                </a:cubicBezTo>
                <a:cubicBezTo>
                  <a:pt x="2711" y="7715"/>
                  <a:pt x="2702" y="7515"/>
                  <a:pt x="2699" y="7312"/>
                </a:cubicBezTo>
                <a:cubicBezTo>
                  <a:pt x="3152" y="6607"/>
                  <a:pt x="3792" y="5987"/>
                  <a:pt x="4470" y="5462"/>
                </a:cubicBezTo>
                <a:cubicBezTo>
                  <a:pt x="4524" y="5637"/>
                  <a:pt x="4534" y="5813"/>
                  <a:pt x="4504" y="5995"/>
                </a:cubicBezTo>
                <a:cubicBezTo>
                  <a:pt x="4494" y="6003"/>
                  <a:pt x="4484" y="6013"/>
                  <a:pt x="4478" y="6026"/>
                </a:cubicBezTo>
                <a:cubicBezTo>
                  <a:pt x="4473" y="6025"/>
                  <a:pt x="4468" y="6025"/>
                  <a:pt x="4463" y="6025"/>
                </a:cubicBezTo>
                <a:cubicBezTo>
                  <a:pt x="4456" y="6025"/>
                  <a:pt x="4449" y="6026"/>
                  <a:pt x="4442" y="6028"/>
                </a:cubicBezTo>
                <a:cubicBezTo>
                  <a:pt x="4005" y="6206"/>
                  <a:pt x="3511" y="6425"/>
                  <a:pt x="3331" y="6900"/>
                </a:cubicBezTo>
                <a:cubicBezTo>
                  <a:pt x="3193" y="7262"/>
                  <a:pt x="3280" y="7712"/>
                  <a:pt x="3660" y="7879"/>
                </a:cubicBezTo>
                <a:cubicBezTo>
                  <a:pt x="3755" y="7921"/>
                  <a:pt x="3855" y="7940"/>
                  <a:pt x="3955" y="7940"/>
                </a:cubicBezTo>
                <a:cubicBezTo>
                  <a:pt x="4281" y="7940"/>
                  <a:pt x="4610" y="7738"/>
                  <a:pt x="4769" y="7456"/>
                </a:cubicBezTo>
                <a:cubicBezTo>
                  <a:pt x="5002" y="7039"/>
                  <a:pt x="4910" y="6517"/>
                  <a:pt x="4730" y="6095"/>
                </a:cubicBezTo>
                <a:cubicBezTo>
                  <a:pt x="4764" y="5833"/>
                  <a:pt x="4736" y="5570"/>
                  <a:pt x="4617" y="5349"/>
                </a:cubicBezTo>
                <a:cubicBezTo>
                  <a:pt x="4787" y="5223"/>
                  <a:pt x="4957" y="5102"/>
                  <a:pt x="5126" y="4985"/>
                </a:cubicBezTo>
                <a:cubicBezTo>
                  <a:pt x="5646" y="4633"/>
                  <a:pt x="6196" y="4326"/>
                  <a:pt x="6767" y="4066"/>
                </a:cubicBezTo>
                <a:lnTo>
                  <a:pt x="6767" y="4066"/>
                </a:lnTo>
                <a:cubicBezTo>
                  <a:pt x="6728" y="4285"/>
                  <a:pt x="6667" y="4480"/>
                  <a:pt x="6582" y="4661"/>
                </a:cubicBezTo>
                <a:cubicBezTo>
                  <a:pt x="6163" y="4687"/>
                  <a:pt x="5776" y="4889"/>
                  <a:pt x="5524" y="5234"/>
                </a:cubicBezTo>
                <a:cubicBezTo>
                  <a:pt x="5294" y="5547"/>
                  <a:pt x="5195" y="5995"/>
                  <a:pt x="5532" y="6272"/>
                </a:cubicBezTo>
                <a:cubicBezTo>
                  <a:pt x="5662" y="6378"/>
                  <a:pt x="5814" y="6426"/>
                  <a:pt x="5967" y="6426"/>
                </a:cubicBezTo>
                <a:cubicBezTo>
                  <a:pt x="6167" y="6426"/>
                  <a:pt x="6368" y="6343"/>
                  <a:pt x="6520" y="6196"/>
                </a:cubicBezTo>
                <a:cubicBezTo>
                  <a:pt x="6851" y="5874"/>
                  <a:pt x="6880" y="5386"/>
                  <a:pt x="6766" y="4961"/>
                </a:cubicBezTo>
                <a:cubicBezTo>
                  <a:pt x="6908" y="4647"/>
                  <a:pt x="6982" y="4298"/>
                  <a:pt x="6980" y="3974"/>
                </a:cubicBezTo>
                <a:cubicBezTo>
                  <a:pt x="7332" y="3823"/>
                  <a:pt x="7690" y="3688"/>
                  <a:pt x="8055" y="3573"/>
                </a:cubicBezTo>
                <a:cubicBezTo>
                  <a:pt x="8338" y="3485"/>
                  <a:pt x="8625" y="3409"/>
                  <a:pt x="8911" y="3342"/>
                </a:cubicBezTo>
                <a:lnTo>
                  <a:pt x="8911" y="3342"/>
                </a:lnTo>
                <a:cubicBezTo>
                  <a:pt x="8816" y="3532"/>
                  <a:pt x="8698" y="3709"/>
                  <a:pt x="8549" y="3869"/>
                </a:cubicBezTo>
                <a:lnTo>
                  <a:pt x="8538" y="3881"/>
                </a:lnTo>
                <a:lnTo>
                  <a:pt x="8536" y="3881"/>
                </a:lnTo>
                <a:cubicBezTo>
                  <a:pt x="8530" y="3878"/>
                  <a:pt x="8524" y="3877"/>
                  <a:pt x="8518" y="3877"/>
                </a:cubicBezTo>
                <a:cubicBezTo>
                  <a:pt x="8486" y="3877"/>
                  <a:pt x="8465" y="3914"/>
                  <a:pt x="8472" y="3946"/>
                </a:cubicBezTo>
                <a:cubicBezTo>
                  <a:pt x="8468" y="3949"/>
                  <a:pt x="8463" y="3956"/>
                  <a:pt x="8456" y="3959"/>
                </a:cubicBezTo>
                <a:cubicBezTo>
                  <a:pt x="8445" y="3940"/>
                  <a:pt x="8422" y="3922"/>
                  <a:pt x="8391" y="3913"/>
                </a:cubicBezTo>
                <a:cubicBezTo>
                  <a:pt x="8302" y="3888"/>
                  <a:pt x="8211" y="3876"/>
                  <a:pt x="8121" y="3876"/>
                </a:cubicBezTo>
                <a:cubicBezTo>
                  <a:pt x="7790" y="3876"/>
                  <a:pt x="7467" y="4039"/>
                  <a:pt x="7258" y="4303"/>
                </a:cubicBezTo>
                <a:cubicBezTo>
                  <a:pt x="6998" y="4630"/>
                  <a:pt x="6908" y="5124"/>
                  <a:pt x="7407" y="5242"/>
                </a:cubicBezTo>
                <a:cubicBezTo>
                  <a:pt x="7478" y="5259"/>
                  <a:pt x="7551" y="5267"/>
                  <a:pt x="7623" y="5267"/>
                </a:cubicBezTo>
                <a:cubicBezTo>
                  <a:pt x="7967" y="5267"/>
                  <a:pt x="8316" y="5089"/>
                  <a:pt x="8526" y="4830"/>
                </a:cubicBezTo>
                <a:cubicBezTo>
                  <a:pt x="8675" y="4647"/>
                  <a:pt x="8828" y="4277"/>
                  <a:pt x="8716" y="4046"/>
                </a:cubicBezTo>
                <a:cubicBezTo>
                  <a:pt x="8898" y="3825"/>
                  <a:pt x="9037" y="3558"/>
                  <a:pt x="9125" y="3295"/>
                </a:cubicBezTo>
                <a:cubicBezTo>
                  <a:pt x="9264" y="3267"/>
                  <a:pt x="9402" y="3238"/>
                  <a:pt x="9541" y="3213"/>
                </a:cubicBezTo>
                <a:cubicBezTo>
                  <a:pt x="9591" y="3215"/>
                  <a:pt x="9641" y="3215"/>
                  <a:pt x="9692" y="3215"/>
                </a:cubicBezTo>
                <a:cubicBezTo>
                  <a:pt x="10062" y="3215"/>
                  <a:pt x="10428" y="3175"/>
                  <a:pt x="10754" y="3121"/>
                </a:cubicBezTo>
                <a:cubicBezTo>
                  <a:pt x="11986" y="2919"/>
                  <a:pt x="13107" y="2343"/>
                  <a:pt x="14069" y="1560"/>
                </a:cubicBezTo>
                <a:cubicBezTo>
                  <a:pt x="14135" y="1514"/>
                  <a:pt x="14078" y="1419"/>
                  <a:pt x="14012" y="1419"/>
                </a:cubicBezTo>
                <a:cubicBezTo>
                  <a:pt x="13999" y="1419"/>
                  <a:pt x="13985" y="1422"/>
                  <a:pt x="13972" y="1431"/>
                </a:cubicBezTo>
                <a:cubicBezTo>
                  <a:pt x="12747" y="2271"/>
                  <a:pt x="11301" y="2873"/>
                  <a:pt x="9802" y="2873"/>
                </a:cubicBezTo>
                <a:cubicBezTo>
                  <a:pt x="9713" y="2873"/>
                  <a:pt x="9624" y="2870"/>
                  <a:pt x="9534" y="2866"/>
                </a:cubicBezTo>
                <a:cubicBezTo>
                  <a:pt x="8626" y="2820"/>
                  <a:pt x="7221" y="2271"/>
                  <a:pt x="7775" y="1096"/>
                </a:cubicBezTo>
                <a:cubicBezTo>
                  <a:pt x="7996" y="629"/>
                  <a:pt x="8459" y="376"/>
                  <a:pt x="8962" y="331"/>
                </a:cubicBezTo>
                <a:cubicBezTo>
                  <a:pt x="9009" y="327"/>
                  <a:pt x="9059" y="325"/>
                  <a:pt x="9111" y="325"/>
                </a:cubicBezTo>
                <a:cubicBezTo>
                  <a:pt x="9637" y="325"/>
                  <a:pt x="10365" y="545"/>
                  <a:pt x="10209" y="1197"/>
                </a:cubicBezTo>
                <a:cubicBezTo>
                  <a:pt x="10186" y="1289"/>
                  <a:pt x="10270" y="1364"/>
                  <a:pt x="10349" y="1364"/>
                </a:cubicBezTo>
                <a:cubicBezTo>
                  <a:pt x="10389" y="1364"/>
                  <a:pt x="10428" y="1344"/>
                  <a:pt x="10451" y="1297"/>
                </a:cubicBezTo>
                <a:cubicBezTo>
                  <a:pt x="10884" y="400"/>
                  <a:pt x="9819" y="1"/>
                  <a:pt x="90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2071344" y="3723640"/>
            <a:ext cx="5104800" cy="4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1967838" y="3618287"/>
            <a:ext cx="5104800" cy="41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 txBox="1"/>
          <p:nvPr>
            <p:ph type="title"/>
          </p:nvPr>
        </p:nvSpPr>
        <p:spPr>
          <a:xfrm>
            <a:off x="2071350" y="1007950"/>
            <a:ext cx="5001300" cy="24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p9"/>
          <p:cNvSpPr txBox="1"/>
          <p:nvPr>
            <p:ph idx="1" type="subTitle"/>
          </p:nvPr>
        </p:nvSpPr>
        <p:spPr>
          <a:xfrm>
            <a:off x="2372450" y="3639575"/>
            <a:ext cx="43602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hasCustomPrompt="1"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8" name="Google Shape;128;p9"/>
          <p:cNvSpPr txBox="1"/>
          <p:nvPr>
            <p:ph hasCustomPrompt="1"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9" name="Google Shape;129;p9"/>
          <p:cNvSpPr txBox="1"/>
          <p:nvPr>
            <p:ph hasCustomPrompt="1"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/>
          <p:nvPr/>
        </p:nvSpPr>
        <p:spPr>
          <a:xfrm>
            <a:off x="408250" y="1743038"/>
            <a:ext cx="3792900" cy="17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"/>
          <p:cNvSpPr/>
          <p:nvPr/>
        </p:nvSpPr>
        <p:spPr>
          <a:xfrm>
            <a:off x="301550" y="1653863"/>
            <a:ext cx="3792900" cy="172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"/>
          <p:cNvSpPr txBox="1"/>
          <p:nvPr>
            <p:ph type="title"/>
          </p:nvPr>
        </p:nvSpPr>
        <p:spPr>
          <a:xfrm>
            <a:off x="720000" y="1909800"/>
            <a:ext cx="31599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hasCustomPrompt="1"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5" name="Google Shape;135;p10"/>
          <p:cNvSpPr txBox="1"/>
          <p:nvPr>
            <p:ph hasCustomPrompt="1"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10"/>
          <p:cNvSpPr txBox="1"/>
          <p:nvPr>
            <p:ph hasCustomPrompt="1"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7" name="Google Shape;137;p10"/>
          <p:cNvSpPr/>
          <p:nvPr/>
        </p:nvSpPr>
        <p:spPr>
          <a:xfrm>
            <a:off x="-317107" y="4042259"/>
            <a:ext cx="2074222" cy="1829842"/>
          </a:xfrm>
          <a:custGeom>
            <a:rect b="b" l="l" r="r" t="t"/>
            <a:pathLst>
              <a:path extrusionOk="0" h="62919" w="71322">
                <a:moveTo>
                  <a:pt x="16685" y="0"/>
                </a:moveTo>
                <a:cubicBezTo>
                  <a:pt x="16197" y="0"/>
                  <a:pt x="15687" y="53"/>
                  <a:pt x="15152" y="167"/>
                </a:cubicBezTo>
                <a:cubicBezTo>
                  <a:pt x="10412" y="1173"/>
                  <a:pt x="5961" y="5086"/>
                  <a:pt x="3530" y="9136"/>
                </a:cubicBezTo>
                <a:cubicBezTo>
                  <a:pt x="204" y="14679"/>
                  <a:pt x="1" y="20990"/>
                  <a:pt x="2262" y="26895"/>
                </a:cubicBezTo>
                <a:cubicBezTo>
                  <a:pt x="3211" y="29374"/>
                  <a:pt x="4398" y="31787"/>
                  <a:pt x="5432" y="33979"/>
                </a:cubicBezTo>
                <a:cubicBezTo>
                  <a:pt x="8972" y="41473"/>
                  <a:pt x="13629" y="48862"/>
                  <a:pt x="19635" y="54634"/>
                </a:cubicBezTo>
                <a:cubicBezTo>
                  <a:pt x="23408" y="58263"/>
                  <a:pt x="28155" y="61439"/>
                  <a:pt x="33356" y="62516"/>
                </a:cubicBezTo>
                <a:cubicBezTo>
                  <a:pt x="34683" y="62791"/>
                  <a:pt x="35993" y="62919"/>
                  <a:pt x="37283" y="62919"/>
                </a:cubicBezTo>
                <a:cubicBezTo>
                  <a:pt x="46163" y="62919"/>
                  <a:pt x="54129" y="56877"/>
                  <a:pt x="60594" y="51159"/>
                </a:cubicBezTo>
                <a:cubicBezTo>
                  <a:pt x="64227" y="47947"/>
                  <a:pt x="67968" y="44398"/>
                  <a:pt x="69662" y="39734"/>
                </a:cubicBezTo>
                <a:cubicBezTo>
                  <a:pt x="71321" y="35167"/>
                  <a:pt x="69740" y="30567"/>
                  <a:pt x="65415" y="28343"/>
                </a:cubicBezTo>
                <a:cubicBezTo>
                  <a:pt x="61894" y="26531"/>
                  <a:pt x="57189" y="25995"/>
                  <a:pt x="55147" y="22152"/>
                </a:cubicBezTo>
                <a:cubicBezTo>
                  <a:pt x="53484" y="19018"/>
                  <a:pt x="54008" y="16187"/>
                  <a:pt x="51211" y="13582"/>
                </a:cubicBezTo>
                <a:cubicBezTo>
                  <a:pt x="43690" y="7339"/>
                  <a:pt x="33763" y="13442"/>
                  <a:pt x="26401" y="6209"/>
                </a:cubicBezTo>
                <a:cubicBezTo>
                  <a:pt x="23352" y="3715"/>
                  <a:pt x="20783" y="0"/>
                  <a:pt x="166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719993" y="4037598"/>
            <a:ext cx="728895" cy="1290274"/>
          </a:xfrm>
          <a:custGeom>
            <a:rect b="b" l="l" r="r" t="t"/>
            <a:pathLst>
              <a:path extrusionOk="0" h="44366" w="25063">
                <a:moveTo>
                  <a:pt x="7380" y="2738"/>
                </a:moveTo>
                <a:lnTo>
                  <a:pt x="7380" y="2738"/>
                </a:lnTo>
                <a:cubicBezTo>
                  <a:pt x="8131" y="3958"/>
                  <a:pt x="8874" y="5182"/>
                  <a:pt x="9556" y="6436"/>
                </a:cubicBezTo>
                <a:cubicBezTo>
                  <a:pt x="10266" y="7737"/>
                  <a:pt x="10706" y="8999"/>
                  <a:pt x="10679" y="10496"/>
                </a:cubicBezTo>
                <a:cubicBezTo>
                  <a:pt x="10656" y="11725"/>
                  <a:pt x="10368" y="12934"/>
                  <a:pt x="10381" y="14168"/>
                </a:cubicBezTo>
                <a:cubicBezTo>
                  <a:pt x="10405" y="16122"/>
                  <a:pt x="11155" y="18001"/>
                  <a:pt x="11642" y="19874"/>
                </a:cubicBezTo>
                <a:cubicBezTo>
                  <a:pt x="11916" y="20920"/>
                  <a:pt x="12205" y="21966"/>
                  <a:pt x="12444" y="23016"/>
                </a:cubicBezTo>
                <a:cubicBezTo>
                  <a:pt x="12551" y="23487"/>
                  <a:pt x="12632" y="23964"/>
                  <a:pt x="12714" y="24438"/>
                </a:cubicBezTo>
                <a:cubicBezTo>
                  <a:pt x="10780" y="21416"/>
                  <a:pt x="9275" y="17992"/>
                  <a:pt x="8569" y="14458"/>
                </a:cubicBezTo>
                <a:cubicBezTo>
                  <a:pt x="8132" y="12631"/>
                  <a:pt x="7825" y="10759"/>
                  <a:pt x="7720" y="8884"/>
                </a:cubicBezTo>
                <a:cubicBezTo>
                  <a:pt x="7604" y="6814"/>
                  <a:pt x="7736" y="4760"/>
                  <a:pt x="7380" y="2738"/>
                </a:cubicBezTo>
                <a:close/>
                <a:moveTo>
                  <a:pt x="6339" y="1052"/>
                </a:moveTo>
                <a:cubicBezTo>
                  <a:pt x="6362" y="1283"/>
                  <a:pt x="6511" y="1460"/>
                  <a:pt x="6579" y="1676"/>
                </a:cubicBezTo>
                <a:cubicBezTo>
                  <a:pt x="7350" y="4097"/>
                  <a:pt x="7059" y="6537"/>
                  <a:pt x="7203" y="9025"/>
                </a:cubicBezTo>
                <a:cubicBezTo>
                  <a:pt x="7319" y="11083"/>
                  <a:pt x="7677" y="13129"/>
                  <a:pt x="8180" y="15125"/>
                </a:cubicBezTo>
                <a:cubicBezTo>
                  <a:pt x="9011" y="18413"/>
                  <a:pt x="10261" y="21679"/>
                  <a:pt x="12156" y="24510"/>
                </a:cubicBezTo>
                <a:cubicBezTo>
                  <a:pt x="9595" y="22111"/>
                  <a:pt x="7790" y="18727"/>
                  <a:pt x="6763" y="15471"/>
                </a:cubicBezTo>
                <a:cubicBezTo>
                  <a:pt x="5566" y="11676"/>
                  <a:pt x="5840" y="7614"/>
                  <a:pt x="6141" y="3705"/>
                </a:cubicBezTo>
                <a:cubicBezTo>
                  <a:pt x="6208" y="2821"/>
                  <a:pt x="6277" y="1936"/>
                  <a:pt x="6339" y="1052"/>
                </a:cubicBezTo>
                <a:close/>
                <a:moveTo>
                  <a:pt x="20782" y="11365"/>
                </a:moveTo>
                <a:cubicBezTo>
                  <a:pt x="21088" y="11787"/>
                  <a:pt x="21211" y="12322"/>
                  <a:pt x="21345" y="12815"/>
                </a:cubicBezTo>
                <a:cubicBezTo>
                  <a:pt x="21490" y="13347"/>
                  <a:pt x="21690" y="13860"/>
                  <a:pt x="21898" y="14373"/>
                </a:cubicBezTo>
                <a:cubicBezTo>
                  <a:pt x="22232" y="15199"/>
                  <a:pt x="22572" y="16024"/>
                  <a:pt x="22895" y="16855"/>
                </a:cubicBezTo>
                <a:cubicBezTo>
                  <a:pt x="22971" y="17053"/>
                  <a:pt x="23047" y="17254"/>
                  <a:pt x="23120" y="17452"/>
                </a:cubicBezTo>
                <a:cubicBezTo>
                  <a:pt x="23929" y="19630"/>
                  <a:pt x="24549" y="21936"/>
                  <a:pt x="24371" y="24253"/>
                </a:cubicBezTo>
                <a:cubicBezTo>
                  <a:pt x="24132" y="27369"/>
                  <a:pt x="22479" y="30221"/>
                  <a:pt x="22048" y="33317"/>
                </a:cubicBezTo>
                <a:cubicBezTo>
                  <a:pt x="21237" y="30580"/>
                  <a:pt x="20878" y="27706"/>
                  <a:pt x="20993" y="24854"/>
                </a:cubicBezTo>
                <a:cubicBezTo>
                  <a:pt x="21088" y="22515"/>
                  <a:pt x="21497" y="20198"/>
                  <a:pt x="21621" y="17861"/>
                </a:cubicBezTo>
                <a:cubicBezTo>
                  <a:pt x="21677" y="16844"/>
                  <a:pt x="21695" y="15819"/>
                  <a:pt x="21571" y="14803"/>
                </a:cubicBezTo>
                <a:cubicBezTo>
                  <a:pt x="21507" y="14291"/>
                  <a:pt x="21409" y="13780"/>
                  <a:pt x="21256" y="13284"/>
                </a:cubicBezTo>
                <a:cubicBezTo>
                  <a:pt x="21111" y="12798"/>
                  <a:pt x="21024" y="12455"/>
                  <a:pt x="20911" y="11962"/>
                </a:cubicBezTo>
                <a:cubicBezTo>
                  <a:pt x="20875" y="11798"/>
                  <a:pt x="20698" y="11510"/>
                  <a:pt x="20782" y="11365"/>
                </a:cubicBezTo>
                <a:close/>
                <a:moveTo>
                  <a:pt x="20415" y="12011"/>
                </a:moveTo>
                <a:lnTo>
                  <a:pt x="20415" y="12011"/>
                </a:lnTo>
                <a:cubicBezTo>
                  <a:pt x="22081" y="16729"/>
                  <a:pt x="20270" y="21861"/>
                  <a:pt x="20438" y="26750"/>
                </a:cubicBezTo>
                <a:cubicBezTo>
                  <a:pt x="20532" y="29403"/>
                  <a:pt x="21062" y="31948"/>
                  <a:pt x="21808" y="34486"/>
                </a:cubicBezTo>
                <a:cubicBezTo>
                  <a:pt x="21841" y="34600"/>
                  <a:pt x="21875" y="34715"/>
                  <a:pt x="21909" y="34830"/>
                </a:cubicBezTo>
                <a:cubicBezTo>
                  <a:pt x="19548" y="31946"/>
                  <a:pt x="18463" y="27970"/>
                  <a:pt x="17843" y="24371"/>
                </a:cubicBezTo>
                <a:cubicBezTo>
                  <a:pt x="17406" y="21820"/>
                  <a:pt x="18452" y="19513"/>
                  <a:pt x="19144" y="17117"/>
                </a:cubicBezTo>
                <a:cubicBezTo>
                  <a:pt x="19633" y="15431"/>
                  <a:pt x="20050" y="13728"/>
                  <a:pt x="20415" y="12011"/>
                </a:cubicBezTo>
                <a:close/>
                <a:moveTo>
                  <a:pt x="3621" y="26754"/>
                </a:moveTo>
                <a:cubicBezTo>
                  <a:pt x="4423" y="27606"/>
                  <a:pt x="5241" y="28444"/>
                  <a:pt x="6065" y="29272"/>
                </a:cubicBezTo>
                <a:cubicBezTo>
                  <a:pt x="8134" y="31346"/>
                  <a:pt x="10179" y="33555"/>
                  <a:pt x="12389" y="35481"/>
                </a:cubicBezTo>
                <a:cubicBezTo>
                  <a:pt x="13488" y="36438"/>
                  <a:pt x="14657" y="36695"/>
                  <a:pt x="15892" y="37387"/>
                </a:cubicBezTo>
                <a:cubicBezTo>
                  <a:pt x="15950" y="37417"/>
                  <a:pt x="16000" y="37456"/>
                  <a:pt x="16056" y="37489"/>
                </a:cubicBezTo>
                <a:cubicBezTo>
                  <a:pt x="14914" y="37204"/>
                  <a:pt x="13742" y="37078"/>
                  <a:pt x="12552" y="36868"/>
                </a:cubicBezTo>
                <a:cubicBezTo>
                  <a:pt x="9849" y="36397"/>
                  <a:pt x="7996" y="35183"/>
                  <a:pt x="6607" y="32822"/>
                </a:cubicBezTo>
                <a:cubicBezTo>
                  <a:pt x="5611" y="31130"/>
                  <a:pt x="4959" y="29264"/>
                  <a:pt x="4048" y="27529"/>
                </a:cubicBezTo>
                <a:cubicBezTo>
                  <a:pt x="3912" y="27268"/>
                  <a:pt x="3768" y="27009"/>
                  <a:pt x="3621" y="26754"/>
                </a:cubicBezTo>
                <a:close/>
                <a:moveTo>
                  <a:pt x="1544" y="23679"/>
                </a:moveTo>
                <a:cubicBezTo>
                  <a:pt x="4634" y="25852"/>
                  <a:pt x="7704" y="28047"/>
                  <a:pt x="10656" y="30401"/>
                </a:cubicBezTo>
                <a:cubicBezTo>
                  <a:pt x="13439" y="32622"/>
                  <a:pt x="16166" y="34672"/>
                  <a:pt x="17489" y="37953"/>
                </a:cubicBezTo>
                <a:cubicBezTo>
                  <a:pt x="17450" y="37937"/>
                  <a:pt x="17414" y="37919"/>
                  <a:pt x="17375" y="37904"/>
                </a:cubicBezTo>
                <a:cubicBezTo>
                  <a:pt x="17339" y="37873"/>
                  <a:pt x="17303" y="37845"/>
                  <a:pt x="17268" y="37818"/>
                </a:cubicBezTo>
                <a:cubicBezTo>
                  <a:pt x="16247" y="37006"/>
                  <a:pt x="15064" y="36783"/>
                  <a:pt x="13961" y="36116"/>
                </a:cubicBezTo>
                <a:cubicBezTo>
                  <a:pt x="12945" y="35502"/>
                  <a:pt x="12135" y="34591"/>
                  <a:pt x="11296" y="33764"/>
                </a:cubicBezTo>
                <a:cubicBezTo>
                  <a:pt x="8055" y="30568"/>
                  <a:pt x="4702" y="27448"/>
                  <a:pt x="1763" y="23965"/>
                </a:cubicBezTo>
                <a:cubicBezTo>
                  <a:pt x="1691" y="23870"/>
                  <a:pt x="1618" y="23774"/>
                  <a:pt x="1544" y="23679"/>
                </a:cubicBezTo>
                <a:close/>
                <a:moveTo>
                  <a:pt x="6201" y="1"/>
                </a:moveTo>
                <a:cubicBezTo>
                  <a:pt x="6056" y="1"/>
                  <a:pt x="5880" y="91"/>
                  <a:pt x="5872" y="211"/>
                </a:cubicBezTo>
                <a:cubicBezTo>
                  <a:pt x="5589" y="5408"/>
                  <a:pt x="4676" y="11036"/>
                  <a:pt x="6403" y="16074"/>
                </a:cubicBezTo>
                <a:cubicBezTo>
                  <a:pt x="7689" y="19832"/>
                  <a:pt x="9937" y="23684"/>
                  <a:pt x="13235" y="26004"/>
                </a:cubicBezTo>
                <a:cubicBezTo>
                  <a:pt x="14509" y="29550"/>
                  <a:pt x="16586" y="32730"/>
                  <a:pt x="18722" y="35806"/>
                </a:cubicBezTo>
                <a:cubicBezTo>
                  <a:pt x="19798" y="37361"/>
                  <a:pt x="20903" y="38899"/>
                  <a:pt x="21955" y="40470"/>
                </a:cubicBezTo>
                <a:cubicBezTo>
                  <a:pt x="22088" y="40670"/>
                  <a:pt x="22659" y="41270"/>
                  <a:pt x="22407" y="41516"/>
                </a:cubicBezTo>
                <a:cubicBezTo>
                  <a:pt x="22366" y="41555"/>
                  <a:pt x="22306" y="41571"/>
                  <a:pt x="22235" y="41571"/>
                </a:cubicBezTo>
                <a:cubicBezTo>
                  <a:pt x="21945" y="41571"/>
                  <a:pt x="21463" y="41306"/>
                  <a:pt x="21291" y="41226"/>
                </a:cubicBezTo>
                <a:cubicBezTo>
                  <a:pt x="20500" y="40865"/>
                  <a:pt x="19789" y="40338"/>
                  <a:pt x="19214" y="39685"/>
                </a:cubicBezTo>
                <a:cubicBezTo>
                  <a:pt x="19168" y="39634"/>
                  <a:pt x="19124" y="39582"/>
                  <a:pt x="19078" y="39526"/>
                </a:cubicBezTo>
                <a:cubicBezTo>
                  <a:pt x="18187" y="38438"/>
                  <a:pt x="17696" y="37083"/>
                  <a:pt x="16962" y="35885"/>
                </a:cubicBezTo>
                <a:cubicBezTo>
                  <a:pt x="15779" y="33957"/>
                  <a:pt x="14002" y="32483"/>
                  <a:pt x="12235" y="31074"/>
                </a:cubicBezTo>
                <a:cubicBezTo>
                  <a:pt x="8523" y="28120"/>
                  <a:pt x="4706" y="25299"/>
                  <a:pt x="791" y="22622"/>
                </a:cubicBezTo>
                <a:cubicBezTo>
                  <a:pt x="642" y="22518"/>
                  <a:pt x="440" y="22424"/>
                  <a:pt x="268" y="22424"/>
                </a:cubicBezTo>
                <a:cubicBezTo>
                  <a:pt x="160" y="22424"/>
                  <a:pt x="64" y="22460"/>
                  <a:pt x="1" y="22555"/>
                </a:cubicBezTo>
                <a:cubicBezTo>
                  <a:pt x="1410" y="24266"/>
                  <a:pt x="2744" y="26058"/>
                  <a:pt x="3745" y="28038"/>
                </a:cubicBezTo>
                <a:cubicBezTo>
                  <a:pt x="4441" y="29415"/>
                  <a:pt x="4971" y="30869"/>
                  <a:pt x="5684" y="32236"/>
                </a:cubicBezTo>
                <a:cubicBezTo>
                  <a:pt x="6399" y="33602"/>
                  <a:pt x="7329" y="34903"/>
                  <a:pt x="8628" y="35733"/>
                </a:cubicBezTo>
                <a:cubicBezTo>
                  <a:pt x="10387" y="36859"/>
                  <a:pt x="12577" y="36985"/>
                  <a:pt x="14622" y="37404"/>
                </a:cubicBezTo>
                <a:cubicBezTo>
                  <a:pt x="15337" y="37548"/>
                  <a:pt x="16054" y="37736"/>
                  <a:pt x="16702" y="38075"/>
                </a:cubicBezTo>
                <a:cubicBezTo>
                  <a:pt x="17391" y="38435"/>
                  <a:pt x="17980" y="38952"/>
                  <a:pt x="18527" y="39498"/>
                </a:cubicBezTo>
                <a:cubicBezTo>
                  <a:pt x="19077" y="40050"/>
                  <a:pt x="19638" y="40534"/>
                  <a:pt x="20278" y="40989"/>
                </a:cubicBezTo>
                <a:cubicBezTo>
                  <a:pt x="20661" y="41261"/>
                  <a:pt x="21067" y="41511"/>
                  <a:pt x="21513" y="41666"/>
                </a:cubicBezTo>
                <a:cubicBezTo>
                  <a:pt x="21742" y="41745"/>
                  <a:pt x="21981" y="41791"/>
                  <a:pt x="22225" y="41802"/>
                </a:cubicBezTo>
                <a:cubicBezTo>
                  <a:pt x="22250" y="41804"/>
                  <a:pt x="22274" y="41804"/>
                  <a:pt x="22297" y="41804"/>
                </a:cubicBezTo>
                <a:cubicBezTo>
                  <a:pt x="22417" y="41804"/>
                  <a:pt x="22517" y="41788"/>
                  <a:pt x="22609" y="41788"/>
                </a:cubicBezTo>
                <a:cubicBezTo>
                  <a:pt x="22733" y="41788"/>
                  <a:pt x="22842" y="41819"/>
                  <a:pt x="22963" y="41964"/>
                </a:cubicBezTo>
                <a:cubicBezTo>
                  <a:pt x="23132" y="42166"/>
                  <a:pt x="23230" y="42432"/>
                  <a:pt x="23366" y="42657"/>
                </a:cubicBezTo>
                <a:cubicBezTo>
                  <a:pt x="23623" y="43075"/>
                  <a:pt x="23906" y="43503"/>
                  <a:pt x="24105" y="43951"/>
                </a:cubicBezTo>
                <a:cubicBezTo>
                  <a:pt x="24181" y="44098"/>
                  <a:pt x="24263" y="44255"/>
                  <a:pt x="24410" y="44334"/>
                </a:cubicBezTo>
                <a:cubicBezTo>
                  <a:pt x="24452" y="44355"/>
                  <a:pt x="24500" y="44366"/>
                  <a:pt x="24548" y="44366"/>
                </a:cubicBezTo>
                <a:cubicBezTo>
                  <a:pt x="24670" y="44366"/>
                  <a:pt x="24791" y="44300"/>
                  <a:pt x="24806" y="44183"/>
                </a:cubicBezTo>
                <a:cubicBezTo>
                  <a:pt x="24819" y="44098"/>
                  <a:pt x="24773" y="44018"/>
                  <a:pt x="24729" y="43944"/>
                </a:cubicBezTo>
                <a:cubicBezTo>
                  <a:pt x="24297" y="43210"/>
                  <a:pt x="23863" y="42478"/>
                  <a:pt x="23413" y="41753"/>
                </a:cubicBezTo>
                <a:cubicBezTo>
                  <a:pt x="23379" y="41699"/>
                  <a:pt x="23343" y="41644"/>
                  <a:pt x="23328" y="41580"/>
                </a:cubicBezTo>
                <a:cubicBezTo>
                  <a:pt x="23327" y="41581"/>
                  <a:pt x="23326" y="41582"/>
                  <a:pt x="23325" y="41582"/>
                </a:cubicBezTo>
                <a:cubicBezTo>
                  <a:pt x="23322" y="41582"/>
                  <a:pt x="23322" y="41578"/>
                  <a:pt x="23322" y="41573"/>
                </a:cubicBezTo>
                <a:cubicBezTo>
                  <a:pt x="23281" y="41396"/>
                  <a:pt x="23385" y="41123"/>
                  <a:pt x="23405" y="40948"/>
                </a:cubicBezTo>
                <a:cubicBezTo>
                  <a:pt x="23439" y="40662"/>
                  <a:pt x="23461" y="40375"/>
                  <a:pt x="23464" y="40087"/>
                </a:cubicBezTo>
                <a:cubicBezTo>
                  <a:pt x="23472" y="39531"/>
                  <a:pt x="23426" y="38975"/>
                  <a:pt x="23345" y="38423"/>
                </a:cubicBezTo>
                <a:cubicBezTo>
                  <a:pt x="23263" y="37868"/>
                  <a:pt x="23143" y="37319"/>
                  <a:pt x="23009" y="36775"/>
                </a:cubicBezTo>
                <a:cubicBezTo>
                  <a:pt x="22881" y="36268"/>
                  <a:pt x="22649" y="35733"/>
                  <a:pt x="22580" y="35217"/>
                </a:cubicBezTo>
                <a:cubicBezTo>
                  <a:pt x="22053" y="31182"/>
                  <a:pt x="24835" y="27672"/>
                  <a:pt x="24950" y="23672"/>
                </a:cubicBezTo>
                <a:cubicBezTo>
                  <a:pt x="25063" y="19745"/>
                  <a:pt x="23333" y="16006"/>
                  <a:pt x="21844" y="12466"/>
                </a:cubicBezTo>
                <a:cubicBezTo>
                  <a:pt x="21492" y="11627"/>
                  <a:pt x="21144" y="10789"/>
                  <a:pt x="20821" y="9938"/>
                </a:cubicBezTo>
                <a:cubicBezTo>
                  <a:pt x="20802" y="9886"/>
                  <a:pt x="20740" y="9865"/>
                  <a:pt x="20666" y="9865"/>
                </a:cubicBezTo>
                <a:cubicBezTo>
                  <a:pt x="20519" y="9865"/>
                  <a:pt x="20322" y="9949"/>
                  <a:pt x="20306" y="10044"/>
                </a:cubicBezTo>
                <a:cubicBezTo>
                  <a:pt x="19818" y="12663"/>
                  <a:pt x="19206" y="15274"/>
                  <a:pt x="18440" y="17825"/>
                </a:cubicBezTo>
                <a:cubicBezTo>
                  <a:pt x="17774" y="20053"/>
                  <a:pt x="16918" y="22142"/>
                  <a:pt x="17326" y="24504"/>
                </a:cubicBezTo>
                <a:cubicBezTo>
                  <a:pt x="18011" y="28487"/>
                  <a:pt x="19247" y="32894"/>
                  <a:pt x="22158" y="35838"/>
                </a:cubicBezTo>
                <a:cubicBezTo>
                  <a:pt x="22171" y="35854"/>
                  <a:pt x="22191" y="35864"/>
                  <a:pt x="22217" y="35870"/>
                </a:cubicBezTo>
                <a:cubicBezTo>
                  <a:pt x="22692" y="37530"/>
                  <a:pt x="23093" y="39256"/>
                  <a:pt x="22899" y="40956"/>
                </a:cubicBezTo>
                <a:cubicBezTo>
                  <a:pt x="19690" y="36049"/>
                  <a:pt x="15740" y="31368"/>
                  <a:pt x="13760" y="25888"/>
                </a:cubicBezTo>
                <a:cubicBezTo>
                  <a:pt x="13767" y="25865"/>
                  <a:pt x="13763" y="25844"/>
                  <a:pt x="13752" y="25821"/>
                </a:cubicBezTo>
                <a:cubicBezTo>
                  <a:pt x="13171" y="23807"/>
                  <a:pt x="12693" y="21763"/>
                  <a:pt x="12164" y="19734"/>
                </a:cubicBezTo>
                <a:cubicBezTo>
                  <a:pt x="11484" y="17122"/>
                  <a:pt x="10757" y="14865"/>
                  <a:pt x="11055" y="12116"/>
                </a:cubicBezTo>
                <a:cubicBezTo>
                  <a:pt x="11278" y="10030"/>
                  <a:pt x="11179" y="8375"/>
                  <a:pt x="10181" y="6480"/>
                </a:cubicBezTo>
                <a:cubicBezTo>
                  <a:pt x="9021" y="4281"/>
                  <a:pt x="7651" y="2207"/>
                  <a:pt x="6372" y="78"/>
                </a:cubicBezTo>
                <a:cubicBezTo>
                  <a:pt x="6340" y="24"/>
                  <a:pt x="6274" y="1"/>
                  <a:pt x="62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athway Gothic One"/>
              <a:buNone/>
              <a:defRPr sz="31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91325"/>
            <a:ext cx="77040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 txBox="1"/>
          <p:nvPr>
            <p:ph type="ctrTitle"/>
          </p:nvPr>
        </p:nvSpPr>
        <p:spPr>
          <a:xfrm>
            <a:off x="1731750" y="1101475"/>
            <a:ext cx="56805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Assignment 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2" name="Google Shape;412;p31"/>
          <p:cNvSpPr txBox="1"/>
          <p:nvPr>
            <p:ph idx="1" type="subTitle"/>
          </p:nvPr>
        </p:nvSpPr>
        <p:spPr>
          <a:xfrm>
            <a:off x="2059750" y="3707575"/>
            <a:ext cx="3983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1025368" y="2654908"/>
            <a:ext cx="728908" cy="614944"/>
          </a:xfrm>
          <a:custGeom>
            <a:rect b="b" l="l" r="r" t="t"/>
            <a:pathLst>
              <a:path extrusionOk="0" h="11666" w="13828">
                <a:moveTo>
                  <a:pt x="11902" y="622"/>
                </a:moveTo>
                <a:cubicBezTo>
                  <a:pt x="11993" y="622"/>
                  <a:pt x="12084" y="623"/>
                  <a:pt x="12176" y="626"/>
                </a:cubicBezTo>
                <a:cubicBezTo>
                  <a:pt x="11748" y="854"/>
                  <a:pt x="11336" y="1117"/>
                  <a:pt x="10943" y="1400"/>
                </a:cubicBezTo>
                <a:cubicBezTo>
                  <a:pt x="10565" y="1156"/>
                  <a:pt x="10148" y="999"/>
                  <a:pt x="9708" y="944"/>
                </a:cubicBezTo>
                <a:cubicBezTo>
                  <a:pt x="10413" y="725"/>
                  <a:pt x="11153" y="622"/>
                  <a:pt x="11902" y="622"/>
                </a:cubicBezTo>
                <a:close/>
                <a:moveTo>
                  <a:pt x="9181" y="1132"/>
                </a:moveTo>
                <a:cubicBezTo>
                  <a:pt x="9191" y="1137"/>
                  <a:pt x="9204" y="1138"/>
                  <a:pt x="9215" y="1138"/>
                </a:cubicBezTo>
                <a:cubicBezTo>
                  <a:pt x="9219" y="1138"/>
                  <a:pt x="9223" y="1138"/>
                  <a:pt x="9227" y="1138"/>
                </a:cubicBezTo>
                <a:cubicBezTo>
                  <a:pt x="9787" y="1138"/>
                  <a:pt x="10315" y="1253"/>
                  <a:pt x="10812" y="1497"/>
                </a:cubicBezTo>
                <a:cubicBezTo>
                  <a:pt x="10488" y="1739"/>
                  <a:pt x="10174" y="1996"/>
                  <a:pt x="9880" y="2259"/>
                </a:cubicBezTo>
                <a:cubicBezTo>
                  <a:pt x="9845" y="2290"/>
                  <a:pt x="9811" y="2323"/>
                  <a:pt x="9777" y="2356"/>
                </a:cubicBezTo>
                <a:cubicBezTo>
                  <a:pt x="9795" y="2326"/>
                  <a:pt x="9795" y="2287"/>
                  <a:pt x="9762" y="2266"/>
                </a:cubicBezTo>
                <a:cubicBezTo>
                  <a:pt x="9330" y="1986"/>
                  <a:pt x="8732" y="1780"/>
                  <a:pt x="8170" y="1780"/>
                </a:cubicBezTo>
                <a:cubicBezTo>
                  <a:pt x="8094" y="1780"/>
                  <a:pt x="8019" y="1784"/>
                  <a:pt x="7945" y="1791"/>
                </a:cubicBezTo>
                <a:cubicBezTo>
                  <a:pt x="8337" y="1525"/>
                  <a:pt x="8749" y="1305"/>
                  <a:pt x="9181" y="1132"/>
                </a:cubicBezTo>
                <a:close/>
                <a:moveTo>
                  <a:pt x="8294" y="2015"/>
                </a:moveTo>
                <a:cubicBezTo>
                  <a:pt x="8380" y="2015"/>
                  <a:pt x="8467" y="2019"/>
                  <a:pt x="8554" y="2030"/>
                </a:cubicBezTo>
                <a:cubicBezTo>
                  <a:pt x="8963" y="2079"/>
                  <a:pt x="9335" y="2210"/>
                  <a:pt x="9706" y="2382"/>
                </a:cubicBezTo>
                <a:cubicBezTo>
                  <a:pt x="9714" y="2386"/>
                  <a:pt x="9721" y="2388"/>
                  <a:pt x="9728" y="2388"/>
                </a:cubicBezTo>
                <a:cubicBezTo>
                  <a:pt x="9736" y="2388"/>
                  <a:pt x="9744" y="2385"/>
                  <a:pt x="9752" y="2382"/>
                </a:cubicBezTo>
                <a:lnTo>
                  <a:pt x="9752" y="2382"/>
                </a:lnTo>
                <a:cubicBezTo>
                  <a:pt x="9557" y="2562"/>
                  <a:pt x="9371" y="2750"/>
                  <a:pt x="9196" y="2942"/>
                </a:cubicBezTo>
                <a:cubicBezTo>
                  <a:pt x="9191" y="2914"/>
                  <a:pt x="9176" y="2889"/>
                  <a:pt x="9148" y="2875"/>
                </a:cubicBezTo>
                <a:cubicBezTo>
                  <a:pt x="8661" y="2622"/>
                  <a:pt x="8130" y="2482"/>
                  <a:pt x="7595" y="2482"/>
                </a:cubicBezTo>
                <a:cubicBezTo>
                  <a:pt x="7411" y="2482"/>
                  <a:pt x="7227" y="2498"/>
                  <a:pt x="7044" y="2533"/>
                </a:cubicBezTo>
                <a:cubicBezTo>
                  <a:pt x="7212" y="2366"/>
                  <a:pt x="7397" y="2209"/>
                  <a:pt x="7589" y="2056"/>
                </a:cubicBezTo>
                <a:cubicBezTo>
                  <a:pt x="7826" y="2047"/>
                  <a:pt x="8058" y="2015"/>
                  <a:pt x="8294" y="2015"/>
                </a:cubicBezTo>
                <a:close/>
                <a:moveTo>
                  <a:pt x="12367" y="868"/>
                </a:moveTo>
                <a:cubicBezTo>
                  <a:pt x="12076" y="1395"/>
                  <a:pt x="11953" y="1991"/>
                  <a:pt x="11856" y="2596"/>
                </a:cubicBezTo>
                <a:cubicBezTo>
                  <a:pt x="11835" y="2729"/>
                  <a:pt x="11812" y="2860"/>
                  <a:pt x="11793" y="2991"/>
                </a:cubicBezTo>
                <a:cubicBezTo>
                  <a:pt x="11636" y="2513"/>
                  <a:pt x="11334" y="2078"/>
                  <a:pt x="10968" y="1739"/>
                </a:cubicBezTo>
                <a:cubicBezTo>
                  <a:pt x="11415" y="1423"/>
                  <a:pt x="11883" y="1133"/>
                  <a:pt x="12367" y="868"/>
                </a:cubicBezTo>
                <a:close/>
                <a:moveTo>
                  <a:pt x="7606" y="2726"/>
                </a:moveTo>
                <a:cubicBezTo>
                  <a:pt x="8095" y="2726"/>
                  <a:pt x="8574" y="2832"/>
                  <a:pt x="9045" y="3069"/>
                </a:cubicBezTo>
                <a:cubicBezTo>
                  <a:pt x="9053" y="3073"/>
                  <a:pt x="9061" y="3076"/>
                  <a:pt x="9070" y="3078"/>
                </a:cubicBezTo>
                <a:cubicBezTo>
                  <a:pt x="8873" y="3295"/>
                  <a:pt x="8688" y="3521"/>
                  <a:pt x="8510" y="3752"/>
                </a:cubicBezTo>
                <a:lnTo>
                  <a:pt x="8500" y="3742"/>
                </a:lnTo>
                <a:cubicBezTo>
                  <a:pt x="8081" y="3488"/>
                  <a:pt x="7623" y="3369"/>
                  <a:pt x="7162" y="3369"/>
                </a:cubicBezTo>
                <a:cubicBezTo>
                  <a:pt x="6817" y="3369"/>
                  <a:pt x="6471" y="3435"/>
                  <a:pt x="6137" y="3562"/>
                </a:cubicBezTo>
                <a:cubicBezTo>
                  <a:pt x="6329" y="3307"/>
                  <a:pt x="6536" y="3061"/>
                  <a:pt x="6754" y="2826"/>
                </a:cubicBezTo>
                <a:cubicBezTo>
                  <a:pt x="7042" y="2761"/>
                  <a:pt x="7326" y="2726"/>
                  <a:pt x="7606" y="2726"/>
                </a:cubicBezTo>
                <a:close/>
                <a:moveTo>
                  <a:pt x="7086" y="3587"/>
                </a:moveTo>
                <a:cubicBezTo>
                  <a:pt x="7532" y="3587"/>
                  <a:pt x="7976" y="3699"/>
                  <a:pt x="8399" y="3899"/>
                </a:cubicBezTo>
                <a:cubicBezTo>
                  <a:pt x="8191" y="4177"/>
                  <a:pt x="7990" y="4464"/>
                  <a:pt x="7800" y="4758"/>
                </a:cubicBezTo>
                <a:cubicBezTo>
                  <a:pt x="7790" y="4748"/>
                  <a:pt x="7780" y="4740"/>
                  <a:pt x="7765" y="4734"/>
                </a:cubicBezTo>
                <a:cubicBezTo>
                  <a:pt x="7219" y="4528"/>
                  <a:pt x="6648" y="4435"/>
                  <a:pt x="6072" y="4435"/>
                </a:cubicBezTo>
                <a:cubicBezTo>
                  <a:pt x="5891" y="4435"/>
                  <a:pt x="5709" y="4444"/>
                  <a:pt x="5527" y="4462"/>
                </a:cubicBezTo>
                <a:cubicBezTo>
                  <a:pt x="5661" y="4241"/>
                  <a:pt x="5802" y="4027"/>
                  <a:pt x="5951" y="3817"/>
                </a:cubicBezTo>
                <a:cubicBezTo>
                  <a:pt x="5961" y="3820"/>
                  <a:pt x="5972" y="3823"/>
                  <a:pt x="5983" y="3823"/>
                </a:cubicBezTo>
                <a:cubicBezTo>
                  <a:pt x="5994" y="3823"/>
                  <a:pt x="6005" y="3820"/>
                  <a:pt x="6018" y="3816"/>
                </a:cubicBezTo>
                <a:cubicBezTo>
                  <a:pt x="6368" y="3659"/>
                  <a:pt x="6728" y="3587"/>
                  <a:pt x="7086" y="3587"/>
                </a:cubicBezTo>
                <a:close/>
                <a:moveTo>
                  <a:pt x="10762" y="1893"/>
                </a:moveTo>
                <a:cubicBezTo>
                  <a:pt x="11246" y="2333"/>
                  <a:pt x="11523" y="2855"/>
                  <a:pt x="11712" y="3456"/>
                </a:cubicBezTo>
                <a:cubicBezTo>
                  <a:pt x="11622" y="3932"/>
                  <a:pt x="11511" y="4405"/>
                  <a:pt x="11349" y="4871"/>
                </a:cubicBezTo>
                <a:cubicBezTo>
                  <a:pt x="11334" y="4905"/>
                  <a:pt x="11320" y="4941"/>
                  <a:pt x="11308" y="4977"/>
                </a:cubicBezTo>
                <a:cubicBezTo>
                  <a:pt x="11112" y="4046"/>
                  <a:pt x="10711" y="3145"/>
                  <a:pt x="10148" y="2382"/>
                </a:cubicBezTo>
                <a:cubicBezTo>
                  <a:pt x="10346" y="2210"/>
                  <a:pt x="10551" y="2048"/>
                  <a:pt x="10762" y="1893"/>
                </a:cubicBezTo>
                <a:close/>
                <a:moveTo>
                  <a:pt x="6023" y="4652"/>
                </a:moveTo>
                <a:cubicBezTo>
                  <a:pt x="6592" y="4652"/>
                  <a:pt x="7146" y="4734"/>
                  <a:pt x="7711" y="4884"/>
                </a:cubicBezTo>
                <a:lnTo>
                  <a:pt x="7716" y="4884"/>
                </a:lnTo>
                <a:cubicBezTo>
                  <a:pt x="7638" y="5007"/>
                  <a:pt x="7561" y="5130"/>
                  <a:pt x="7486" y="5254"/>
                </a:cubicBezTo>
                <a:cubicBezTo>
                  <a:pt x="7489" y="5220"/>
                  <a:pt x="7472" y="5184"/>
                  <a:pt x="7430" y="5167"/>
                </a:cubicBezTo>
                <a:cubicBezTo>
                  <a:pt x="7004" y="5014"/>
                  <a:pt x="6566" y="4941"/>
                  <a:pt x="6125" y="4941"/>
                </a:cubicBezTo>
                <a:cubicBezTo>
                  <a:pt x="5814" y="4941"/>
                  <a:pt x="5500" y="4978"/>
                  <a:pt x="5190" y="5048"/>
                </a:cubicBezTo>
                <a:cubicBezTo>
                  <a:pt x="5257" y="4927"/>
                  <a:pt x="5325" y="4806"/>
                  <a:pt x="5394" y="4684"/>
                </a:cubicBezTo>
                <a:lnTo>
                  <a:pt x="5399" y="4684"/>
                </a:lnTo>
                <a:cubicBezTo>
                  <a:pt x="5610" y="4662"/>
                  <a:pt x="5817" y="4652"/>
                  <a:pt x="6023" y="4652"/>
                </a:cubicBezTo>
                <a:close/>
                <a:moveTo>
                  <a:pt x="6110" y="5154"/>
                </a:moveTo>
                <a:cubicBezTo>
                  <a:pt x="6531" y="5154"/>
                  <a:pt x="6950" y="5217"/>
                  <a:pt x="7374" y="5334"/>
                </a:cubicBezTo>
                <a:cubicBezTo>
                  <a:pt x="7383" y="5336"/>
                  <a:pt x="7391" y="5337"/>
                  <a:pt x="7398" y="5337"/>
                </a:cubicBezTo>
                <a:cubicBezTo>
                  <a:pt x="7415" y="5337"/>
                  <a:pt x="7431" y="5333"/>
                  <a:pt x="7443" y="5326"/>
                </a:cubicBezTo>
                <a:lnTo>
                  <a:pt x="7443" y="5326"/>
                </a:lnTo>
                <a:cubicBezTo>
                  <a:pt x="7271" y="5607"/>
                  <a:pt x="7106" y="5894"/>
                  <a:pt x="6942" y="6182"/>
                </a:cubicBezTo>
                <a:cubicBezTo>
                  <a:pt x="6916" y="6229"/>
                  <a:pt x="6887" y="6278"/>
                  <a:pt x="6860" y="6327"/>
                </a:cubicBezTo>
                <a:cubicBezTo>
                  <a:pt x="6457" y="6131"/>
                  <a:pt x="5990" y="6017"/>
                  <a:pt x="5529" y="6017"/>
                </a:cubicBezTo>
                <a:cubicBezTo>
                  <a:pt x="5222" y="6017"/>
                  <a:pt x="4917" y="6067"/>
                  <a:pt x="4635" y="6179"/>
                </a:cubicBezTo>
                <a:cubicBezTo>
                  <a:pt x="4664" y="6108"/>
                  <a:pt x="4695" y="6038"/>
                  <a:pt x="4728" y="5969"/>
                </a:cubicBezTo>
                <a:cubicBezTo>
                  <a:pt x="4836" y="5737"/>
                  <a:pt x="4951" y="5506"/>
                  <a:pt x="5072" y="5277"/>
                </a:cubicBezTo>
                <a:cubicBezTo>
                  <a:pt x="5076" y="5277"/>
                  <a:pt x="5080" y="5278"/>
                  <a:pt x="5085" y="5278"/>
                </a:cubicBezTo>
                <a:cubicBezTo>
                  <a:pt x="5093" y="5278"/>
                  <a:pt x="5101" y="5277"/>
                  <a:pt x="5109" y="5274"/>
                </a:cubicBezTo>
                <a:cubicBezTo>
                  <a:pt x="5446" y="5193"/>
                  <a:pt x="5779" y="5154"/>
                  <a:pt x="6110" y="5154"/>
                </a:cubicBezTo>
                <a:close/>
                <a:moveTo>
                  <a:pt x="5512" y="6265"/>
                </a:moveTo>
                <a:cubicBezTo>
                  <a:pt x="5932" y="6265"/>
                  <a:pt x="6337" y="6325"/>
                  <a:pt x="6775" y="6476"/>
                </a:cubicBezTo>
                <a:cubicBezTo>
                  <a:pt x="6581" y="6820"/>
                  <a:pt x="6383" y="7172"/>
                  <a:pt x="6170" y="7520"/>
                </a:cubicBezTo>
                <a:cubicBezTo>
                  <a:pt x="5751" y="7293"/>
                  <a:pt x="5247" y="7143"/>
                  <a:pt x="4754" y="7143"/>
                </a:cubicBezTo>
                <a:cubicBezTo>
                  <a:pt x="4577" y="7143"/>
                  <a:pt x="4401" y="7162"/>
                  <a:pt x="4231" y="7205"/>
                </a:cubicBezTo>
                <a:cubicBezTo>
                  <a:pt x="4349" y="6894"/>
                  <a:pt x="4461" y="6589"/>
                  <a:pt x="4581" y="6303"/>
                </a:cubicBezTo>
                <a:cubicBezTo>
                  <a:pt x="4596" y="6322"/>
                  <a:pt x="4618" y="6335"/>
                  <a:pt x="4643" y="6335"/>
                </a:cubicBezTo>
                <a:cubicBezTo>
                  <a:pt x="4646" y="6335"/>
                  <a:pt x="4648" y="6334"/>
                  <a:pt x="4651" y="6334"/>
                </a:cubicBezTo>
                <a:cubicBezTo>
                  <a:pt x="4954" y="6291"/>
                  <a:pt x="5237" y="6265"/>
                  <a:pt x="5512" y="6265"/>
                </a:cubicBezTo>
                <a:close/>
                <a:moveTo>
                  <a:pt x="9975" y="2533"/>
                </a:moveTo>
                <a:cubicBezTo>
                  <a:pt x="10501" y="3392"/>
                  <a:pt x="10911" y="4262"/>
                  <a:pt x="11218" y="5216"/>
                </a:cubicBezTo>
                <a:cubicBezTo>
                  <a:pt x="11104" y="5508"/>
                  <a:pt x="10976" y="5792"/>
                  <a:pt x="10837" y="6071"/>
                </a:cubicBezTo>
                <a:cubicBezTo>
                  <a:pt x="10696" y="4999"/>
                  <a:pt x="10156" y="4022"/>
                  <a:pt x="9317" y="3315"/>
                </a:cubicBezTo>
                <a:cubicBezTo>
                  <a:pt x="9298" y="3299"/>
                  <a:pt x="9280" y="3292"/>
                  <a:pt x="9262" y="3292"/>
                </a:cubicBezTo>
                <a:cubicBezTo>
                  <a:pt x="9188" y="3292"/>
                  <a:pt x="9133" y="3409"/>
                  <a:pt x="9207" y="3475"/>
                </a:cubicBezTo>
                <a:cubicBezTo>
                  <a:pt x="10058" y="4220"/>
                  <a:pt x="10572" y="5239"/>
                  <a:pt x="10695" y="6345"/>
                </a:cubicBezTo>
                <a:cubicBezTo>
                  <a:pt x="10475" y="6753"/>
                  <a:pt x="10230" y="7146"/>
                  <a:pt x="9958" y="7520"/>
                </a:cubicBezTo>
                <a:cubicBezTo>
                  <a:pt x="9994" y="6375"/>
                  <a:pt x="9269" y="5048"/>
                  <a:pt x="8458" y="4374"/>
                </a:cubicBezTo>
                <a:cubicBezTo>
                  <a:pt x="8445" y="4362"/>
                  <a:pt x="8430" y="4358"/>
                  <a:pt x="8416" y="4358"/>
                </a:cubicBezTo>
                <a:cubicBezTo>
                  <a:pt x="8405" y="4358"/>
                  <a:pt x="8394" y="4360"/>
                  <a:pt x="8384" y="4365"/>
                </a:cubicBezTo>
                <a:cubicBezTo>
                  <a:pt x="8636" y="3997"/>
                  <a:pt x="8906" y="3639"/>
                  <a:pt x="9209" y="3302"/>
                </a:cubicBezTo>
                <a:cubicBezTo>
                  <a:pt x="9454" y="3028"/>
                  <a:pt x="9709" y="2773"/>
                  <a:pt x="9975" y="2533"/>
                </a:cubicBezTo>
                <a:close/>
                <a:moveTo>
                  <a:pt x="8330" y="4442"/>
                </a:moveTo>
                <a:lnTo>
                  <a:pt x="8330" y="4442"/>
                </a:lnTo>
                <a:cubicBezTo>
                  <a:pt x="8328" y="4460"/>
                  <a:pt x="8333" y="4478"/>
                  <a:pt x="8348" y="4495"/>
                </a:cubicBezTo>
                <a:cubicBezTo>
                  <a:pt x="8782" y="4992"/>
                  <a:pt x="9160" y="5499"/>
                  <a:pt x="9412" y="6115"/>
                </a:cubicBezTo>
                <a:cubicBezTo>
                  <a:pt x="9641" y="6671"/>
                  <a:pt x="9665" y="7216"/>
                  <a:pt x="9754" y="7786"/>
                </a:cubicBezTo>
                <a:cubicBezTo>
                  <a:pt x="9608" y="7980"/>
                  <a:pt x="9454" y="8165"/>
                  <a:pt x="9294" y="8342"/>
                </a:cubicBezTo>
                <a:cubicBezTo>
                  <a:pt x="9313" y="7154"/>
                  <a:pt x="8939" y="5745"/>
                  <a:pt x="8107" y="4946"/>
                </a:cubicBezTo>
                <a:cubicBezTo>
                  <a:pt x="8088" y="4929"/>
                  <a:pt x="8066" y="4923"/>
                  <a:pt x="8045" y="4923"/>
                </a:cubicBezTo>
                <a:cubicBezTo>
                  <a:pt x="8036" y="4923"/>
                  <a:pt x="8026" y="4924"/>
                  <a:pt x="8017" y="4927"/>
                </a:cubicBezTo>
                <a:cubicBezTo>
                  <a:pt x="8119" y="4763"/>
                  <a:pt x="8224" y="4601"/>
                  <a:pt x="8330" y="4442"/>
                </a:cubicBezTo>
                <a:close/>
                <a:moveTo>
                  <a:pt x="4654" y="7393"/>
                </a:moveTo>
                <a:cubicBezTo>
                  <a:pt x="5138" y="7393"/>
                  <a:pt x="5588" y="7461"/>
                  <a:pt x="6067" y="7687"/>
                </a:cubicBezTo>
                <a:cubicBezTo>
                  <a:pt x="5887" y="7974"/>
                  <a:pt x="5697" y="8255"/>
                  <a:pt x="5494" y="8522"/>
                </a:cubicBezTo>
                <a:cubicBezTo>
                  <a:pt x="5486" y="8519"/>
                  <a:pt x="5478" y="8512"/>
                  <a:pt x="5469" y="8509"/>
                </a:cubicBezTo>
                <a:cubicBezTo>
                  <a:pt x="5110" y="8359"/>
                  <a:pt x="4734" y="8293"/>
                  <a:pt x="4355" y="8293"/>
                </a:cubicBezTo>
                <a:cubicBezTo>
                  <a:pt x="4148" y="8293"/>
                  <a:pt x="3940" y="8313"/>
                  <a:pt x="3733" y="8348"/>
                </a:cubicBezTo>
                <a:cubicBezTo>
                  <a:pt x="3889" y="8047"/>
                  <a:pt x="4025" y="7732"/>
                  <a:pt x="4151" y="7412"/>
                </a:cubicBezTo>
                <a:cubicBezTo>
                  <a:pt x="4324" y="7400"/>
                  <a:pt x="4491" y="7393"/>
                  <a:pt x="4654" y="7393"/>
                </a:cubicBezTo>
                <a:close/>
                <a:moveTo>
                  <a:pt x="4223" y="8516"/>
                </a:moveTo>
                <a:cubicBezTo>
                  <a:pt x="4608" y="8516"/>
                  <a:pt x="4987" y="8579"/>
                  <a:pt x="5371" y="8682"/>
                </a:cubicBezTo>
                <a:cubicBezTo>
                  <a:pt x="5286" y="8790"/>
                  <a:pt x="5196" y="8895"/>
                  <a:pt x="5106" y="8996"/>
                </a:cubicBezTo>
                <a:cubicBezTo>
                  <a:pt x="4769" y="8865"/>
                  <a:pt x="4416" y="8805"/>
                  <a:pt x="4059" y="8805"/>
                </a:cubicBezTo>
                <a:cubicBezTo>
                  <a:pt x="3848" y="8805"/>
                  <a:pt x="3635" y="8826"/>
                  <a:pt x="3424" y="8866"/>
                </a:cubicBezTo>
                <a:cubicBezTo>
                  <a:pt x="3489" y="8772"/>
                  <a:pt x="3552" y="8672"/>
                  <a:pt x="3610" y="8571"/>
                </a:cubicBezTo>
                <a:cubicBezTo>
                  <a:pt x="3818" y="8533"/>
                  <a:pt x="4021" y="8516"/>
                  <a:pt x="4223" y="8516"/>
                </a:cubicBezTo>
                <a:close/>
                <a:moveTo>
                  <a:pt x="7962" y="5015"/>
                </a:moveTo>
                <a:cubicBezTo>
                  <a:pt x="7963" y="5023"/>
                  <a:pt x="7963" y="5031"/>
                  <a:pt x="7968" y="5040"/>
                </a:cubicBezTo>
                <a:cubicBezTo>
                  <a:pt x="8271" y="5650"/>
                  <a:pt x="8643" y="6187"/>
                  <a:pt x="8844" y="6851"/>
                </a:cubicBezTo>
                <a:cubicBezTo>
                  <a:pt x="9011" y="7406"/>
                  <a:pt x="9083" y="7970"/>
                  <a:pt x="9106" y="8543"/>
                </a:cubicBezTo>
                <a:cubicBezTo>
                  <a:pt x="9048" y="8609"/>
                  <a:pt x="8988" y="8669"/>
                  <a:pt x="8927" y="8731"/>
                </a:cubicBezTo>
                <a:cubicBezTo>
                  <a:pt x="8726" y="8934"/>
                  <a:pt x="8513" y="9126"/>
                  <a:pt x="8296" y="9314"/>
                </a:cubicBezTo>
                <a:cubicBezTo>
                  <a:pt x="8355" y="8301"/>
                  <a:pt x="7978" y="7324"/>
                  <a:pt x="7266" y="6583"/>
                </a:cubicBezTo>
                <a:cubicBezTo>
                  <a:pt x="7244" y="6560"/>
                  <a:pt x="7218" y="6550"/>
                  <a:pt x="7192" y="6550"/>
                </a:cubicBezTo>
                <a:cubicBezTo>
                  <a:pt x="7113" y="6550"/>
                  <a:pt x="7041" y="6643"/>
                  <a:pt x="7109" y="6720"/>
                </a:cubicBezTo>
                <a:cubicBezTo>
                  <a:pt x="7782" y="7489"/>
                  <a:pt x="8119" y="8448"/>
                  <a:pt x="8119" y="9460"/>
                </a:cubicBezTo>
                <a:cubicBezTo>
                  <a:pt x="7703" y="9798"/>
                  <a:pt x="7258" y="10108"/>
                  <a:pt x="6792" y="10376"/>
                </a:cubicBezTo>
                <a:cubicBezTo>
                  <a:pt x="7171" y="9430"/>
                  <a:pt x="7078" y="8334"/>
                  <a:pt x="6554" y="7457"/>
                </a:cubicBezTo>
                <a:cubicBezTo>
                  <a:pt x="7036" y="6648"/>
                  <a:pt x="7471" y="5814"/>
                  <a:pt x="7962" y="5015"/>
                </a:cubicBezTo>
                <a:close/>
                <a:moveTo>
                  <a:pt x="4077" y="8984"/>
                </a:moveTo>
                <a:cubicBezTo>
                  <a:pt x="4388" y="8984"/>
                  <a:pt x="4694" y="9029"/>
                  <a:pt x="5003" y="9108"/>
                </a:cubicBezTo>
                <a:cubicBezTo>
                  <a:pt x="4599" y="9540"/>
                  <a:pt x="4141" y="9910"/>
                  <a:pt x="3601" y="10171"/>
                </a:cubicBezTo>
                <a:cubicBezTo>
                  <a:pt x="3388" y="10273"/>
                  <a:pt x="3159" y="10358"/>
                  <a:pt x="2918" y="10415"/>
                </a:cubicBezTo>
                <a:cubicBezTo>
                  <a:pt x="2938" y="10399"/>
                  <a:pt x="2949" y="10376"/>
                  <a:pt x="2946" y="10345"/>
                </a:cubicBezTo>
                <a:cubicBezTo>
                  <a:pt x="2907" y="10075"/>
                  <a:pt x="2742" y="9854"/>
                  <a:pt x="2514" y="9731"/>
                </a:cubicBezTo>
                <a:cubicBezTo>
                  <a:pt x="2841" y="9545"/>
                  <a:pt x="3108" y="9289"/>
                  <a:pt x="3332" y="8993"/>
                </a:cubicBezTo>
                <a:cubicBezTo>
                  <a:pt x="3345" y="9027"/>
                  <a:pt x="3372" y="9052"/>
                  <a:pt x="3412" y="9052"/>
                </a:cubicBezTo>
                <a:cubicBezTo>
                  <a:pt x="3419" y="9052"/>
                  <a:pt x="3425" y="9052"/>
                  <a:pt x="3432" y="9050"/>
                </a:cubicBezTo>
                <a:cubicBezTo>
                  <a:pt x="3651" y="9005"/>
                  <a:pt x="3865" y="8984"/>
                  <a:pt x="4077" y="8984"/>
                </a:cubicBezTo>
                <a:close/>
                <a:moveTo>
                  <a:pt x="328" y="9168"/>
                </a:moveTo>
                <a:lnTo>
                  <a:pt x="328" y="9168"/>
                </a:lnTo>
                <a:cubicBezTo>
                  <a:pt x="423" y="9419"/>
                  <a:pt x="611" y="9633"/>
                  <a:pt x="861" y="9787"/>
                </a:cubicBezTo>
                <a:cubicBezTo>
                  <a:pt x="958" y="9846"/>
                  <a:pt x="1059" y="9892"/>
                  <a:pt x="1164" y="9923"/>
                </a:cubicBezTo>
                <a:cubicBezTo>
                  <a:pt x="1231" y="9988"/>
                  <a:pt x="1310" y="10050"/>
                  <a:pt x="1369" y="10122"/>
                </a:cubicBezTo>
                <a:cubicBezTo>
                  <a:pt x="1449" y="10214"/>
                  <a:pt x="1509" y="10315"/>
                  <a:pt x="1557" y="10427"/>
                </a:cubicBezTo>
                <a:cubicBezTo>
                  <a:pt x="1334" y="10368"/>
                  <a:pt x="1120" y="10276"/>
                  <a:pt x="923" y="10142"/>
                </a:cubicBezTo>
                <a:cubicBezTo>
                  <a:pt x="593" y="9919"/>
                  <a:pt x="331" y="9564"/>
                  <a:pt x="328" y="9168"/>
                </a:cubicBezTo>
                <a:close/>
                <a:moveTo>
                  <a:pt x="2306" y="9836"/>
                </a:moveTo>
                <a:cubicBezTo>
                  <a:pt x="2548" y="9913"/>
                  <a:pt x="2742" y="10124"/>
                  <a:pt x="2794" y="10376"/>
                </a:cubicBezTo>
                <a:cubicBezTo>
                  <a:pt x="2800" y="10409"/>
                  <a:pt x="2823" y="10425"/>
                  <a:pt x="2846" y="10430"/>
                </a:cubicBezTo>
                <a:cubicBezTo>
                  <a:pt x="2630" y="10478"/>
                  <a:pt x="2409" y="10505"/>
                  <a:pt x="2190" y="10505"/>
                </a:cubicBezTo>
                <a:cubicBezTo>
                  <a:pt x="2030" y="10505"/>
                  <a:pt x="1870" y="10491"/>
                  <a:pt x="1714" y="10461"/>
                </a:cubicBezTo>
                <a:lnTo>
                  <a:pt x="1714" y="10456"/>
                </a:lnTo>
                <a:cubicBezTo>
                  <a:pt x="1670" y="10309"/>
                  <a:pt x="1590" y="10129"/>
                  <a:pt x="1477" y="9983"/>
                </a:cubicBezTo>
                <a:lnTo>
                  <a:pt x="1477" y="9983"/>
                </a:lnTo>
                <a:cubicBezTo>
                  <a:pt x="1518" y="9987"/>
                  <a:pt x="1559" y="9988"/>
                  <a:pt x="1600" y="9988"/>
                </a:cubicBezTo>
                <a:cubicBezTo>
                  <a:pt x="1840" y="9988"/>
                  <a:pt x="2080" y="9932"/>
                  <a:pt x="2306" y="9836"/>
                </a:cubicBezTo>
                <a:close/>
                <a:moveTo>
                  <a:pt x="6430" y="7666"/>
                </a:moveTo>
                <a:cubicBezTo>
                  <a:pt x="6833" y="8538"/>
                  <a:pt x="6906" y="9458"/>
                  <a:pt x="6661" y="10402"/>
                </a:cubicBezTo>
                <a:cubicBezTo>
                  <a:pt x="6656" y="10420"/>
                  <a:pt x="6659" y="10435"/>
                  <a:pt x="6664" y="10448"/>
                </a:cubicBezTo>
                <a:cubicBezTo>
                  <a:pt x="6489" y="10543"/>
                  <a:pt x="6311" y="10638"/>
                  <a:pt x="6129" y="10721"/>
                </a:cubicBezTo>
                <a:cubicBezTo>
                  <a:pt x="6365" y="9954"/>
                  <a:pt x="6317" y="9126"/>
                  <a:pt x="5952" y="8396"/>
                </a:cubicBezTo>
                <a:cubicBezTo>
                  <a:pt x="6100" y="8185"/>
                  <a:pt x="6242" y="7972"/>
                  <a:pt x="6373" y="7759"/>
                </a:cubicBezTo>
                <a:cubicBezTo>
                  <a:pt x="6391" y="7728"/>
                  <a:pt x="6409" y="7699"/>
                  <a:pt x="6430" y="7666"/>
                </a:cubicBezTo>
                <a:close/>
                <a:moveTo>
                  <a:pt x="1040" y="10571"/>
                </a:moveTo>
                <a:lnTo>
                  <a:pt x="1040" y="10571"/>
                </a:lnTo>
                <a:cubicBezTo>
                  <a:pt x="1311" y="10685"/>
                  <a:pt x="1614" y="10754"/>
                  <a:pt x="1915" y="10783"/>
                </a:cubicBezTo>
                <a:cubicBezTo>
                  <a:pt x="1905" y="10792"/>
                  <a:pt x="1894" y="10801"/>
                  <a:pt x="1882" y="10810"/>
                </a:cubicBezTo>
                <a:cubicBezTo>
                  <a:pt x="1815" y="10867"/>
                  <a:pt x="1750" y="10927"/>
                  <a:pt x="1681" y="10988"/>
                </a:cubicBezTo>
                <a:cubicBezTo>
                  <a:pt x="1450" y="10870"/>
                  <a:pt x="1238" y="10731"/>
                  <a:pt x="1040" y="10571"/>
                </a:cubicBezTo>
                <a:close/>
                <a:moveTo>
                  <a:pt x="5811" y="8600"/>
                </a:moveTo>
                <a:cubicBezTo>
                  <a:pt x="6064" y="9338"/>
                  <a:pt x="6100" y="10081"/>
                  <a:pt x="5883" y="10834"/>
                </a:cubicBezTo>
                <a:cubicBezTo>
                  <a:pt x="5532" y="10981"/>
                  <a:pt x="5173" y="11106"/>
                  <a:pt x="4807" y="11201"/>
                </a:cubicBezTo>
                <a:cubicBezTo>
                  <a:pt x="4731" y="11220"/>
                  <a:pt x="4655" y="11237"/>
                  <a:pt x="4578" y="11255"/>
                </a:cubicBezTo>
                <a:cubicBezTo>
                  <a:pt x="4774" y="10810"/>
                  <a:pt x="4869" y="10302"/>
                  <a:pt x="4758" y="9829"/>
                </a:cubicBezTo>
                <a:cubicBezTo>
                  <a:pt x="4754" y="9811"/>
                  <a:pt x="4745" y="9798"/>
                  <a:pt x="4731" y="9790"/>
                </a:cubicBezTo>
                <a:cubicBezTo>
                  <a:pt x="5134" y="9443"/>
                  <a:pt x="5492" y="9032"/>
                  <a:pt x="5811" y="8600"/>
                </a:cubicBezTo>
                <a:close/>
                <a:moveTo>
                  <a:pt x="3519" y="10551"/>
                </a:moveTo>
                <a:cubicBezTo>
                  <a:pt x="3489" y="10693"/>
                  <a:pt x="3468" y="10836"/>
                  <a:pt x="3406" y="10973"/>
                </a:cubicBezTo>
                <a:cubicBezTo>
                  <a:pt x="3337" y="11124"/>
                  <a:pt x="3236" y="11258"/>
                  <a:pt x="3118" y="11373"/>
                </a:cubicBezTo>
                <a:cubicBezTo>
                  <a:pt x="2797" y="11348"/>
                  <a:pt x="2478" y="11291"/>
                  <a:pt x="2169" y="11189"/>
                </a:cubicBezTo>
                <a:cubicBezTo>
                  <a:pt x="2061" y="11155"/>
                  <a:pt x="1956" y="11114"/>
                  <a:pt x="1853" y="11070"/>
                </a:cubicBezTo>
                <a:cubicBezTo>
                  <a:pt x="1899" y="11031"/>
                  <a:pt x="1940" y="10990"/>
                  <a:pt x="1979" y="10959"/>
                </a:cubicBezTo>
                <a:cubicBezTo>
                  <a:pt x="2041" y="10908"/>
                  <a:pt x="2112" y="10857"/>
                  <a:pt x="2177" y="10801"/>
                </a:cubicBezTo>
                <a:cubicBezTo>
                  <a:pt x="2208" y="10802"/>
                  <a:pt x="2240" y="10803"/>
                  <a:pt x="2271" y="10803"/>
                </a:cubicBezTo>
                <a:cubicBezTo>
                  <a:pt x="2549" y="10803"/>
                  <a:pt x="2817" y="10770"/>
                  <a:pt x="3048" y="10711"/>
                </a:cubicBezTo>
                <a:cubicBezTo>
                  <a:pt x="3211" y="10669"/>
                  <a:pt x="3367" y="10615"/>
                  <a:pt x="3519" y="10551"/>
                </a:cubicBezTo>
                <a:close/>
                <a:moveTo>
                  <a:pt x="4633" y="9872"/>
                </a:moveTo>
                <a:lnTo>
                  <a:pt x="4633" y="9872"/>
                </a:lnTo>
                <a:cubicBezTo>
                  <a:pt x="4571" y="10366"/>
                  <a:pt x="4519" y="10829"/>
                  <a:pt x="4371" y="11299"/>
                </a:cubicBezTo>
                <a:cubicBezTo>
                  <a:pt x="4067" y="11352"/>
                  <a:pt x="3756" y="11384"/>
                  <a:pt x="3447" y="11384"/>
                </a:cubicBezTo>
                <a:cubicBezTo>
                  <a:pt x="3412" y="11384"/>
                  <a:pt x="3377" y="11383"/>
                  <a:pt x="3342" y="11382"/>
                </a:cubicBezTo>
                <a:cubicBezTo>
                  <a:pt x="3584" y="11140"/>
                  <a:pt x="3758" y="10793"/>
                  <a:pt x="3694" y="10474"/>
                </a:cubicBezTo>
                <a:cubicBezTo>
                  <a:pt x="4033" y="10317"/>
                  <a:pt x="4345" y="10109"/>
                  <a:pt x="4633" y="9872"/>
                </a:cubicBezTo>
                <a:close/>
                <a:moveTo>
                  <a:pt x="13712" y="1"/>
                </a:moveTo>
                <a:cubicBezTo>
                  <a:pt x="13705" y="1"/>
                  <a:pt x="13697" y="2"/>
                  <a:pt x="13689" y="4"/>
                </a:cubicBezTo>
                <a:cubicBezTo>
                  <a:pt x="13346" y="103"/>
                  <a:pt x="13009" y="230"/>
                  <a:pt x="12678" y="379"/>
                </a:cubicBezTo>
                <a:cubicBezTo>
                  <a:pt x="12658" y="364"/>
                  <a:pt x="12635" y="355"/>
                  <a:pt x="12608" y="351"/>
                </a:cubicBezTo>
                <a:cubicBezTo>
                  <a:pt x="12316" y="313"/>
                  <a:pt x="12028" y="294"/>
                  <a:pt x="11742" y="294"/>
                </a:cubicBezTo>
                <a:cubicBezTo>
                  <a:pt x="9264" y="294"/>
                  <a:pt x="7031" y="1701"/>
                  <a:pt x="5630" y="3742"/>
                </a:cubicBezTo>
                <a:cubicBezTo>
                  <a:pt x="4844" y="4886"/>
                  <a:pt x="4286" y="6161"/>
                  <a:pt x="3771" y="7442"/>
                </a:cubicBezTo>
                <a:cubicBezTo>
                  <a:pt x="3462" y="8209"/>
                  <a:pt x="3113" y="9067"/>
                  <a:pt x="2347" y="9482"/>
                </a:cubicBezTo>
                <a:cubicBezTo>
                  <a:pt x="2126" y="9602"/>
                  <a:pt x="1879" y="9660"/>
                  <a:pt x="1638" y="9660"/>
                </a:cubicBezTo>
                <a:cubicBezTo>
                  <a:pt x="1069" y="9660"/>
                  <a:pt x="534" y="9335"/>
                  <a:pt x="454" y="8718"/>
                </a:cubicBezTo>
                <a:cubicBezTo>
                  <a:pt x="586" y="8512"/>
                  <a:pt x="813" y="8398"/>
                  <a:pt x="1034" y="8398"/>
                </a:cubicBezTo>
                <a:cubicBezTo>
                  <a:pt x="1263" y="8398"/>
                  <a:pt x="1485" y="8521"/>
                  <a:pt x="1588" y="8792"/>
                </a:cubicBezTo>
                <a:cubicBezTo>
                  <a:pt x="1605" y="8837"/>
                  <a:pt x="1644" y="8856"/>
                  <a:pt x="1685" y="8856"/>
                </a:cubicBezTo>
                <a:cubicBezTo>
                  <a:pt x="1756" y="8856"/>
                  <a:pt x="1832" y="8799"/>
                  <a:pt x="1809" y="8717"/>
                </a:cubicBezTo>
                <a:cubicBezTo>
                  <a:pt x="1699" y="8336"/>
                  <a:pt x="1354" y="8082"/>
                  <a:pt x="967" y="8082"/>
                </a:cubicBezTo>
                <a:cubicBezTo>
                  <a:pt x="903" y="8082"/>
                  <a:pt x="838" y="8089"/>
                  <a:pt x="773" y="8103"/>
                </a:cubicBezTo>
                <a:cubicBezTo>
                  <a:pt x="264" y="8216"/>
                  <a:pt x="1" y="8749"/>
                  <a:pt x="23" y="9237"/>
                </a:cubicBezTo>
                <a:cubicBezTo>
                  <a:pt x="30" y="9404"/>
                  <a:pt x="64" y="9556"/>
                  <a:pt x="117" y="9695"/>
                </a:cubicBezTo>
                <a:cubicBezTo>
                  <a:pt x="91" y="9716"/>
                  <a:pt x="74" y="9756"/>
                  <a:pt x="91" y="9795"/>
                </a:cubicBezTo>
                <a:cubicBezTo>
                  <a:pt x="519" y="10860"/>
                  <a:pt x="1737" y="11467"/>
                  <a:pt x="2822" y="11621"/>
                </a:cubicBezTo>
                <a:cubicBezTo>
                  <a:pt x="3035" y="11652"/>
                  <a:pt x="3250" y="11666"/>
                  <a:pt x="3464" y="11666"/>
                </a:cubicBezTo>
                <a:cubicBezTo>
                  <a:pt x="3746" y="11666"/>
                  <a:pt x="4027" y="11641"/>
                  <a:pt x="4306" y="11597"/>
                </a:cubicBezTo>
                <a:cubicBezTo>
                  <a:pt x="4320" y="11613"/>
                  <a:pt x="4340" y="11623"/>
                  <a:pt x="4361" y="11623"/>
                </a:cubicBezTo>
                <a:cubicBezTo>
                  <a:pt x="4380" y="11623"/>
                  <a:pt x="4399" y="11614"/>
                  <a:pt x="4411" y="11593"/>
                </a:cubicBezTo>
                <a:cubicBezTo>
                  <a:pt x="4412" y="11589"/>
                  <a:pt x="4417" y="11582"/>
                  <a:pt x="4419" y="11579"/>
                </a:cubicBezTo>
                <a:cubicBezTo>
                  <a:pt x="5280" y="11425"/>
                  <a:pt x="6119" y="11083"/>
                  <a:pt x="6872" y="10666"/>
                </a:cubicBezTo>
                <a:cubicBezTo>
                  <a:pt x="7716" y="10199"/>
                  <a:pt x="8487" y="9607"/>
                  <a:pt x="9168" y="8923"/>
                </a:cubicBezTo>
                <a:cubicBezTo>
                  <a:pt x="9177" y="8926"/>
                  <a:pt x="9186" y="8928"/>
                  <a:pt x="9196" y="8928"/>
                </a:cubicBezTo>
                <a:cubicBezTo>
                  <a:pt x="9228" y="8928"/>
                  <a:pt x="9259" y="8908"/>
                  <a:pt x="9264" y="8864"/>
                </a:cubicBezTo>
                <a:cubicBezTo>
                  <a:pt x="9266" y="8849"/>
                  <a:pt x="9266" y="8833"/>
                  <a:pt x="9269" y="8820"/>
                </a:cubicBezTo>
                <a:cubicBezTo>
                  <a:pt x="9858" y="8208"/>
                  <a:pt x="10375" y="7527"/>
                  <a:pt x="10803" y="6792"/>
                </a:cubicBezTo>
                <a:cubicBezTo>
                  <a:pt x="10805" y="6792"/>
                  <a:pt x="10808" y="6793"/>
                  <a:pt x="10810" y="6793"/>
                </a:cubicBezTo>
                <a:cubicBezTo>
                  <a:pt x="10846" y="6793"/>
                  <a:pt x="10878" y="6771"/>
                  <a:pt x="10881" y="6722"/>
                </a:cubicBezTo>
                <a:lnTo>
                  <a:pt x="10881" y="6656"/>
                </a:lnTo>
                <a:cubicBezTo>
                  <a:pt x="11148" y="6180"/>
                  <a:pt x="11380" y="5683"/>
                  <a:pt x="11570" y="5172"/>
                </a:cubicBezTo>
                <a:cubicBezTo>
                  <a:pt x="11811" y="4521"/>
                  <a:pt x="11974" y="3850"/>
                  <a:pt x="12084" y="3166"/>
                </a:cubicBezTo>
                <a:cubicBezTo>
                  <a:pt x="12223" y="2284"/>
                  <a:pt x="12313" y="1387"/>
                  <a:pt x="12850" y="643"/>
                </a:cubicBezTo>
                <a:cubicBezTo>
                  <a:pt x="12861" y="629"/>
                  <a:pt x="12866" y="615"/>
                  <a:pt x="12871" y="602"/>
                </a:cubicBezTo>
                <a:cubicBezTo>
                  <a:pt x="13159" y="454"/>
                  <a:pt x="13452" y="312"/>
                  <a:pt x="13750" y="171"/>
                </a:cubicBezTo>
                <a:cubicBezTo>
                  <a:pt x="13828" y="134"/>
                  <a:pt x="13794" y="1"/>
                  <a:pt x="137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Explanation</a:t>
            </a:r>
            <a:endParaRPr/>
          </a:p>
        </p:txBody>
      </p:sp>
      <p:sp>
        <p:nvSpPr>
          <p:cNvPr id="475" name="Google Shape;475;p40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0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0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0"/>
          <p:cNvSpPr txBox="1"/>
          <p:nvPr/>
        </p:nvSpPr>
        <p:spPr>
          <a:xfrm>
            <a:off x="720000" y="1509700"/>
            <a:ext cx="8000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Regression Algorithm –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Linear Regression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– Linear Regression is used when the features and labels are linearly related.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	Eg: x  :  1	2	3	4	5	6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	      y  :   4	7	10	13	16	19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 this example, we see that y is related to x by the equation y=3x+1, indicating the linearity of the relation.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Regression Algorithm can be used for any data where inputs and outputs are related by the function y=mx+c, where power of x always is 1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1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1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1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Code</a:t>
            </a:r>
            <a:endParaRPr/>
          </a:p>
        </p:txBody>
      </p:sp>
      <p:pic>
        <p:nvPicPr>
          <p:cNvPr id="487" name="Google Shape;4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81125"/>
            <a:ext cx="8653450" cy="36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2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2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2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Code</a:t>
            </a:r>
            <a:endParaRPr/>
          </a:p>
        </p:txBody>
      </p:sp>
      <p:pic>
        <p:nvPicPr>
          <p:cNvPr id="496" name="Google Shape;4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13" y="1169300"/>
            <a:ext cx="8689175" cy="381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r>
              <a:rPr lang="en"/>
              <a:t>Algorithm</a:t>
            </a:r>
            <a:endParaRPr/>
          </a:p>
        </p:txBody>
      </p:sp>
      <p:sp>
        <p:nvSpPr>
          <p:cNvPr id="502" name="Google Shape;502;p43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 txBox="1"/>
          <p:nvPr/>
        </p:nvSpPr>
        <p:spPr>
          <a:xfrm>
            <a:off x="504825" y="1395400"/>
            <a:ext cx="81582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Classification Algorithm – Classification Algorithms are used whenever there is a need to take a decision based on input values.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Eg: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Marks  :  20	30	35	40	60	80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   Pass/Fail :   F	 F	 P	 P	 P	 P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In this example, we see that the Student will be declared Pass if he scores 35 or above marks, and will be declared Fail if he scores less than 35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Classifier Algorithms can be used whenever there is a need to take a decision based on the input(features) values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Example</a:t>
            </a:r>
            <a:endParaRPr/>
          </a:p>
        </p:txBody>
      </p:sp>
      <p:sp>
        <p:nvSpPr>
          <p:cNvPr id="511" name="Google Shape;511;p44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4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4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809750"/>
            <a:ext cx="8429624" cy="12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5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5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5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r>
              <a:rPr lang="en"/>
              <a:t> Example</a:t>
            </a:r>
            <a:endParaRPr/>
          </a:p>
        </p:txBody>
      </p:sp>
      <p:pic>
        <p:nvPicPr>
          <p:cNvPr id="523" name="Google Shape;5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1795475"/>
            <a:ext cx="8372475" cy="1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Example</a:t>
            </a:r>
            <a:endParaRPr/>
          </a:p>
        </p:txBody>
      </p:sp>
      <p:sp>
        <p:nvSpPr>
          <p:cNvPr id="529" name="Google Shape;529;p46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950"/>
            <a:ext cx="8839200" cy="3809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example</a:t>
            </a:r>
            <a:endParaRPr/>
          </a:p>
        </p:txBody>
      </p:sp>
      <p:sp>
        <p:nvSpPr>
          <p:cNvPr id="538" name="Google Shape;538;p47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7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7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1724025"/>
            <a:ext cx="68103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example</a:t>
            </a:r>
            <a:endParaRPr/>
          </a:p>
        </p:txBody>
      </p:sp>
      <p:sp>
        <p:nvSpPr>
          <p:cNvPr id="547" name="Google Shape;547;p48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8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8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809750"/>
            <a:ext cx="44862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Using Decision Tree Algorithm</a:t>
            </a:r>
            <a:endParaRPr/>
          </a:p>
        </p:txBody>
      </p:sp>
      <p:sp>
        <p:nvSpPr>
          <p:cNvPr id="556" name="Google Shape;556;p49"/>
          <p:cNvSpPr txBox="1"/>
          <p:nvPr>
            <p:ph idx="2"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9"/>
          <p:cNvSpPr txBox="1"/>
          <p:nvPr>
            <p:ph idx="3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9"/>
          <p:cNvSpPr txBox="1"/>
          <p:nvPr>
            <p:ph idx="4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00" y="1318400"/>
            <a:ext cx="656344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/>
          <p:nvPr>
            <p:ph type="title"/>
          </p:nvPr>
        </p:nvSpPr>
        <p:spPr>
          <a:xfrm>
            <a:off x="720000" y="387600"/>
            <a:ext cx="7987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Artificial</a:t>
            </a:r>
            <a:r>
              <a:rPr lang="en"/>
              <a:t> Intelligence?</a:t>
            </a:r>
            <a:endParaRPr/>
          </a:p>
        </p:txBody>
      </p:sp>
      <p:sp>
        <p:nvSpPr>
          <p:cNvPr id="419" name="Google Shape;419;p32"/>
          <p:cNvSpPr txBox="1"/>
          <p:nvPr>
            <p:ph idx="1" type="body"/>
          </p:nvPr>
        </p:nvSpPr>
        <p:spPr>
          <a:xfrm>
            <a:off x="720000" y="1391325"/>
            <a:ext cx="77040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Intelligence</a:t>
            </a:r>
            <a:r>
              <a:rPr lang="en" sz="2000"/>
              <a:t> built in a </a:t>
            </a:r>
            <a:r>
              <a:rPr lang="en" sz="2000"/>
              <a:t>computer</a:t>
            </a:r>
            <a:r>
              <a:rPr lang="en" sz="2000"/>
              <a:t> is </a:t>
            </a:r>
            <a:r>
              <a:rPr lang="en" sz="2000"/>
              <a:t>artificial</a:t>
            </a:r>
            <a:r>
              <a:rPr lang="en" sz="2000"/>
              <a:t> intelligence.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Some Branches Of Artificial Intelligence 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Neural Networks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Robotics  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>
            <p:ph type="title"/>
          </p:nvPr>
        </p:nvSpPr>
        <p:spPr>
          <a:xfrm>
            <a:off x="720000" y="387600"/>
            <a:ext cx="7987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 ?</a:t>
            </a:r>
            <a:endParaRPr/>
          </a:p>
        </p:txBody>
      </p:sp>
      <p:sp>
        <p:nvSpPr>
          <p:cNvPr id="425" name="Google Shape;425;p33"/>
          <p:cNvSpPr txBox="1"/>
          <p:nvPr>
            <p:ph idx="1" type="body"/>
          </p:nvPr>
        </p:nvSpPr>
        <p:spPr>
          <a:xfrm>
            <a:off x="720000" y="1391325"/>
            <a:ext cx="77040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Making the machine learn is known as machine learning.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There are three types of machine learning 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Supervised learning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Un-Supervised learning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Reinforced learning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>
            <a:off x="3696275" y="1427675"/>
            <a:ext cx="24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455975" y="1281000"/>
            <a:ext cx="8031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Supervised Learning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– Means learn from someone. The Machine is  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trained by a person/program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Inputs are known as features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Outputs are known as labels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Function created from input,output data is known as model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455975" y="3901625"/>
            <a:ext cx="6766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Models are created by machine algorithms which needs features and labels,these models predict results. 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 </a:t>
            </a:r>
            <a:endParaRPr/>
          </a:p>
        </p:txBody>
      </p:sp>
      <p:sp>
        <p:nvSpPr>
          <p:cNvPr id="439" name="Google Shape;439;p35"/>
          <p:cNvSpPr txBox="1"/>
          <p:nvPr/>
        </p:nvSpPr>
        <p:spPr>
          <a:xfrm>
            <a:off x="758400" y="1481025"/>
            <a:ext cx="7627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Unsupervised learning : 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Unsupervised learning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is a way where the machine learns on its own.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Reinforced learning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: Reinforced learning is </a:t>
            </a:r>
            <a:r>
              <a:rPr lang="en" sz="2000">
                <a:solidFill>
                  <a:schemeClr val="hlink"/>
                </a:solidFill>
              </a:rPr>
              <a:t>earning on a    reward,punishment basis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Analytics</a:t>
            </a:r>
            <a:endParaRPr/>
          </a:p>
        </p:txBody>
      </p:sp>
      <p:sp>
        <p:nvSpPr>
          <p:cNvPr id="445" name="Google Shape;445;p36"/>
          <p:cNvSpPr txBox="1"/>
          <p:nvPr/>
        </p:nvSpPr>
        <p:spPr>
          <a:xfrm>
            <a:off x="390525" y="1081075"/>
            <a:ext cx="8201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redictive Analytics – Machine Learning comes under Predictive Analysis. Using the past data, we predict the future outcome in Machine Learning.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rescriptive Analytics</a:t>
            </a:r>
            <a:br>
              <a:rPr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2000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unito"/>
              <a:buChar char="●"/>
            </a:pPr>
            <a:r>
              <a:rPr b="1"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escriptive Analytics</a:t>
            </a:r>
            <a:endParaRPr sz="2000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unito"/>
              <a:buChar char="●"/>
            </a:pPr>
            <a:r>
              <a:rPr b="1"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" sz="200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iagnostic Analytics</a:t>
            </a:r>
            <a:endParaRPr sz="2000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"/>
          <p:cNvSpPr txBox="1"/>
          <p:nvPr>
            <p:ph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 Programming  VS Machine Learning</a:t>
            </a:r>
            <a:endParaRPr/>
          </a:p>
        </p:txBody>
      </p:sp>
      <p:sp>
        <p:nvSpPr>
          <p:cNvPr id="451" name="Google Shape;451;p37"/>
          <p:cNvSpPr txBox="1"/>
          <p:nvPr/>
        </p:nvSpPr>
        <p:spPr>
          <a:xfrm>
            <a:off x="604825" y="1466850"/>
            <a:ext cx="7829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conventional programming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, we write the program/code which has the equation. We give input to our program and get the output from the program.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Machine Learning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, we give both input and output data to the program, in turn we get the equation/relation between the input and output, which can be used to predict the output in future using the input data provided.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/>
          <p:nvPr>
            <p:ph type="title"/>
          </p:nvPr>
        </p:nvSpPr>
        <p:spPr>
          <a:xfrm>
            <a:off x="720000" y="387600"/>
            <a:ext cx="79875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457" name="Google Shape;457;p38"/>
          <p:cNvSpPr txBox="1"/>
          <p:nvPr>
            <p:ph idx="1" type="body"/>
          </p:nvPr>
        </p:nvSpPr>
        <p:spPr>
          <a:xfrm>
            <a:off x="720000" y="1362750"/>
            <a:ext cx="77040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/>
              <a:t>Machine Learning Algorithms are the programs which take the Features and Labels data and give us the relation/equation between the Features and Labels.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/>
              <a:t>There are mainly two types of Machine Learning Algorithms, they are: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Regression Algorithms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Classifier Algorithms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b="1" lang="en" sz="1600"/>
              <a:t>Regression Algorithms</a:t>
            </a:r>
            <a:r>
              <a:rPr lang="en" sz="1600"/>
              <a:t> are used when the data is continuous, i.e., for continuous-data prediction.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/>
              <a:t> </a:t>
            </a:r>
            <a:r>
              <a:rPr b="1" lang="en" sz="1600"/>
              <a:t>Classifier Algorithms </a:t>
            </a:r>
            <a:r>
              <a:rPr lang="en" sz="1600"/>
              <a:t>are used to take decisions(based on Boolean Values-True or False, 1 or 0, etc)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/>
          <p:nvPr>
            <p:ph idx="7" type="title"/>
          </p:nvPr>
        </p:nvSpPr>
        <p:spPr>
          <a:xfrm>
            <a:off x="720000" y="3876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463" name="Google Shape;463;p39"/>
          <p:cNvSpPr txBox="1"/>
          <p:nvPr>
            <p:ph idx="1" type="subTitle"/>
          </p:nvPr>
        </p:nvSpPr>
        <p:spPr>
          <a:xfrm>
            <a:off x="301550" y="1147104"/>
            <a:ext cx="4148700" cy="10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Classification</a:t>
            </a:r>
            <a:r>
              <a:rPr lang="en"/>
              <a:t> Algorithm</a:t>
            </a:r>
            <a:endParaRPr/>
          </a:p>
        </p:txBody>
      </p:sp>
      <p:sp>
        <p:nvSpPr>
          <p:cNvPr id="464" name="Google Shape;464;p39"/>
          <p:cNvSpPr txBox="1"/>
          <p:nvPr>
            <p:ph idx="2" type="subTitle"/>
          </p:nvPr>
        </p:nvSpPr>
        <p:spPr>
          <a:xfrm>
            <a:off x="798875" y="3291200"/>
            <a:ext cx="33255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SVM(Support Vector Machine)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K-nearest neighbo</a:t>
            </a: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AutoNum type="arabicPeriod"/>
            </a:pPr>
            <a:r>
              <a:rPr lang="en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Naive Bayes system</a:t>
            </a:r>
            <a:endParaRPr sz="1700"/>
          </a:p>
        </p:txBody>
      </p:sp>
      <p:sp>
        <p:nvSpPr>
          <p:cNvPr id="465" name="Google Shape;465;p39"/>
          <p:cNvSpPr txBox="1"/>
          <p:nvPr>
            <p:ph idx="3" type="subTitle"/>
          </p:nvPr>
        </p:nvSpPr>
        <p:spPr>
          <a:xfrm>
            <a:off x="5205400" y="2401300"/>
            <a:ext cx="2187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Linear Regression</a:t>
            </a:r>
            <a:endParaRPr/>
          </a:p>
        </p:txBody>
      </p:sp>
      <p:sp>
        <p:nvSpPr>
          <p:cNvPr id="466" name="Google Shape;466;p39"/>
          <p:cNvSpPr txBox="1"/>
          <p:nvPr>
            <p:ph type="title"/>
          </p:nvPr>
        </p:nvSpPr>
        <p:spPr>
          <a:xfrm>
            <a:off x="7026199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"/>
          <p:cNvSpPr txBox="1"/>
          <p:nvPr>
            <p:ph idx="4" type="title"/>
          </p:nvPr>
        </p:nvSpPr>
        <p:spPr>
          <a:xfrm>
            <a:off x="7492146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9"/>
          <p:cNvSpPr txBox="1"/>
          <p:nvPr>
            <p:ph idx="5" type="title"/>
          </p:nvPr>
        </p:nvSpPr>
        <p:spPr>
          <a:xfrm>
            <a:off x="7958093" y="672750"/>
            <a:ext cx="465900" cy="2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9"/>
          <p:cNvSpPr txBox="1"/>
          <p:nvPr>
            <p:ph idx="6" type="subTitle"/>
          </p:nvPr>
        </p:nvSpPr>
        <p:spPr>
          <a:xfrm>
            <a:off x="4679450" y="1147104"/>
            <a:ext cx="4053000" cy="10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Regression Algorithm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ive Lesson Plan by Slidesgo">
  <a:themeElements>
    <a:clrScheme name="Simple Light">
      <a:dk1>
        <a:srgbClr val="202020"/>
      </a:dk1>
      <a:lt1>
        <a:srgbClr val="FFFFFF"/>
      </a:lt1>
      <a:dk2>
        <a:srgbClr val="FFFFFF"/>
      </a:dk2>
      <a:lt2>
        <a:srgbClr val="FFFFFF"/>
      </a:lt2>
      <a:accent1>
        <a:srgbClr val="FAF0AF"/>
      </a:accent1>
      <a:accent2>
        <a:srgbClr val="FFF08D"/>
      </a:accent2>
      <a:accent3>
        <a:srgbClr val="FAC2C2"/>
      </a:accent3>
      <a:accent4>
        <a:srgbClr val="D38888"/>
      </a:accent4>
      <a:accent5>
        <a:srgbClr val="CDE8EE"/>
      </a:accent5>
      <a:accent6>
        <a:srgbClr val="6FC5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