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e-imitation-game-1200-1200-675-675-crop-000000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Simultaneous</a:t>
            </a:r>
            <a:r>
              <a:rPr lang="en"/>
              <a:t> Attack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4114800" rtl="0" algn="l">
              <a:spcBef>
                <a:spcPts val="0"/>
              </a:spcBef>
              <a:buNone/>
            </a:pPr>
            <a:r>
              <a:rPr lang="en"/>
              <a:t>-Durgesh R.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  										  Pranav S.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  										  Tushar 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76" name="Shape 76"/>
          <p:cNvGrpSpPr/>
          <p:nvPr/>
        </p:nvGrpSpPr>
        <p:grpSpPr>
          <a:xfrm>
            <a:off x="522563" y="1304875"/>
            <a:ext cx="5430321" cy="3416400"/>
            <a:chOff x="3320450" y="1304875"/>
            <a:chExt cx="2632500" cy="3416400"/>
          </a:xfrm>
        </p:grpSpPr>
        <p:sp>
          <p:nvSpPr>
            <p:cNvPr id="77" name="Shape 7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522575" y="1304875"/>
            <a:ext cx="53613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514075" y="1850300"/>
            <a:ext cx="53613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Decryption Techniques used today generally work on single algorithm at a time, so the difficulty to guess the algorithm used in encryption is added task before moving any further.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Generally Decryption Techniques work on serial programming to maintain consistency of program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522563" y="1304875"/>
            <a:ext cx="5430321" cy="3416400"/>
            <a:chOff x="3320450" y="1304875"/>
            <a:chExt cx="2632500" cy="3416400"/>
          </a:xfrm>
        </p:grpSpPr>
        <p:sp>
          <p:nvSpPr>
            <p:cNvPr id="87" name="Shape 8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522575" y="1304875"/>
            <a:ext cx="53613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Enigma Machine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514075" y="1850300"/>
            <a:ext cx="53613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Various encryption techniques used by Germans during World War II.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British scientist Alan Turing prepared Turing Machine to break down German Enigma</a:t>
            </a:r>
          </a:p>
        </p:txBody>
      </p:sp>
      <p:pic>
        <p:nvPicPr>
          <p:cNvPr descr="366FB10700000578-3699785-image-m-11_1469033192845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450" y="529300"/>
            <a:ext cx="1757775" cy="190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5901.jp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284" y="2585350"/>
            <a:ext cx="2886314" cy="216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run multiple Decryption </a:t>
            </a:r>
            <a:r>
              <a:rPr lang="en"/>
              <a:t>algorithms</a:t>
            </a:r>
            <a:r>
              <a:rPr lang="en"/>
              <a:t> in </a:t>
            </a:r>
            <a:r>
              <a:rPr lang="en"/>
              <a:t>parallel</a:t>
            </a:r>
            <a:r>
              <a:rPr lang="en"/>
              <a:t> with every algorithm working in parallel by itself with a set of probable keys.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104" name="Shape 10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Run multiple algorithms parallel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Used “sections” for parallelizing execution of multiple algorithms. </a:t>
            </a:r>
            <a:r>
              <a:rPr lang="en" sz="1600"/>
              <a:t> </a:t>
            </a:r>
          </a:p>
        </p:txBody>
      </p:sp>
      <p:sp>
        <p:nvSpPr>
          <p:cNvPr id="107" name="Shape 10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Make individual algorithms parallel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Used “omp for” for making algorithms in parallel.</a:t>
            </a:r>
            <a:r>
              <a:rPr lang="en" sz="1600"/>
              <a:t> </a:t>
            </a:r>
          </a:p>
        </p:txBody>
      </p:sp>
      <p:sp>
        <p:nvSpPr>
          <p:cNvPr id="110" name="Shape 11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Maintain consistency of program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Used “ordered” clause in some of the loops of algorithms.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tree</a:t>
            </a:r>
          </a:p>
        </p:txBody>
      </p:sp>
      <p:sp>
        <p:nvSpPr>
          <p:cNvPr id="123" name="Shape 123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Level 1</a:t>
            </a: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Main program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28" name="Shape 128"/>
            <p:cNvCxnSpPr>
              <a:stCxn id="123" idx="2"/>
              <a:endCxn id="129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>
              <a:stCxn id="123" idx="2"/>
              <a:endCxn id="131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Shape 132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Algorithm 1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Caesar cipher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36" name="Shape 136"/>
            <p:cNvCxnSpPr>
              <a:stCxn id="132" idx="2"/>
              <a:endCxn id="137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>
              <a:stCxn id="132" idx="2"/>
              <a:endCxn id="139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>
              <a:stCxn id="132" idx="2"/>
              <a:endCxn id="141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Shape 142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Thread 1.1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1</a:t>
            </a:r>
          </a:p>
        </p:txBody>
      </p:sp>
      <p:sp>
        <p:nvSpPr>
          <p:cNvPr id="145" name="Shape 145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Thread 1.2</a:t>
            </a: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2</a:t>
            </a:r>
          </a:p>
        </p:txBody>
      </p:sp>
      <p:sp>
        <p:nvSpPr>
          <p:cNvPr id="148" name="Shape 148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Thread 1.3</a:t>
            </a:r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3</a:t>
            </a:r>
          </a:p>
        </p:txBody>
      </p:sp>
      <p:sp>
        <p:nvSpPr>
          <p:cNvPr id="151" name="Shape 151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Algorithm 2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Poly alphabetic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55" name="Shape 155"/>
            <p:cNvCxnSpPr>
              <a:stCxn id="151" idx="2"/>
              <a:endCxn id="156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Shape 157"/>
            <p:cNvCxnSpPr>
              <a:stCxn id="151" idx="2"/>
              <a:endCxn id="158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Shape 15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Thread 2.1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1</a:t>
            </a:r>
          </a:p>
        </p:txBody>
      </p:sp>
      <p:sp>
        <p:nvSpPr>
          <p:cNvPr id="162" name="Shape 162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Thread 2.2</a:t>
            </a:r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0" name="Shape 17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Shape 18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Serially program took 0.1sec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Parallely program took 0.02sec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4" name="Shape 184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oval"/>
              <a:tailEnd len="lg" w="lg" type="oval"/>
            </a:ln>
          </p:spPr>
        </p:sp>
        <p:sp>
          <p:nvSpPr>
            <p:cNvPr id="185" name="Shape 18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5" name="Shape 195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lg" w="lg" type="oval"/>
              <a:tailEnd len="lg" w="lg" type="oval"/>
            </a:ln>
          </p:spPr>
        </p:sp>
        <p:sp>
          <p:nvSpPr>
            <p:cNvPr id="196" name="Shape 19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Shape 20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