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Initially page  count are accessed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we had preprocessed before classification, we would have lost punctuations 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dictionary was used before, stemmed words  cannot be stored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ndeed.co.in/cmp/Samsung/reviews?fcountry=ALL&amp;start=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110152"/>
            <a:ext cx="8222100" cy="1503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Aspect Based Job Review Analysis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078673" y="2715925"/>
            <a:ext cx="37416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Pranav A Shenoy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Muhammed Huvais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Vyshak 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Sentiment Analysis(1/4)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947025"/>
            <a:ext cx="8520600" cy="369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Five classes are there for classifying: neg, sli_neg, neutral, sli_pos, pos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There are two models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NaiveBayes Classifier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Feature = Unigram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feature = 6544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Entire vocabulary has been used as feature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train Dataset = 1,91,378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test Dataset = 10,000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Most Informative Feature :horribl, terribl, good, best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Accuracy =  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Sentiment Analysis(2/4)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3060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NaiveBayes Classifier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Feature = Bigram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Bigram counts are analysed and a threshold is fixed.threshold count= 10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feature = 10863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Two stemmed words are combined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train Dataset = 1,91,378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test Dataset = 10,000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Most Informative Feature :(great place),(experi good)....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Accuracy =  76.15%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Sentiment Analysis(3/4)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3060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Support Vector </a:t>
            </a:r>
            <a:r>
              <a:rPr lang="en"/>
              <a:t>Classifier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Feature = unigram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feature = 6544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The features are vectors of vocabulary.Value is 1 If a word is present, 0 otherwise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Sparse matrix representation is used to save memory and execution time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train Dataset = 50,000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test Dataset = 15,000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Accuracy =  87.44%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Sentiment Analysis(4/4)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3060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Support Vector Classifier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Feature = bigram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feature = 10863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The features are vectors of vocabulary.Value is 1 If a word is present, 0 otherwise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Sparse matrix representation is used to save memory and execution time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train Dataset = 50,000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test Dataset = 15,000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Accuracy =  69.99%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Result(1/)	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Required Result : A graph representing the </a:t>
            </a:r>
            <a:r>
              <a:rPr lang="en"/>
              <a:t>corresponding values of each aspect for a particular company.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Reviews of Samsung is fetched from indeed.com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reviews are split into sentences and  preprocessed, which removes stopwords, non-english words.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words are stemmed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 </a:t>
            </a:r>
            <a:r>
              <a:rPr lang="en"/>
              <a:t>Aspect of each sentence is obtained using lexical approach and naivebayes approach.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polarity of each sentence is computed using different models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Result(2/)	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Scrapper	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Scraped reviews from indeed.com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Sample url :    </a:t>
            </a:r>
            <a:r>
              <a:rPr lang="en" sz="1200">
                <a:solidFill>
                  <a:srgbClr val="337AB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https://www.indeed.co.in/cmp/Samsung/reviews?fcountry=ALL&amp;start=0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BeautifulSoup module is used for extracting reviews from html code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Pagination is also implemented.The ‘start’ value in the url is incremented by 20 for each page.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List of companies are stored as JSON in a file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HTML tags are removed after scraping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Reviews stored in files with directory name as that of company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Aspects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There are six aspect and a general category.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The six aspects :Learning, Salary, Management, Work-Life Balance, Culture, Infrastructure.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An aspect contains a pool of words.Eg: Salary aspect includes ‘bonus’, ‘hike’, ‘promotion’, ‘incentive’, ‘compensation’, ‘rewards’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To improve the model, a Word2Vec model is used which gives similar words corresponding to words in each  aspects.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Word2Vec increases pool of words for each aspects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If a sentence doesn’t belong to any of the above aspects, it is considered to be in general category.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Aspect Extraction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45000"/>
              </a:lnSpc>
              <a:spcBef>
                <a:spcPts val="0"/>
              </a:spcBef>
            </a:pPr>
            <a:r>
              <a:rPr lang="en"/>
              <a:t>Reviews are tokenized to word using word_tokenizer of nltk module.</a:t>
            </a:r>
          </a:p>
          <a:p>
            <a:pPr indent="-228600" lvl="0" marL="457200" rtl="0">
              <a:lnSpc>
                <a:spcPct val="145000"/>
              </a:lnSpc>
              <a:spcBef>
                <a:spcPts val="0"/>
              </a:spcBef>
            </a:pPr>
            <a:r>
              <a:rPr lang="en"/>
              <a:t>POS tagging is used  to retrieve all nouns.</a:t>
            </a:r>
          </a:p>
          <a:p>
            <a:pPr indent="-228600" lvl="0" marL="457200" rtl="0">
              <a:lnSpc>
                <a:spcPct val="145000"/>
              </a:lnSpc>
              <a:spcBef>
                <a:spcPts val="0"/>
              </a:spcBef>
            </a:pPr>
            <a:r>
              <a:rPr lang="en"/>
              <a:t>Count of each nouns are taken. </a:t>
            </a:r>
          </a:p>
          <a:p>
            <a:pPr indent="-228600" lvl="0" marL="457200" rtl="0">
              <a:lnSpc>
                <a:spcPct val="145000"/>
              </a:lnSpc>
              <a:spcBef>
                <a:spcPts val="0"/>
              </a:spcBef>
            </a:pPr>
            <a:r>
              <a:rPr lang="en"/>
              <a:t>Words having high counts are analysed and aspects are decided.</a:t>
            </a:r>
          </a:p>
          <a:p>
            <a:pPr indent="-228600" lvl="0" marL="457200">
              <a:lnSpc>
                <a:spcPct val="145000"/>
              </a:lnSpc>
              <a:spcBef>
                <a:spcPts val="0"/>
              </a:spcBef>
            </a:pPr>
            <a:r>
              <a:rPr lang="en"/>
              <a:t> Aspects are stored in a file with the name of aspect as that of file name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/>
              <a:t>Dataset Preparation(1/5)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900800"/>
            <a:ext cx="8520600" cy="266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There are 7 directories(6 aspect + 1 general)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Each aspect contains five files :neg, sli_neg, neutral, sli_pos, pos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Filename indicates polarity of sentences within it.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Dataset should contain only valid words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There should not be any stopwords</a:t>
            </a: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399700" y="1155400"/>
            <a:ext cx="84327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chemeClr val="dk2"/>
                </a:solidFill>
              </a:rPr>
              <a:t>Required Format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Dataset Preparation(2/5)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The  steps are: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Preprocessing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Aspect Sentence Classifier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Lexical Model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NaiveBayes Classifier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Analysing polarity of each sentence and storing it in corresponding file.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 Preparation(3/5)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734475"/>
            <a:ext cx="8520600" cy="283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reviews are split into sentences based on words like ‘and’, ‘but’ and punctuation like ‘.’ .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Each sentence is split into words using regular expression ([a-zA-Z]+) 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Stopwords are removed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Words are passed to enchant dictionary which removes all non-english words.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words are stemmed</a:t>
            </a: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377075" y="10178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rgbClr val="000000"/>
                </a:solidFill>
              </a:rPr>
              <a:t>Preprocessing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 Preprocessing(4/5)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744250"/>
            <a:ext cx="8520600" cy="28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Each word in the pool of words corresponding to each aspects is compared with all words of sentence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 If any word is present, the sentence belongs to the corresponding aspect.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If the word count for each sentence is greater than 1, the words are joined to form sentence which is preprocessed.</a:t>
            </a:r>
            <a:br>
              <a:rPr lang="en"/>
            </a:b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311700" y="961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rgbClr val="000000"/>
                </a:solidFill>
              </a:rPr>
              <a:t>Aspect Sentence Classifier-Lexical Approach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Dataset Preprocessing(5/5)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744250"/>
            <a:ext cx="8520600" cy="28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Features are unigram.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60,000 reviews are preprocessed and trained.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trained model is saved in a file using pickle module in python.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accuracy-&gt; 75.16%</a:t>
            </a:r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311700" y="961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rgbClr val="000000"/>
                </a:solidFill>
              </a:rPr>
              <a:t>Aspect Sentence Classifier-NaiveBayes Approach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