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Aspect Based Sentiment Analysis Of Job Reviews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Analysing Aspects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Fetching all nouns from the dataset.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Analysing the count of each nouns.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There are 7 aspects,each containing a pool of words.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Word2Vec Model For similar words	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Input-- sentence wise  list of words from the dataset.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Output -- the most_common() function of gensim package gives similar words which is used to  find aspects 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Classify Sentence To Different Aspects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dataset is divided into sentences (., ,, and, but).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sentences are checked for each aspect.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word is stemmed to its root and compared with the stemmed words present in each aspects.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Once the sentence is classified, its polarity is found out by using TextBlob()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