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0149e431a_3_51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c0149e431a_3_51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8da4bd3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e8da4bd3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8da4bd3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8da4bd3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149e431a_1_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c0149e431a_1_6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9ace40975_0_1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e8da4bd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e8da4bd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e8da4bd3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e8da4bd3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8da4bd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8da4bd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8da4bd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8da4bd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da4bd3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da4bd3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8da4bd3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8da4bd3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e8da4bd3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e8da4bd3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8da4bd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8da4bd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11760" y="23040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6476 Project 3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311760" y="2320200"/>
            <a:ext cx="85194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[name]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[</a:t>
            </a:r>
            <a:r>
              <a:rPr b="0" i="0" lang="en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GT </a:t>
            </a:r>
            <a:r>
              <a:rPr lang="en" sz="2800">
                <a:solidFill>
                  <a:srgbClr val="595959"/>
                </a:solidFill>
              </a:rPr>
              <a:t>email]</a:t>
            </a:r>
            <a:endParaRPr sz="28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[GT username]</a:t>
            </a:r>
            <a:endParaRPr sz="28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[</a:t>
            </a:r>
            <a:r>
              <a:rPr b="0" i="0" lang="en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GTID]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[How many RANSAC iterations would we need to find the fundamental matrix with 99.9% certainty from your Mt. Rushmore and Notre Dame SIFT results assuming that they had a 90% point correspondence accuracy?]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[One might imagine that if we had more than 9 point correspondences, it would be better to use more of them to solve for the fundamental matrix. Investigate this by finding the # of RANSAC iterations you would need to run with 18 points.]</a:t>
            </a:r>
            <a:endParaRPr/>
          </a:p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[If our dataset had a lower point correspondence accuracy, say 70%, what is the minimum # of iterations needed to find the fundamental matrix with 99.9% certainty?]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Performance comparison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the linear method]</a:t>
            </a:r>
            <a:endParaRPr/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RANSAC]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Performance comparison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[Describe the different performance of the two methods.]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[Why do these differences appear?]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[Which one should be more robust in real applications? Why?]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9" name="Google Shape;139;p26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[How can we use our code from part 2 and part 3 to determine the “ego-motion” of a camera attached to a robot (i.e., motion of the robot)?]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 addition to the</a:t>
            </a:r>
            <a:r>
              <a:rPr lang="en">
                <a:solidFill>
                  <a:schemeClr val="dk2"/>
                </a:solidFill>
              </a:rPr>
              <a:t> fundamental matrix, what additional camera information is required to recover the ego-motion?]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[Attach a plot of the camera’s trajectory through time]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projected 3D points and actual 2D points for the CCB image we provided here]</a:t>
            </a:r>
            <a:endParaRPr/>
          </a:p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CCB image here]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projected 3D points and actual 2D points for the Argoverse image we provided here]</a:t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Argoverse image here]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two quantities does the camera matrix relate?]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[What quantities can the camera matrix be decomposed into?]</a:t>
            </a:r>
            <a:endParaRPr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[List any 3 factors that affect the camera projection matrix.]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CCB image pair]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[Why is it that points in one image are projected by the fundamental matrix onto epipolar lines in the other image?]</a:t>
            </a:r>
            <a:endParaRPr/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happens to the epipoles and epipolar lines when you take two images where the camera centers are within the images? Why?]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does it mean when your epipolar lines are all horizontal across the two images?]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[Why is the fundamental matrix defined up to a scale?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[Why is the fundamental matrix rank 2?]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correspondences on Notre Dame after RANSAC]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Notre Dame image pair]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