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71617299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77161729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71617299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b77161729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771617299_2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b771617299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771617299_2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b77161729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71617299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771617299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71617299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b771617299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71617299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b771617299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71617299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b771617299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1617299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b771617299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7161729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b77161729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71617299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b771617299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71617299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b771617299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71617299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b77161729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71617299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b77161729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7161729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b77161729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71617299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b771617299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 6476 Project 1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email]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 username]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[GTID]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Submarine + Fish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your hybrid image here]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Part 1 vs. Part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[Compare the run-times of Parts 1 and 2 here, as calculated in proj1.ipynb. Which method is faster?]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[Consider a 1-channel 5x5 image and a 3x3 filter. What are the output dimensions of a convolution with the following parameters?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1, padding = 0?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2, padding = 0?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1, padding = 1?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2, padding = 1?]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[What are the input &amp; output dimensions of the convolutions of the dog image and a 3x3 filter  with the following parameters: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1, padding =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2, padding =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1, padding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Stride = 2, padding = 1?]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[How many filters did we apply to the dog image?]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[Why do the output dimensions adhere to the equations given in the instructions handout?]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is the intuition behind this equation?]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[insert visualization 0 here]</a:t>
            </a:r>
            <a:endParaRPr/>
          </a:p>
        </p:txBody>
      </p:sp>
      <p:sp>
        <p:nvSpPr>
          <p:cNvPr id="191" name="Google Shape;191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[insert visualization 1 here]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3</a:t>
            </a:r>
            <a:endParaRPr/>
          </a:p>
        </p:txBody>
      </p:sp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[insert visualization 2 here]</a:t>
            </a:r>
            <a:endParaRPr/>
          </a:p>
        </p:txBody>
      </p:sp>
      <p:sp>
        <p:nvSpPr>
          <p:cNvPr id="198" name="Google Shape;198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[insert visualization 3 here]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[How does varying the cutoff frequency value or swapping images within a pair influences the resulting hybrid image?]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[insert visualization of Gaussian kernel from proj1.ipynb here]</a:t>
            </a:r>
            <a:endParaRPr/>
          </a:p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[Describe your implementation of my_conv2d_numpy() in words. Make sure to discuss padding, and the operations used between the filter and image.]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Identity filter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the results from proj1.ipynb using 1b_cat.bmp with the identity filter here]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Small blur with a box filter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[insert the results from proj1.ipynb using 1b_cat.bmp with the box filter here]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Image filtering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Sobel filter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the results from proj1.ipynb using 1b_cat.bmp with the Sobel filter here]</a:t>
            </a:r>
            <a:endParaRPr b="1"/>
          </a:p>
        </p:txBody>
      </p:sp>
      <p:sp>
        <p:nvSpPr>
          <p:cNvPr id="121" name="Google Shape;12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Discrete Laplacian filter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the results from proj1.ipynb using 1b_cat.bmp with the discrete Laplacian filter here]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[Describe the three main steps of create_hybrid_image() here. Explain how to ensure the output values are within the appropriate range for matplotlib visualizations.]</a:t>
            </a:r>
            <a:endParaRPr/>
          </a:p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Cat + Dog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your hybrid image here]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Motorcycle + Bicycle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[insert your hybrid image here]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Cutoff frequency: [insert the value you used for this image pair]</a:t>
            </a:r>
            <a:endParaRPr b="1"/>
          </a:p>
        </p:txBody>
      </p:sp>
      <p:sp>
        <p:nvSpPr>
          <p:cNvPr id="135" name="Google Shape;13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Plane + Bird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[insert your hybrid image here]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1: Hybrid images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Einstein + Marilyn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your hybrid image here]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Cutoff frequency: [insert the value you used for this image pair]</a:t>
            </a:r>
            <a:endParaRPr/>
          </a:p>
        </p:txBody>
      </p:sp>
      <p:sp>
        <p:nvSpPr>
          <p:cNvPr id="142" name="Google Shape;14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Submarine + Fish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</a:t>
            </a:r>
            <a:r>
              <a:rPr lang="en"/>
              <a:t>insert your hybrid image here]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Cat + Dog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[</a:t>
            </a:r>
            <a:r>
              <a:rPr lang="en"/>
              <a:t>insert your hybrid image here]</a:t>
            </a:r>
            <a:endParaRPr/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Motorcycle + Bicycle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[insert your hybrid image here]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Part 2: Hybrid images with PyTorch</a:t>
            </a:r>
            <a:endParaRPr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Plane + Bird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[insert your hybrid image here]</a:t>
            </a:r>
            <a:endParaRPr/>
          </a:p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Einstein + Marilyn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"/>
              <a:t>[</a:t>
            </a:r>
            <a:r>
              <a:rPr lang="en"/>
              <a:t>insert your hybrid image here]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