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ccd9c623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accd9c62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cd9c6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cd9c6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accd9c6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accd9c6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accd9c6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accd9c6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accd9c6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accd9c6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ccd9c623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baccd9c62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accd9c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accd9c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ccd9c6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accd9c6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ccd9c6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ccd9c6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ccd9c623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accd9c62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cd9c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accd9c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ccd9c6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ccd9c6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accd9c6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accd9c6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ccd9c6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ccd9c6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2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[GTID]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visualization of matches for Gaudi 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matches: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[insert accuracy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</a:t>
            </a:r>
            <a:r>
              <a:rPr lang="en"/>
              <a:t>your implementation of feature matching here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SIFT feature descriptor from proj2.ipynb here]</a:t>
            </a:r>
            <a:endParaRPr/>
          </a:p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visualization of matches (with green/red lines for correct/incorrect correspondences) for Notre Dame 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matches (out of 100):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[insert accuracy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visualization of matches for Mt. Rushmore 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matches: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[insert accuracy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visualization of matches for Gaudiimage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matches: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[insert accuracy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SIFT feature descriptor</a:t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your implementation of SIFT feature descriptors here]</a:t>
            </a:r>
            <a:endParaRPr/>
          </a:p>
        </p:txBody>
      </p:sp>
      <p:sp>
        <p:nvSpPr>
          <p:cNvPr id="182" name="Google Shape;182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are SIFT features better descriptors than the normalized patches?]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[Why aren't our version of SIFT features rotation- or scale-invariant? What would you have to do to make them so?]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\sqrt(I</a:t>
            </a:r>
            <a:r>
              <a:rPr baseline="-25000" lang="en"/>
              <a:t>x</a:t>
            </a:r>
            <a:r>
              <a:rPr baseline="30000" lang="en"/>
              <a:t>2</a:t>
            </a:r>
            <a:r>
              <a:rPr lang="en"/>
              <a:t> + I</a:t>
            </a:r>
            <a:r>
              <a:rPr baseline="-25000" lang="en"/>
              <a:t>y</a:t>
            </a:r>
            <a:r>
              <a:rPr baseline="30000" lang="en"/>
              <a:t>2</a:t>
            </a:r>
            <a:r>
              <a:rPr lang="en"/>
              <a:t>)</a:t>
            </a:r>
            <a:r>
              <a:rPr lang="en"/>
              <a:t> </a:t>
            </a:r>
            <a:r>
              <a:rPr lang="en"/>
              <a:t>for Notre Dame image pair from proj2.ipynb here]</a:t>
            </a:r>
            <a:endParaRPr/>
          </a:p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[Which areas have highest magnitude? Why?]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I</a:t>
            </a:r>
            <a:r>
              <a:rPr baseline="-25000" lang="en"/>
              <a:t>x</a:t>
            </a:r>
            <a:r>
              <a:rPr lang="en"/>
              <a:t>, I</a:t>
            </a:r>
            <a:r>
              <a:rPr baseline="-25000" lang="en"/>
              <a:t>y</a:t>
            </a:r>
            <a:r>
              <a:rPr lang="en"/>
              <a:t>, s</a:t>
            </a:r>
            <a:r>
              <a:rPr baseline="-25000" lang="en"/>
              <a:t>x</a:t>
            </a:r>
            <a:r>
              <a:rPr baseline="30000" lang="en"/>
              <a:t>2</a:t>
            </a:r>
            <a:r>
              <a:rPr lang="en"/>
              <a:t>, s</a:t>
            </a:r>
            <a:r>
              <a:rPr baseline="-25000" lang="en"/>
              <a:t>y</a:t>
            </a:r>
            <a:r>
              <a:rPr baseline="30000" lang="en"/>
              <a:t>2</a:t>
            </a:r>
            <a:r>
              <a:rPr lang="en"/>
              <a:t>, s</a:t>
            </a:r>
            <a:r>
              <a:rPr baseline="-25000" lang="en"/>
              <a:t>x</a:t>
            </a:r>
            <a:r>
              <a:rPr lang="en"/>
              <a:t>s</a:t>
            </a:r>
            <a:r>
              <a:rPr baseline="-25000" lang="en"/>
              <a:t>y</a:t>
            </a:r>
            <a:r>
              <a:rPr lang="en"/>
              <a:t> for Notre Dame image pair from proj2.ipynb here]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corner response map of Notre Dame image from proj2.ipynb here]</a:t>
            </a:r>
            <a:endParaRPr/>
          </a:p>
        </p:txBody>
      </p:sp>
      <p:sp>
        <p:nvSpPr>
          <p:cNvPr id="120" name="Google Shape;1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[Are gradient features invariant to both additive shifts (brightness) and multiplicative gain (contrast)? Why or why not? See Szeliski Figure 3.2]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[insert visualization of Notre Dame interest points </a:t>
            </a:r>
            <a:r>
              <a:rPr lang="en"/>
              <a:t>from proj2.ipynb </a:t>
            </a:r>
            <a:r>
              <a:rPr lang="en"/>
              <a:t>here]</a:t>
            </a:r>
            <a:endParaRPr/>
          </a:p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visualization of Mt. Rushmore interest points from proj2.ipynb here]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Gaudi interest points from proj2.ipynb here] </a:t>
            </a:r>
            <a:endParaRPr/>
          </a:p>
        </p:txBody>
      </p:sp>
      <p:sp>
        <p:nvSpPr>
          <p:cNvPr id="134" name="Google Shape;13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are the advantages and disadvantages of using maxpooling for non-maximum suppression (NMS)?]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Harris corner detector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[What is your intuition behind what makes the Harris corner detector effective?]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Normalized patch feature descriptor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normalized patch descriptor from proj2.ipynb here]</a:t>
            </a:r>
            <a:endParaRPr/>
          </a:p>
        </p:txBody>
      </p:sp>
      <p:sp>
        <p:nvSpPr>
          <p:cNvPr id="147" name="Google Shape;147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aren't normalized patches a very good descriptor?]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Feature matching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matches (with green/red lines for correct/incorrect correspondences) for Notre Dame 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matches (out of 100):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[insert accuracy here]</a:t>
            </a:r>
            <a:endParaRPr/>
          </a:p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matches for Mt. Rushmore image pair from proj2.ipynb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matches: [insert # matches here]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[insert accuracy here]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