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5F6AE1-3AB4-4EE1-A0F0-9F7C0662F09F}">
  <a:tblStyle styleId="{825F6AE1-3AB4-4EE1-A0F0-9F7C0662F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a3c6ae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cda3c6ae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a3c6ae5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a3c6ae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a3c6ae5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a3c6ae5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a3c6ae5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a3c6ae5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a3c6ae5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a3c6ae5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6476 Project 6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ID]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Parts 4 &amp;</a:t>
            </a:r>
            <a:r>
              <a:rPr lang="en"/>
              <a:t> 5: mIoU of different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of the following (keeping the changes as you move to the next row):</a:t>
            </a:r>
            <a:endParaRPr/>
          </a:p>
        </p:txBody>
      </p:sp>
      <p:graphicFrame>
        <p:nvGraphicFramePr>
          <p:cNvPr id="107" name="Google Shape;107;p26"/>
          <p:cNvGraphicFramePr/>
          <p:nvPr/>
        </p:nvGraphicFramePr>
        <p:xfrm>
          <a:off x="595263" y="16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4955775"/>
                <a:gridCol w="1315775"/>
                <a:gridCol w="16012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mIoU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mIoU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Segmentation Net (no pretrained weights)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ImageNet-Pretrained backbone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12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Data augmentation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ImageNet-Pretrained PSPNet w/ Data Aug. without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PSPNet with PPM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PSPNet with auxiliary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11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4 &amp;</a:t>
            </a:r>
            <a:r>
              <a:rPr lang="en"/>
              <a:t> 5: Per class IoUs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622975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your model’s IoU for the 11 Camvid classes (y</a:t>
            </a:r>
            <a:r>
              <a:rPr lang="en"/>
              <a:t>ou can find the order they are listed in at dataset_lists/camvid-11/camvid-11_names.txt):</a:t>
            </a:r>
            <a:endParaRPr/>
          </a:p>
        </p:txBody>
      </p:sp>
      <p:graphicFrame>
        <p:nvGraphicFramePr>
          <p:cNvPr id="114" name="Google Shape;114;p27"/>
          <p:cNvGraphicFramePr/>
          <p:nvPr/>
        </p:nvGraphicFramePr>
        <p:xfrm>
          <a:off x="696475" y="12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1238250"/>
                <a:gridCol w="1650600"/>
                <a:gridCol w="3242125"/>
                <a:gridCol w="1788050"/>
              </a:tblGrid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Index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name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 Segmentation Net Class IoU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PSPNet Class IoU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Building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SignSymbol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Road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Pedestrian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Column_Pole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Sidewalk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Bicyclist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4 &amp; 5: Most difficult classes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[Which classes have the lowest mIoU? Why might they be the most difficult? Provide an example RGB image from Camvid that illustrates your point]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Simple segmentation net qualitative results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5: PSPNet qualitative results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