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CFDA917-BF1D-45A5-B592-F91ACCB8328D}">
  <a:tblStyle styleId="{FCFDA917-BF1D-45A5-B592-F91ACCB8328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ee6c9df4b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ee6c9df4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ee6c9df4b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ee6c9df4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ee6c9df4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ee6c9df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ee6c9df4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ee6c9df4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ee6c9df4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ee6c9df4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ee6c9df4b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ee6c9df4b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ee6c9df4b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ee6c9df4b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ee6c9df4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ee6c9df4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ee6c9df4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ee6c9df4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ee6c9df4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ee6c9df4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" name="Google Shape;16;p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CS 6476 Project 5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[name]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[GT email]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[GT username]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[GT ID]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3: ResNet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[What does fine-tuning a network mean?]</a:t>
            </a:r>
            <a:endParaRPr/>
          </a:p>
        </p:txBody>
      </p:sp>
      <p:sp>
        <p:nvSpPr>
          <p:cNvPr id="116" name="Google Shape;116;p2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[Why do we want to "freeze" the conv layers and some of the linear layers from a pre-trained ResNet? Why can we do this?]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credit (optional)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[Discuss what extra credit you did and provide analyses.]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1: SimpleNet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[Insert loss plot for SimpleNet here]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training accuracy: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validation accuracy:</a:t>
            </a:r>
            <a:endParaRPr/>
          </a:p>
        </p:txBody>
      </p:sp>
      <p:sp>
        <p:nvSpPr>
          <p:cNvPr id="62" name="Google Shape;62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[Insert accuracy plot for SimpleNet here]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2: SimpleNetFinal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each of the following (keeping the changes as you move to the next row):</a:t>
            </a:r>
            <a:endParaRPr/>
          </a:p>
        </p:txBody>
      </p:sp>
      <p:graphicFrame>
        <p:nvGraphicFramePr>
          <p:cNvPr id="69" name="Google Shape;69;p15"/>
          <p:cNvGraphicFramePr/>
          <p:nvPr/>
        </p:nvGraphicFramePr>
        <p:xfrm>
          <a:off x="1239488" y="1693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{FCFDA917-BF1D-45A5-B592-F91ACCB8328D}</a:tableStyleId>
              </a:tblPr>
              <a:tblGrid>
                <a:gridCol w="3908325"/>
                <a:gridCol w="1401150"/>
                <a:gridCol w="1355550"/>
              </a:tblGrid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Training 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Validation accuracy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SimpleNet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+"/>
                      </a:pPr>
                      <a:r>
                        <a:rPr lang="en"/>
                        <a:t>Jittering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+"/>
                      </a:pPr>
                      <a:r>
                        <a:rPr lang="en"/>
                        <a:t>Zero-centering &amp; variance-normalization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+"/>
                      </a:pPr>
                      <a:r>
                        <a:rPr lang="en"/>
                        <a:t>Dropout regularization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+"/>
                      </a:pPr>
                      <a:r>
                        <a:rPr lang="en"/>
                        <a:t>Making network "deep"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+"/>
                      </a:pPr>
                      <a:r>
                        <a:rPr lang="en"/>
                        <a:t>Batch normalization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2: SimpleNetFinal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[Insert loss plot for SimpleNetFinal here]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training accuracy: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validation accuracy:</a:t>
            </a:r>
            <a:endParaRPr/>
          </a:p>
        </p:txBody>
      </p:sp>
      <p:sp>
        <p:nvSpPr>
          <p:cNvPr id="76" name="Google Shape;76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[Insert accuracy plot for SimpleNetFinal here]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2: SimpleNetFinal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[Name 10 different possible transformations for data augmentation.]</a:t>
            </a:r>
            <a:endParaRPr/>
          </a:p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[What is the desired variance after each layer? Why would that be helpful?]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2: SimpleNetFinal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[What distribution is dropout usually sampled from?]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[How many parameters does your base SimpleNet model have? How many parameters does your SimpleNetFinal model have?]</a:t>
            </a:r>
            <a:endParaRPr/>
          </a:p>
        </p:txBody>
      </p:sp>
      <p:sp>
        <p:nvSpPr>
          <p:cNvPr id="90" name="Google Shape;90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[What is the effect of batch norm after a conv layer with a bias?]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3: ResNet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[Insert loss plot here]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training accuracy: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validation accuracy:</a:t>
            </a:r>
            <a:endParaRPr/>
          </a:p>
        </p:txBody>
      </p:sp>
      <p:sp>
        <p:nvSpPr>
          <p:cNvPr id="97" name="Google Shape;97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[Insert accuracy plot here]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3: ResNet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[Insert visualization of confusion matrix obtained from your final ResNet model.]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3: ResNet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[Insert visualizations of 3 misclassified images from the most misclassified class according to your confusion matrix. Explain why this may have occurred.]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