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6e2b6b2a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6e2b6b2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6e2b6b2a5_0_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6e2b6b2a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6e2b6b2a5_0_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6e2b6b2a5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6e2b6b2a5_0_1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6e2b6b2a5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6e2b6b2a5_0_1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c6e2b6b2a5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6e2b6b2a5_0_1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6e2b6b2a5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6e2b6b2a5_0_1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c6e2b6b2a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6e2b6b2a5_0_1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c6e2b6b2a5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ca3b2cdb71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ca3b2cdb7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ca7acc7d1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ca7acc7d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e2b6b2a5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e2b6b2a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e2b6b2a5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e2b6b2a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6e2b6b2a5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6e2b6b2a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6e2b6b2a5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6e2b6b2a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6e2b6b2a5_0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6e2b6b2a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6e2b6b2a5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6e2b6b2a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8b26616a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8b26616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6e2b6b2a5_0_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6e2b6b2a5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AND_BODY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311760" y="1152360"/>
            <a:ext cx="39996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lvl="1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lvl="2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lvl="3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lvl="4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lvl="5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lvl="6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lvl="7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lvl="8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" type="body"/>
          </p:nvPr>
        </p:nvSpPr>
        <p:spPr>
          <a:xfrm>
            <a:off x="311760" y="1152360"/>
            <a:ext cx="19515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2" type="body"/>
          </p:nvPr>
        </p:nvSpPr>
        <p:spPr>
          <a:xfrm>
            <a:off x="2361240" y="1152360"/>
            <a:ext cx="19515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6476 Project 4</a:t>
            </a:r>
            <a:endParaRPr/>
          </a:p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311700" y="2834125"/>
            <a:ext cx="8520600" cy="15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[name]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[GT email]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[GT username]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[GT ID]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Part 1: Simple stereo by matching patches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[What regions of the image does smoothing seem to perform better on? Why do </a:t>
            </a:r>
            <a:r>
              <a:rPr lang="en-US"/>
              <a:t>you think so</a:t>
            </a:r>
            <a:r>
              <a:rPr lang="en-US"/>
              <a:t>?]</a:t>
            </a:r>
            <a:endParaRPr/>
          </a:p>
        </p:txBody>
      </p:sp>
      <p:sp>
        <p:nvSpPr>
          <p:cNvPr id="125" name="Google Shape;125;p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[What regions of the image does smoothing seem to perform worse on? Why do you think so?]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Part 1: Simple stereo by matching patches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[Describe how semi-global matching works.]</a:t>
            </a:r>
            <a:endParaRPr/>
          </a:p>
        </p:txBody>
      </p:sp>
      <p:sp>
        <p:nvSpPr>
          <p:cNvPr id="132" name="Google Shape;132;p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[Would smoothing still work for images with both horizontal and vertical shifts?]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Part 2: Learning-based stereo matching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[Copy-paste your MCNET architecture as printed out in part2_disparity.ipynb]</a:t>
            </a:r>
            <a:endParaRPr/>
          </a:p>
        </p:txBody>
      </p:sp>
      <p:sp>
        <p:nvSpPr>
          <p:cNvPr id="139" name="Google Shape;139;p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[What does the ReLU </a:t>
            </a:r>
            <a:r>
              <a:rPr lang="en-US"/>
              <a:t>activation</a:t>
            </a:r>
            <a:r>
              <a:rPr lang="en-US"/>
              <a:t> function do? Why do we use it?]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Part 2: Learning-based stereo matching</a:t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[insert visualization of a patch with window size 41 from image A + positive patch from image B + negative patch from image B]</a:t>
            </a:r>
            <a:endParaRPr/>
          </a:p>
        </p:txBody>
      </p:sp>
      <p:sp>
        <p:nvSpPr>
          <p:cNvPr id="146" name="Google Shape;146;p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[Given a true disparity map for each stereo pair, how do we extract positive and negative patches for training?]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Part 2: Learning-based stereo matching</a:t>
            </a:r>
            <a:endParaRPr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[Train MCNET to achieve the best stereo evaluation. Insert a plot of the train and validation losses of your best network.]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[</a:t>
            </a:r>
            <a:r>
              <a:rPr lang="en-US"/>
              <a:t>Insert a plot of the train and validation accuracies of your best network.]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Part 2: Learning-based stereo matching</a:t>
            </a:r>
            <a:endParaRPr/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[How does using a large learning rate value (e.g., 1) vs. a small value (e.g., 1e-5) affect training? Why?]</a:t>
            </a:r>
            <a:endParaRPr/>
          </a:p>
        </p:txBody>
      </p:sp>
      <p:sp>
        <p:nvSpPr>
          <p:cNvPr id="160" name="Google Shape;160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[What is the effect of varying the window size on performance? Do you think there is an optimal window size for all images? Why or why not?]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Part 2: Learning-based stereo matching</a:t>
            </a:r>
            <a:endParaRPr/>
          </a:p>
        </p:txBody>
      </p:sp>
      <p:sp>
        <p:nvSpPr>
          <p:cNvPr id="166" name="Google Shape;166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[insert plot of matching cost comparison with SSD, SAD, and MC-CNN]</a:t>
            </a:r>
            <a:endParaRPr/>
          </a:p>
        </p:txBody>
      </p:sp>
      <p:sp>
        <p:nvSpPr>
          <p:cNvPr id="167" name="Google Shape;167;p3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[Is MC-CNN or SAD/SSD better?]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Part 2: Learning-based stereo matching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[What techniques are discussed in the MC-CNN paper to augment the size of the training set?]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[insert visualization of the bicycle disparity map using 11x11 blocks with SAD]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[insert visualization of the bicycle disparity map using 11x11 blocks with MC-CNN]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Part 2: Learning-based stereo matching</a:t>
            </a:r>
            <a:endParaRPr/>
          </a:p>
        </p:txBody>
      </p:sp>
      <p:sp>
        <p:nvSpPr>
          <p:cNvPr id="180" name="Google Shape;180;p3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[insert visualization of the bicycle disparity map using 11x11 blocks with MC-CNN+SGM]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[insert visualization of the bicycle disparity map using 11x11 blocks with SAD+SGM]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Part 1: Simple stereo by matching patches </a:t>
            </a:r>
            <a:endParaRPr/>
          </a:p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[insert visualization of random dot stereogram </a:t>
            </a:r>
            <a:r>
              <a:rPr lang="en-US"/>
              <a:t>disparity map using 3x3 blocks with SAD]</a:t>
            </a:r>
            <a:endParaRPr/>
          </a:p>
        </p:txBody>
      </p:sp>
      <p:sp>
        <p:nvSpPr>
          <p:cNvPr id="69" name="Google Shape;69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[insert visualization of random dot stereogram disparity map using 3x3 blocks with SSD]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Part 1: Simple stereo by matching patches </a:t>
            </a:r>
            <a:endParaRPr/>
          </a:p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[insert visualization of random dot stereogram disparity map using 13x13 blocks with SAD]</a:t>
            </a:r>
            <a:endParaRPr/>
          </a:p>
        </p:txBody>
      </p:sp>
      <p:sp>
        <p:nvSpPr>
          <p:cNvPr id="76" name="Google Shape;76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[insert visualization of random dot stereogram disparity map using 13x13 blocks with SSD]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Part 1: Simple stereo by matching patches</a:t>
            </a:r>
            <a:endParaRPr/>
          </a:p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[What is the effect of increasing the block size for computing the disparity maps?]</a:t>
            </a:r>
            <a:endParaRPr/>
          </a:p>
        </p:txBody>
      </p:sp>
      <p:sp>
        <p:nvSpPr>
          <p:cNvPr id="83" name="Google Shape;83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[For the disparity </a:t>
            </a:r>
            <a:r>
              <a:rPr lang="en-US"/>
              <a:t>maps, why are the results poor on the left edge but not other edges?]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Part 1: Simple stereo by matching patches</a:t>
            </a:r>
            <a:endParaRPr/>
          </a:p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[What kind of regions will produce convex error profiles?]</a:t>
            </a:r>
            <a:endParaRPr/>
          </a:p>
        </p:txBody>
      </p:sp>
      <p:sp>
        <p:nvSpPr>
          <p:cNvPr id="90" name="Google Shape;90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[What kind of regions will produce non-convex error profiles?]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Part 1: Simple stereo by matching patches 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[insert visualization of set 1 (Adirondack) disparity map using 5x5 blocks with SAD]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[insert visualization of set 1 (Adirondack) disparity map using 13x13 blocks with SAD]</a:t>
            </a:r>
            <a:endParaRPr/>
          </a:p>
        </p:txBody>
      </p:sp>
      <p:sp>
        <p:nvSpPr>
          <p:cNvPr id="97" name="Google Shape;97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[insert visualization of set 1 (Adirondack) disparity map using </a:t>
            </a:r>
            <a:r>
              <a:rPr lang="en-US"/>
              <a:t>5</a:t>
            </a:r>
            <a:r>
              <a:rPr lang="en-US"/>
              <a:t>x</a:t>
            </a:r>
            <a:r>
              <a:rPr lang="en-US"/>
              <a:t>5</a:t>
            </a:r>
            <a:r>
              <a:rPr lang="en-US"/>
              <a:t> blocks with SSD]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[insert visualization of set 1 (Adirondack) disparity map using 13x13 blocks with SSD]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Part 1: Simple stereo by matching patches 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[insert visualization of set 2 (bicycle) disparity map using 11x11 blocks with SAD]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[insert visualization of set 2 (bicycle) disparity map using 11x11 blocks with SSD]</a:t>
            </a:r>
            <a:endParaRPr/>
          </a:p>
        </p:txBody>
      </p:sp>
      <p:sp>
        <p:nvSpPr>
          <p:cNvPr id="104" name="Google Shape;104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[insert visualization of set 5 (flowers) disparity map using 9x9 blocks with SAD]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/>
              <a:t>[insert visualization of set 5 (flowers) disparity map using 9x9 blocks with SSD]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Part 1: Simple stereo by matching patches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[Explain your implementation of calculate_disparity_map (don’t just paste code).]</a:t>
            </a:r>
            <a:endParaRPr/>
          </a:p>
        </p:txBody>
      </p:sp>
      <p:sp>
        <p:nvSpPr>
          <p:cNvPr id="111" name="Google Shape;111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[What are some qualitative ways that the results look poor when compared to the ground truth?]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/>
              <a:t>[Why are we not able to get better results with this method? Where does it fail?]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Part 1: Simple stereo by matching patches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[insert visualization of set 1 (Adirondack) disparity map using 9x9 blocks with SAD (without smoothing)]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[insert visualization of set 1 (Adirondack) disparity map using 9x9 blocks with SSD (without smoothing)]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[insert visualization of set 1 (Adirondack) disparity map using 9x9 blocks with SAD after smoothing]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