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Roboto Mon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bold.fntdata"/><Relationship Id="rId14" Type="http://schemas.openxmlformats.org/officeDocument/2006/relationships/font" Target="fonts/RobotoMono-regular.fntdata"/><Relationship Id="rId17" Type="http://schemas.openxmlformats.org/officeDocument/2006/relationships/font" Target="fonts/RobotoMono-boldItalic.fntdata"/><Relationship Id="rId16"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17 June 2024</a:t>
            </a:r>
            <a:endParaRPr/>
          </a:p>
        </p:txBody>
      </p:sp>
      <p:sp>
        <p:nvSpPr>
          <p:cNvPr id="83" name="Google Shape;83;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1-59</a:t>
            </a:r>
            <a:endParaRPr/>
          </a:p>
        </p:txBody>
      </p:sp>
      <p:sp>
        <p:nvSpPr>
          <p:cNvPr id="84" name="Google Shape;8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17 June 2024</a:t>
            </a:r>
            <a:endParaRPr/>
          </a:p>
        </p:txBody>
      </p:sp>
      <p:sp>
        <p:nvSpPr>
          <p:cNvPr id="110" name="Google Shape;110;p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1-59</a:t>
            </a:r>
            <a:endParaRPr/>
          </a:p>
        </p:txBody>
      </p:sp>
      <p:sp>
        <p:nvSpPr>
          <p:cNvPr id="111" name="Google Shape;11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3c8dcbb48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3c8dcbb48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g273c8dcbb48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Arial"/>
              <a:buNone/>
              <a:defRPr b="1" sz="5600">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400"/>
              </a:spcBef>
              <a:spcAft>
                <a:spcPts val="0"/>
              </a:spcAft>
              <a:buClr>
                <a:schemeClr val="dk1"/>
              </a:buClr>
              <a:buSzPts val="1600"/>
              <a:buNone/>
              <a:defRPr>
                <a:solidFill>
                  <a:schemeClr val="dk1"/>
                </a:solidFill>
              </a:defRPr>
            </a:lvl1pPr>
            <a:lvl2pPr lvl="1" algn="ctr">
              <a:spcBef>
                <a:spcPts val="360"/>
              </a:spcBef>
              <a:spcAft>
                <a:spcPts val="0"/>
              </a:spcAft>
              <a:buClr>
                <a:schemeClr val="dk1"/>
              </a:buClr>
              <a:buSzPts val="1440"/>
              <a:buNone/>
              <a:defRPr/>
            </a:lvl2pPr>
            <a:lvl3pPr lvl="2" algn="ctr">
              <a:spcBef>
                <a:spcPts val="360"/>
              </a:spcBef>
              <a:spcAft>
                <a:spcPts val="0"/>
              </a:spcAft>
              <a:buClr>
                <a:schemeClr val="dk1"/>
              </a:buClr>
              <a:buSzPts val="1440"/>
              <a:buNone/>
              <a:defRPr/>
            </a:lvl3pPr>
            <a:lvl4pPr lvl="3" algn="ctr">
              <a:spcBef>
                <a:spcPts val="360"/>
              </a:spcBef>
              <a:spcAft>
                <a:spcPts val="0"/>
              </a:spcAft>
              <a:buClr>
                <a:schemeClr val="dk1"/>
              </a:buClr>
              <a:buSzPts val="1440"/>
              <a:buNone/>
              <a:defRPr/>
            </a:lvl4pPr>
            <a:lvl5pPr lvl="4" algn="ctr">
              <a:spcBef>
                <a:spcPts val="360"/>
              </a:spcBef>
              <a:spcAft>
                <a:spcPts val="0"/>
              </a:spcAft>
              <a:buClr>
                <a:schemeClr val="dk1"/>
              </a:buClr>
              <a:buSzPts val="144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6" name="Google Shape;16;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1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12"/>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5" name="Shape 75"/>
        <p:cNvGrpSpPr/>
        <p:nvPr/>
      </p:nvGrpSpPr>
      <p:grpSpPr>
        <a:xfrm>
          <a:off x="0" y="0"/>
          <a:ext cx="0" cy="0"/>
          <a:chOff x="0" y="0"/>
          <a:chExt cx="0" cy="0"/>
        </a:xfrm>
      </p:grpSpPr>
      <p:sp>
        <p:nvSpPr>
          <p:cNvPr id="76" name="Google Shape;76;p1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 name="Google Shape;21;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Arial"/>
              <a:buNone/>
              <a:defRPr b="1" sz="5600" cap="none">
                <a:solidFill>
                  <a:srgbClr val="4AE3A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Clr>
                <a:schemeClr val="dk1"/>
              </a:buClr>
              <a:buSzPts val="1760"/>
              <a:buNone/>
              <a:defRPr sz="2200">
                <a:solidFill>
                  <a:schemeClr val="dk1"/>
                </a:solidFill>
              </a:defRPr>
            </a:lvl1pPr>
            <a:lvl2pPr indent="-228600" lvl="1" marL="914400" algn="l">
              <a:spcBef>
                <a:spcPts val="360"/>
              </a:spcBef>
              <a:spcAft>
                <a:spcPts val="0"/>
              </a:spcAft>
              <a:buClr>
                <a:srgbClr val="888888"/>
              </a:buClr>
              <a:buSzPts val="1440"/>
              <a:buNone/>
              <a:defRPr sz="1800">
                <a:solidFill>
                  <a:srgbClr val="888888"/>
                </a:solidFill>
              </a:defRPr>
            </a:lvl2pPr>
            <a:lvl3pPr indent="-228600" lvl="2" marL="1371600" algn="l">
              <a:spcBef>
                <a:spcPts val="320"/>
              </a:spcBef>
              <a:spcAft>
                <a:spcPts val="0"/>
              </a:spcAft>
              <a:buClr>
                <a:srgbClr val="888888"/>
              </a:buClr>
              <a:buSzPts val="1280"/>
              <a:buNone/>
              <a:defRPr sz="1600">
                <a:solidFill>
                  <a:srgbClr val="888888"/>
                </a:solidFill>
              </a:defRPr>
            </a:lvl3pPr>
            <a:lvl4pPr indent="-228600" lvl="3" marL="1828800" algn="l">
              <a:spcBef>
                <a:spcPts val="280"/>
              </a:spcBef>
              <a:spcAft>
                <a:spcPts val="0"/>
              </a:spcAft>
              <a:buClr>
                <a:srgbClr val="888888"/>
              </a:buClr>
              <a:buSzPts val="1120"/>
              <a:buNone/>
              <a:defRPr sz="1400">
                <a:solidFill>
                  <a:srgbClr val="888888"/>
                </a:solidFill>
              </a:defRPr>
            </a:lvl4pPr>
            <a:lvl5pPr indent="-228600" lvl="4" marL="2286000" algn="l">
              <a:spcBef>
                <a:spcPts val="280"/>
              </a:spcBef>
              <a:spcAft>
                <a:spcPts val="0"/>
              </a:spcAft>
              <a:buClr>
                <a:srgbClr val="888888"/>
              </a:buClr>
              <a:buSzPts val="1120"/>
              <a:buNone/>
              <a:defRPr sz="1400">
                <a:solidFill>
                  <a:srgbClr val="888888"/>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Clr>
                <a:schemeClr val="dk1"/>
              </a:buClr>
              <a:buSzPts val="2080"/>
              <a:buChar char="⮚"/>
              <a:defRPr sz="2600"/>
            </a:lvl1pPr>
            <a:lvl2pPr indent="-350519" lvl="1" marL="914400" algn="l">
              <a:spcBef>
                <a:spcPts val="480"/>
              </a:spcBef>
              <a:spcAft>
                <a:spcPts val="0"/>
              </a:spcAft>
              <a:buClr>
                <a:schemeClr val="dk1"/>
              </a:buClr>
              <a:buSzPts val="1920"/>
              <a:buChar char="⮚"/>
              <a:defRPr sz="2400"/>
            </a:lvl2pPr>
            <a:lvl3pPr indent="-330200" lvl="2" marL="1371600" algn="l">
              <a:spcBef>
                <a:spcPts val="400"/>
              </a:spcBef>
              <a:spcAft>
                <a:spcPts val="0"/>
              </a:spcAft>
              <a:buClr>
                <a:schemeClr val="dk1"/>
              </a:buClr>
              <a:buSzPts val="1600"/>
              <a:buChar char="⮚"/>
              <a:defRPr sz="2000"/>
            </a:lvl3pPr>
            <a:lvl4pPr indent="-320039" lvl="3" marL="1828800" algn="l">
              <a:spcBef>
                <a:spcPts val="360"/>
              </a:spcBef>
              <a:spcAft>
                <a:spcPts val="0"/>
              </a:spcAft>
              <a:buClr>
                <a:schemeClr val="dk1"/>
              </a:buClr>
              <a:buSzPts val="1440"/>
              <a:buChar char="⮚"/>
              <a:defRPr sz="1800"/>
            </a:lvl4pPr>
            <a:lvl5pPr indent="-320039" lvl="4" marL="2286000" algn="l">
              <a:spcBef>
                <a:spcPts val="360"/>
              </a:spcBef>
              <a:spcAft>
                <a:spcPts val="0"/>
              </a:spcAft>
              <a:buClr>
                <a:schemeClr val="dk1"/>
              </a:buClr>
              <a:buSzPts val="144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 name="Google Shape;31;p5"/>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Clr>
                <a:schemeClr val="dk1"/>
              </a:buClr>
              <a:buSzPts val="2080"/>
              <a:buChar char="⮚"/>
              <a:defRPr sz="2600"/>
            </a:lvl1pPr>
            <a:lvl2pPr indent="-350519" lvl="1" marL="914400" algn="l">
              <a:spcBef>
                <a:spcPts val="480"/>
              </a:spcBef>
              <a:spcAft>
                <a:spcPts val="0"/>
              </a:spcAft>
              <a:buClr>
                <a:schemeClr val="dk1"/>
              </a:buClr>
              <a:buSzPts val="1920"/>
              <a:buChar char="⮚"/>
              <a:defRPr sz="2400"/>
            </a:lvl2pPr>
            <a:lvl3pPr indent="-330200" lvl="2" marL="1371600" algn="l">
              <a:spcBef>
                <a:spcPts val="400"/>
              </a:spcBef>
              <a:spcAft>
                <a:spcPts val="0"/>
              </a:spcAft>
              <a:buClr>
                <a:schemeClr val="dk1"/>
              </a:buClr>
              <a:buSzPts val="1600"/>
              <a:buChar char="⮚"/>
              <a:defRPr sz="2000"/>
            </a:lvl3pPr>
            <a:lvl4pPr indent="-320039" lvl="3" marL="1828800" algn="l">
              <a:spcBef>
                <a:spcPts val="360"/>
              </a:spcBef>
              <a:spcAft>
                <a:spcPts val="0"/>
              </a:spcAft>
              <a:buClr>
                <a:schemeClr val="dk1"/>
              </a:buClr>
              <a:buSzPts val="1440"/>
              <a:buChar char="⮚"/>
              <a:defRPr sz="1800"/>
            </a:lvl4pPr>
            <a:lvl5pPr indent="-320039" lvl="4" marL="2286000" algn="l">
              <a:spcBef>
                <a:spcPts val="360"/>
              </a:spcBef>
              <a:spcAft>
                <a:spcPts val="0"/>
              </a:spcAft>
              <a:buClr>
                <a:schemeClr val="dk1"/>
              </a:buClr>
              <a:buSzPts val="144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Clr>
                <a:schemeClr val="dk2"/>
              </a:buClr>
              <a:buSzPts val="1920"/>
              <a:buNone/>
              <a:defRPr b="1" sz="2400" cap="none">
                <a:solidFill>
                  <a:schemeClr val="dk2"/>
                </a:solidFill>
              </a:defRPr>
            </a:lvl1pPr>
            <a:lvl2pPr indent="-228600" lvl="1" marL="914400" algn="l">
              <a:spcBef>
                <a:spcPts val="400"/>
              </a:spcBef>
              <a:spcAft>
                <a:spcPts val="0"/>
              </a:spcAft>
              <a:buClr>
                <a:schemeClr val="dk1"/>
              </a:buClr>
              <a:buSzPts val="1600"/>
              <a:buNone/>
              <a:defRPr b="1" sz="2000"/>
            </a:lvl2pPr>
            <a:lvl3pPr indent="-228600" lvl="2" marL="1371600" algn="l">
              <a:spcBef>
                <a:spcPts val="360"/>
              </a:spcBef>
              <a:spcAft>
                <a:spcPts val="0"/>
              </a:spcAft>
              <a:buClr>
                <a:schemeClr val="dk1"/>
              </a:buClr>
              <a:buSzPts val="1440"/>
              <a:buNone/>
              <a:defRPr b="1" sz="1800"/>
            </a:lvl3pPr>
            <a:lvl4pPr indent="-228600" lvl="3" marL="1828800" algn="l">
              <a:spcBef>
                <a:spcPts val="320"/>
              </a:spcBef>
              <a:spcAft>
                <a:spcPts val="0"/>
              </a:spcAft>
              <a:buClr>
                <a:schemeClr val="dk1"/>
              </a:buClr>
              <a:buSzPts val="1280"/>
              <a:buNone/>
              <a:defRPr b="1" sz="1600"/>
            </a:lvl4pPr>
            <a:lvl5pPr indent="-228600" lvl="4" marL="2286000" algn="l">
              <a:spcBef>
                <a:spcPts val="320"/>
              </a:spcBef>
              <a:spcAft>
                <a:spcPts val="0"/>
              </a:spcAft>
              <a:buClr>
                <a:schemeClr val="dk1"/>
              </a:buClr>
              <a:buSzPts val="128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6"/>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Clr>
                <a:schemeClr val="dk2"/>
              </a:buClr>
              <a:buSzPts val="1920"/>
              <a:buNone/>
              <a:defRPr b="1" sz="2400" cap="none">
                <a:solidFill>
                  <a:schemeClr val="dk2"/>
                </a:solidFill>
              </a:defRPr>
            </a:lvl1pPr>
            <a:lvl2pPr indent="-228600" lvl="1" marL="914400" algn="l">
              <a:spcBef>
                <a:spcPts val="400"/>
              </a:spcBef>
              <a:spcAft>
                <a:spcPts val="0"/>
              </a:spcAft>
              <a:buClr>
                <a:schemeClr val="dk1"/>
              </a:buClr>
              <a:buSzPts val="1600"/>
              <a:buNone/>
              <a:defRPr b="1" sz="2000"/>
            </a:lvl2pPr>
            <a:lvl3pPr indent="-228600" lvl="2" marL="1371600" algn="l">
              <a:spcBef>
                <a:spcPts val="360"/>
              </a:spcBef>
              <a:spcAft>
                <a:spcPts val="0"/>
              </a:spcAft>
              <a:buClr>
                <a:schemeClr val="dk1"/>
              </a:buClr>
              <a:buSzPts val="1440"/>
              <a:buNone/>
              <a:defRPr b="1" sz="1800"/>
            </a:lvl3pPr>
            <a:lvl4pPr indent="-228600" lvl="3" marL="1828800" algn="l">
              <a:spcBef>
                <a:spcPts val="320"/>
              </a:spcBef>
              <a:spcAft>
                <a:spcPts val="0"/>
              </a:spcAft>
              <a:buClr>
                <a:schemeClr val="dk1"/>
              </a:buClr>
              <a:buSzPts val="1280"/>
              <a:buNone/>
              <a:defRPr b="1" sz="1600"/>
            </a:lvl4pPr>
            <a:lvl5pPr indent="-228600" lvl="4" marL="2286000" algn="l">
              <a:spcBef>
                <a:spcPts val="320"/>
              </a:spcBef>
              <a:spcAft>
                <a:spcPts val="0"/>
              </a:spcAft>
              <a:buClr>
                <a:schemeClr val="dk1"/>
              </a:buClr>
              <a:buSzPts val="128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6"/>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40360" lvl="0" marL="457200" algn="l">
              <a:spcBef>
                <a:spcPts val="440"/>
              </a:spcBef>
              <a:spcAft>
                <a:spcPts val="0"/>
              </a:spcAft>
              <a:buClr>
                <a:schemeClr val="dk1"/>
              </a:buClr>
              <a:buSzPts val="1760"/>
              <a:buChar char="⮚"/>
              <a:defRPr sz="2200"/>
            </a:lvl1pPr>
            <a:lvl2pPr indent="-330200" lvl="1" marL="914400" algn="l">
              <a:spcBef>
                <a:spcPts val="400"/>
              </a:spcBef>
              <a:spcAft>
                <a:spcPts val="0"/>
              </a:spcAft>
              <a:buClr>
                <a:schemeClr val="dk1"/>
              </a:buClr>
              <a:buSzPts val="1600"/>
              <a:buChar char="⮚"/>
              <a:defRPr sz="2000"/>
            </a:lvl2pPr>
            <a:lvl3pPr indent="-320039" lvl="2" marL="1371600" algn="l">
              <a:spcBef>
                <a:spcPts val="360"/>
              </a:spcBef>
              <a:spcAft>
                <a:spcPts val="0"/>
              </a:spcAft>
              <a:buClr>
                <a:schemeClr val="dk1"/>
              </a:buClr>
              <a:buSzPts val="1440"/>
              <a:buChar char="⮚"/>
              <a:defRPr sz="1800"/>
            </a:lvl3pPr>
            <a:lvl4pPr indent="-309880" lvl="3" marL="1828800" algn="l">
              <a:spcBef>
                <a:spcPts val="320"/>
              </a:spcBef>
              <a:spcAft>
                <a:spcPts val="0"/>
              </a:spcAft>
              <a:buClr>
                <a:schemeClr val="dk1"/>
              </a:buClr>
              <a:buSzPts val="1280"/>
              <a:buChar char="⮚"/>
              <a:defRPr sz="1600"/>
            </a:lvl4pPr>
            <a:lvl5pPr indent="-309879" lvl="4" marL="2286000" algn="l">
              <a:spcBef>
                <a:spcPts val="320"/>
              </a:spcBef>
              <a:spcAft>
                <a:spcPts val="0"/>
              </a:spcAft>
              <a:buClr>
                <a:schemeClr val="dk1"/>
              </a:buClr>
              <a:buSzPts val="128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6"/>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40360" lvl="0" marL="457200" algn="l">
              <a:spcBef>
                <a:spcPts val="440"/>
              </a:spcBef>
              <a:spcAft>
                <a:spcPts val="0"/>
              </a:spcAft>
              <a:buClr>
                <a:schemeClr val="dk1"/>
              </a:buClr>
              <a:buSzPts val="1760"/>
              <a:buChar char="⮚"/>
              <a:defRPr sz="2200"/>
            </a:lvl1pPr>
            <a:lvl2pPr indent="-330200" lvl="1" marL="914400" algn="l">
              <a:spcBef>
                <a:spcPts val="400"/>
              </a:spcBef>
              <a:spcAft>
                <a:spcPts val="0"/>
              </a:spcAft>
              <a:buClr>
                <a:schemeClr val="dk1"/>
              </a:buClr>
              <a:buSzPts val="1600"/>
              <a:buChar char="⮚"/>
              <a:defRPr sz="2000"/>
            </a:lvl2pPr>
            <a:lvl3pPr indent="-320039" lvl="2" marL="1371600" algn="l">
              <a:spcBef>
                <a:spcPts val="360"/>
              </a:spcBef>
              <a:spcAft>
                <a:spcPts val="0"/>
              </a:spcAft>
              <a:buClr>
                <a:schemeClr val="dk1"/>
              </a:buClr>
              <a:buSzPts val="1440"/>
              <a:buChar char="⮚"/>
              <a:defRPr sz="1800"/>
            </a:lvl3pPr>
            <a:lvl4pPr indent="-309880" lvl="3" marL="1828800" algn="l">
              <a:spcBef>
                <a:spcPts val="320"/>
              </a:spcBef>
              <a:spcAft>
                <a:spcPts val="0"/>
              </a:spcAft>
              <a:buClr>
                <a:schemeClr val="dk1"/>
              </a:buClr>
              <a:buSzPts val="1280"/>
              <a:buChar char="⮚"/>
              <a:defRPr sz="1600"/>
            </a:lvl4pPr>
            <a:lvl5pPr indent="-309879" lvl="4" marL="2286000" algn="l">
              <a:spcBef>
                <a:spcPts val="320"/>
              </a:spcBef>
              <a:spcAft>
                <a:spcPts val="0"/>
              </a:spcAft>
              <a:buClr>
                <a:schemeClr val="dk1"/>
              </a:buClr>
              <a:buSzPts val="128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7"/>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Arial"/>
              <a:buNone/>
              <a:defRPr b="0" sz="500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Arial"/>
              <a:buNone/>
              <a:defRPr b="0" sz="260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Clr>
                <a:schemeClr val="dk1"/>
              </a:buClr>
              <a:buSzPts val="1120"/>
              <a:buNone/>
              <a:defRPr sz="1400"/>
            </a:lvl1pPr>
            <a:lvl2pPr indent="-228600" lvl="1" marL="914400" algn="l">
              <a:spcBef>
                <a:spcPts val="240"/>
              </a:spcBef>
              <a:spcAft>
                <a:spcPts val="0"/>
              </a:spcAft>
              <a:buClr>
                <a:schemeClr val="dk1"/>
              </a:buClr>
              <a:buSzPts val="960"/>
              <a:buNone/>
              <a:defRPr sz="1200"/>
            </a:lvl2pPr>
            <a:lvl3pPr indent="-228600" lvl="2" marL="1371600" algn="l">
              <a:spcBef>
                <a:spcPts val="200"/>
              </a:spcBef>
              <a:spcAft>
                <a:spcPts val="0"/>
              </a:spcAft>
              <a:buClr>
                <a:schemeClr val="dk1"/>
              </a:buClr>
              <a:buSzPts val="800"/>
              <a:buNone/>
              <a:defRPr sz="1000"/>
            </a:lvl3pPr>
            <a:lvl4pPr indent="-228600" lvl="3" marL="1828800" algn="l">
              <a:spcBef>
                <a:spcPts val="180"/>
              </a:spcBef>
              <a:spcAft>
                <a:spcPts val="0"/>
              </a:spcAft>
              <a:buClr>
                <a:schemeClr val="dk1"/>
              </a:buClr>
              <a:buSzPts val="720"/>
              <a:buNone/>
              <a:defRPr sz="900"/>
            </a:lvl4pPr>
            <a:lvl5pPr indent="-228600" lvl="4" marL="2286000" algn="l">
              <a:spcBef>
                <a:spcPts val="180"/>
              </a:spcBef>
              <a:spcAft>
                <a:spcPts val="0"/>
              </a:spcAft>
              <a:buClr>
                <a:schemeClr val="dk1"/>
              </a:buClr>
              <a:buSzPts val="720"/>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9"/>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70840" lvl="0" marL="457200" algn="l">
              <a:spcBef>
                <a:spcPts val="560"/>
              </a:spcBef>
              <a:spcAft>
                <a:spcPts val="0"/>
              </a:spcAft>
              <a:buClr>
                <a:schemeClr val="dk1"/>
              </a:buClr>
              <a:buSzPts val="2240"/>
              <a:buChar char="⮚"/>
              <a:defRPr sz="2800"/>
            </a:lvl1pPr>
            <a:lvl2pPr indent="-360680" lvl="1" marL="914400" algn="l">
              <a:spcBef>
                <a:spcPts val="520"/>
              </a:spcBef>
              <a:spcAft>
                <a:spcPts val="0"/>
              </a:spcAft>
              <a:buClr>
                <a:schemeClr val="dk1"/>
              </a:buClr>
              <a:buSzPts val="2080"/>
              <a:buChar char="⮚"/>
              <a:defRPr sz="2600"/>
            </a:lvl2pPr>
            <a:lvl3pPr indent="-350519" lvl="2" marL="1371600" algn="l">
              <a:spcBef>
                <a:spcPts val="480"/>
              </a:spcBef>
              <a:spcAft>
                <a:spcPts val="0"/>
              </a:spcAft>
              <a:buClr>
                <a:schemeClr val="dk1"/>
              </a:buClr>
              <a:buSzPts val="1920"/>
              <a:buChar char="⮚"/>
              <a:defRPr sz="2400"/>
            </a:lvl3pPr>
            <a:lvl4pPr indent="-330200" lvl="3" marL="1828800" algn="l">
              <a:spcBef>
                <a:spcPts val="400"/>
              </a:spcBef>
              <a:spcAft>
                <a:spcPts val="0"/>
              </a:spcAft>
              <a:buClr>
                <a:schemeClr val="dk1"/>
              </a:buClr>
              <a:buSzPts val="1600"/>
              <a:buChar char="⮚"/>
              <a:defRPr sz="2000"/>
            </a:lvl4pPr>
            <a:lvl5pPr indent="-320039" lvl="4" marL="2286000" algn="l">
              <a:spcBef>
                <a:spcPts val="360"/>
              </a:spcBef>
              <a:spcAft>
                <a:spcPts val="0"/>
              </a:spcAft>
              <a:buClr>
                <a:schemeClr val="dk1"/>
              </a:buClr>
              <a:buSzPts val="144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0"/>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 name="Google Shape;57;p10"/>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 name="Google Shape;58;p10"/>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10"/>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10"/>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Arial"/>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Clr>
                <a:schemeClr val="dk1"/>
              </a:buClr>
              <a:buSzPts val="1040"/>
              <a:buFont typeface="Arial"/>
              <a:buNone/>
              <a:defRPr sz="1300"/>
            </a:lvl1pPr>
            <a:lvl2pPr indent="-289560" lvl="1" marL="914400" algn="l">
              <a:spcBef>
                <a:spcPts val="240"/>
              </a:spcBef>
              <a:spcAft>
                <a:spcPts val="0"/>
              </a:spcAft>
              <a:buClr>
                <a:schemeClr val="dk1"/>
              </a:buClr>
              <a:buSzPts val="960"/>
              <a:buChar char="⮚"/>
              <a:defRPr sz="1200"/>
            </a:lvl2pPr>
            <a:lvl3pPr indent="-279400" lvl="2" marL="1371600" algn="l">
              <a:spcBef>
                <a:spcPts val="200"/>
              </a:spcBef>
              <a:spcAft>
                <a:spcPts val="0"/>
              </a:spcAft>
              <a:buClr>
                <a:schemeClr val="dk1"/>
              </a:buClr>
              <a:buSzPts val="800"/>
              <a:buChar char="⮚"/>
              <a:defRPr sz="1000"/>
            </a:lvl3pPr>
            <a:lvl4pPr indent="-274319" lvl="3" marL="1828800" algn="l">
              <a:spcBef>
                <a:spcPts val="180"/>
              </a:spcBef>
              <a:spcAft>
                <a:spcPts val="0"/>
              </a:spcAft>
              <a:buClr>
                <a:schemeClr val="dk1"/>
              </a:buClr>
              <a:buSzPts val="720"/>
              <a:buChar char="⮚"/>
              <a:defRPr sz="900"/>
            </a:lvl4pPr>
            <a:lvl5pPr indent="-274320" lvl="4" marL="2286000" algn="l">
              <a:spcBef>
                <a:spcPts val="180"/>
              </a:spcBef>
              <a:spcAft>
                <a:spcPts val="0"/>
              </a:spcAft>
              <a:buClr>
                <a:schemeClr val="dk1"/>
              </a:buClr>
              <a:buSzPts val="720"/>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10"/>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63" name="Google Shape;63;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1" name="Google Shape;11;p1"/>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2pPr>
            <a:lvl3pPr indent="-330200" lvl="2" marL="13716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Arial"/>
                <a:ea typeface="Arial"/>
                <a:cs typeface="Arial"/>
                <a:sym typeface="Arial"/>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80000"/>
        </a:blipFill>
      </p:bgPr>
    </p:bg>
    <p:spTree>
      <p:nvGrpSpPr>
        <p:cNvPr id="85" name="Shape 85"/>
        <p:cNvGrpSpPr/>
        <p:nvPr/>
      </p:nvGrpSpPr>
      <p:grpSpPr>
        <a:xfrm>
          <a:off x="0" y="0"/>
          <a:ext cx="0" cy="0"/>
          <a:chOff x="0" y="0"/>
          <a:chExt cx="0" cy="0"/>
        </a:xfrm>
      </p:grpSpPr>
      <p:sp>
        <p:nvSpPr>
          <p:cNvPr id="86" name="Google Shape;86;p14"/>
          <p:cNvSpPr txBox="1"/>
          <p:nvPr>
            <p:ph idx="1" type="subTitle"/>
          </p:nvPr>
        </p:nvSpPr>
        <p:spPr>
          <a:xfrm>
            <a:off x="2590800" y="1357298"/>
            <a:ext cx="6553200" cy="1600200"/>
          </a:xfrm>
          <a:prstGeom prst="rect">
            <a:avLst/>
          </a:prstGeom>
          <a:noFill/>
          <a:ln>
            <a:noFill/>
          </a:ln>
        </p:spPr>
        <p:txBody>
          <a:bodyPr anchorCtr="0" anchor="t" bIns="45700" lIns="0" spcFirstLastPara="1" rIns="18275" wrap="square" tIns="45700">
            <a:noAutofit/>
          </a:bodyPr>
          <a:lstStyle/>
          <a:p>
            <a:pPr indent="0" lvl="0" marL="0" marR="0" rtl="0" algn="ctr">
              <a:spcBef>
                <a:spcPts val="0"/>
              </a:spcBef>
              <a:spcAft>
                <a:spcPts val="0"/>
              </a:spcAft>
              <a:buClr>
                <a:schemeClr val="dk1"/>
              </a:buClr>
              <a:buSzPts val="2560"/>
              <a:buNone/>
            </a:pPr>
            <a:r>
              <a:t/>
            </a:r>
            <a:endParaRPr b="1" sz="3200">
              <a:solidFill>
                <a:srgbClr val="B9077E"/>
              </a:solidFill>
            </a:endParaRPr>
          </a:p>
          <a:p>
            <a:pPr indent="0" lvl="0" marL="0" marR="0" rtl="0" algn="ctr">
              <a:spcBef>
                <a:spcPts val="640"/>
              </a:spcBef>
              <a:spcAft>
                <a:spcPts val="0"/>
              </a:spcAft>
              <a:buClr>
                <a:srgbClr val="B9077E"/>
              </a:buClr>
              <a:buSzPts val="2560"/>
              <a:buNone/>
            </a:pPr>
            <a:r>
              <a:rPr b="1" lang="en-US" sz="3200">
                <a:solidFill>
                  <a:srgbClr val="B9077E"/>
                </a:solidFill>
              </a:rPr>
              <a:t>    </a:t>
            </a:r>
            <a:endParaRPr sz="3200"/>
          </a:p>
        </p:txBody>
      </p:sp>
      <p:pic>
        <p:nvPicPr>
          <p:cNvPr descr="klogo copy.png" id="87" name="Google Shape;87;p14"/>
          <p:cNvPicPr preferRelativeResize="0"/>
          <p:nvPr/>
        </p:nvPicPr>
        <p:blipFill rotWithShape="1">
          <a:blip r:embed="rId4">
            <a:alphaModFix/>
          </a:blip>
          <a:srcRect b="0" l="0" r="0" t="0"/>
          <a:stretch/>
        </p:blipFill>
        <p:spPr>
          <a:xfrm>
            <a:off x="152400" y="76200"/>
            <a:ext cx="1374249" cy="1066800"/>
          </a:xfrm>
          <a:prstGeom prst="rect">
            <a:avLst/>
          </a:prstGeom>
          <a:noFill/>
          <a:ln>
            <a:noFill/>
          </a:ln>
        </p:spPr>
      </p:pic>
      <p:pic>
        <p:nvPicPr>
          <p:cNvPr descr="kec2blackborder png.PNG" id="88" name="Google Shape;88;p14"/>
          <p:cNvPicPr preferRelativeResize="0"/>
          <p:nvPr/>
        </p:nvPicPr>
        <p:blipFill rotWithShape="1">
          <a:blip r:embed="rId5">
            <a:alphaModFix/>
          </a:blip>
          <a:srcRect b="0" l="0" r="0" t="0"/>
          <a:stretch/>
        </p:blipFill>
        <p:spPr>
          <a:xfrm>
            <a:off x="381000" y="4495800"/>
            <a:ext cx="1479013" cy="1841384"/>
          </a:xfrm>
          <a:prstGeom prst="rect">
            <a:avLst/>
          </a:prstGeom>
          <a:noFill/>
          <a:ln>
            <a:noFill/>
          </a:ln>
        </p:spPr>
      </p:pic>
      <p:sp>
        <p:nvSpPr>
          <p:cNvPr id="89" name="Google Shape;89;p14"/>
          <p:cNvSpPr txBox="1"/>
          <p:nvPr/>
        </p:nvSpPr>
        <p:spPr>
          <a:xfrm>
            <a:off x="2362200" y="3463406"/>
            <a:ext cx="6400800" cy="2908184"/>
          </a:xfrm>
          <a:prstGeom prst="rect">
            <a:avLst/>
          </a:prstGeom>
          <a:noFill/>
          <a:ln>
            <a:noFill/>
          </a:ln>
        </p:spPr>
        <p:txBody>
          <a:bodyPr anchorCtr="0" anchor="t" bIns="45700" lIns="0" spcFirstLastPara="1" rIns="18275" wrap="square" tIns="45700">
            <a:normAutofit lnSpcReduction="10000"/>
          </a:bodyPr>
          <a:lstStyle/>
          <a:p>
            <a:pPr indent="0" lvl="0" marL="0" marR="45720" rtl="0" algn="ctr">
              <a:lnSpc>
                <a:spcPct val="100000"/>
              </a:lnSpc>
              <a:spcBef>
                <a:spcPts val="0"/>
              </a:spcBef>
              <a:spcAft>
                <a:spcPts val="0"/>
              </a:spcAft>
              <a:buClr>
                <a:schemeClr val="dk1"/>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0" marR="45720" rtl="0" algn="ctr">
              <a:spcBef>
                <a:spcPts val="360"/>
              </a:spcBef>
              <a:spcAft>
                <a:spcPts val="0"/>
              </a:spcAft>
              <a:buNone/>
            </a:pPr>
            <a:r>
              <a:rPr b="1" i="0" lang="en-US" sz="1800" u="none" cap="none" strike="noStrike">
                <a:solidFill>
                  <a:schemeClr val="dk1"/>
                </a:solidFill>
                <a:latin typeface="Arial"/>
                <a:ea typeface="Arial"/>
                <a:cs typeface="Arial"/>
                <a:sym typeface="Arial"/>
              </a:rPr>
              <a:t>PROJECT GUIDE</a:t>
            </a:r>
            <a:endParaRPr/>
          </a:p>
          <a:p>
            <a:pPr indent="0" lvl="0" marL="0" marR="45720" rtl="0" algn="ctr">
              <a:spcBef>
                <a:spcPts val="36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60"/>
              </a:spcBef>
              <a:spcAft>
                <a:spcPts val="0"/>
              </a:spcAft>
              <a:buClr>
                <a:schemeClr val="dk1"/>
              </a:buClr>
              <a:buSzPts val="1440"/>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60"/>
              </a:spcBef>
              <a:spcAft>
                <a:spcPts val="0"/>
              </a:spcAft>
              <a:buClr>
                <a:schemeClr val="dk1"/>
              </a:buClr>
              <a:buSzPts val="1440"/>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60"/>
              </a:spcBef>
              <a:spcAft>
                <a:spcPts val="0"/>
              </a:spcAft>
              <a:buClr>
                <a:schemeClr val="dk1"/>
              </a:buClr>
              <a:buSzPts val="1440"/>
              <a:buFont typeface="Noto Sans Symbols"/>
              <a:buNone/>
            </a:pPr>
            <a:r>
              <a:rPr b="1" i="0" lang="en-US" sz="1800" u="none" cap="none" strike="noStrike">
                <a:solidFill>
                  <a:schemeClr val="dk1"/>
                </a:solidFill>
                <a:latin typeface="Times New Roman"/>
                <a:ea typeface="Times New Roman"/>
                <a:cs typeface="Times New Roman"/>
                <a:sym typeface="Times New Roman"/>
              </a:rPr>
              <a:t>PROJECT MEMBER</a:t>
            </a:r>
            <a:endParaRPr/>
          </a:p>
          <a:p>
            <a:pPr indent="0" lvl="0" marL="0" marR="45720" rtl="0" algn="ctr">
              <a:lnSpc>
                <a:spcPct val="100000"/>
              </a:lnSpc>
              <a:spcBef>
                <a:spcPts val="360"/>
              </a:spcBef>
              <a:spcAft>
                <a:spcPts val="0"/>
              </a:spcAft>
              <a:buClr>
                <a:schemeClr val="dk1"/>
              </a:buClr>
              <a:buSzPts val="1440"/>
              <a:buFont typeface="Noto Sans Symbols"/>
              <a:buNone/>
            </a:pPr>
            <a:r>
              <a:rPr b="0" i="0" lang="en-US" sz="1800" u="none" cap="none" strike="noStrike">
                <a:solidFill>
                  <a:schemeClr val="dk1"/>
                </a:solidFill>
                <a:latin typeface="Times New Roman"/>
                <a:ea typeface="Times New Roman"/>
                <a:cs typeface="Times New Roman"/>
                <a:sym typeface="Times New Roman"/>
              </a:rPr>
              <a:t>Shamsundar k</a:t>
            </a:r>
            <a:endParaRPr/>
          </a:p>
          <a:p>
            <a:pPr indent="0" lvl="0" marL="0" marR="45720" rtl="0" algn="ctr">
              <a:lnSpc>
                <a:spcPct val="100000"/>
              </a:lnSpc>
              <a:spcBef>
                <a:spcPts val="360"/>
              </a:spcBef>
              <a:spcAft>
                <a:spcPts val="0"/>
              </a:spcAft>
              <a:buClr>
                <a:schemeClr val="dk1"/>
              </a:buClr>
              <a:buSzPts val="1440"/>
              <a:buFont typeface="Noto Sans Symbols"/>
              <a:buNone/>
            </a:pPr>
            <a:r>
              <a:rPr b="0" i="0" lang="en-US" sz="1800" u="none" cap="none" strike="noStrike">
                <a:solidFill>
                  <a:schemeClr val="dk1"/>
                </a:solidFill>
                <a:latin typeface="Times New Roman"/>
                <a:ea typeface="Times New Roman"/>
                <a:cs typeface="Times New Roman"/>
                <a:sym typeface="Times New Roman"/>
              </a:rPr>
              <a:t>Pranav A S</a:t>
            </a:r>
            <a:endParaRPr/>
          </a:p>
          <a:p>
            <a:pPr indent="0" lvl="0" marL="0" marR="45720" rtl="0" algn="ctr">
              <a:lnSpc>
                <a:spcPct val="100000"/>
              </a:lnSpc>
              <a:spcBef>
                <a:spcPts val="360"/>
              </a:spcBef>
              <a:spcAft>
                <a:spcPts val="0"/>
              </a:spcAft>
              <a:buClr>
                <a:schemeClr val="dk1"/>
              </a:buClr>
              <a:buSzPts val="1440"/>
              <a:buFont typeface="Noto Sans Symbols"/>
              <a:buNone/>
            </a:pPr>
            <a:r>
              <a:rPr b="0" i="0" lang="en-US" sz="1800" u="none" cap="none" strike="noStrike">
                <a:solidFill>
                  <a:schemeClr val="dk1"/>
                </a:solidFill>
                <a:latin typeface="Times New Roman"/>
                <a:ea typeface="Times New Roman"/>
                <a:cs typeface="Times New Roman"/>
                <a:sym typeface="Times New Roman"/>
              </a:rPr>
              <a:t>Vishnu S</a:t>
            </a:r>
            <a:endParaRPr/>
          </a:p>
          <a:p>
            <a:pPr indent="0" lvl="0" marL="0" marR="45720" rtl="0" algn="ctr">
              <a:lnSpc>
                <a:spcPct val="100000"/>
              </a:lnSpc>
              <a:spcBef>
                <a:spcPts val="360"/>
              </a:spcBef>
              <a:spcAft>
                <a:spcPts val="0"/>
              </a:spcAft>
              <a:buClr>
                <a:schemeClr val="dk1"/>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60"/>
              </a:spcBef>
              <a:spcAft>
                <a:spcPts val="0"/>
              </a:spcAft>
              <a:buClr>
                <a:schemeClr val="dk1"/>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90" name="Google Shape;90;p14"/>
          <p:cNvSpPr txBox="1"/>
          <p:nvPr>
            <p:ph type="ctrTitle"/>
          </p:nvPr>
        </p:nvSpPr>
        <p:spPr>
          <a:xfrm>
            <a:off x="857224" y="1142984"/>
            <a:ext cx="7985394" cy="1448967"/>
          </a:xfrm>
          <a:prstGeom prst="rect">
            <a:avLst/>
          </a:prstGeom>
          <a:noFill/>
          <a:ln>
            <a:noFill/>
          </a:ln>
        </p:spPr>
        <p:txBody>
          <a:bodyPr anchorCtr="0" anchor="b" bIns="0" lIns="0" spcFirstLastPara="1" rIns="18275" wrap="square" tIns="0">
            <a:normAutofit/>
          </a:bodyPr>
          <a:lstStyle/>
          <a:p>
            <a:pPr indent="0" lvl="0" marL="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BMI CALCULATOR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533400" y="174308"/>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a:solidFill>
                  <a:schemeClr val="dk1"/>
                </a:solidFill>
                <a:latin typeface="Times New Roman"/>
                <a:ea typeface="Times New Roman"/>
                <a:cs typeface="Times New Roman"/>
                <a:sym typeface="Times New Roman"/>
              </a:rPr>
              <a:t>PROBLEM STATEMENT</a:t>
            </a:r>
            <a:endParaRPr b="1">
              <a:solidFill>
                <a:schemeClr val="dk1"/>
              </a:solidFill>
              <a:latin typeface="Times New Roman"/>
              <a:ea typeface="Times New Roman"/>
              <a:cs typeface="Times New Roman"/>
              <a:sym typeface="Times New Roman"/>
            </a:endParaRPr>
          </a:p>
        </p:txBody>
      </p:sp>
      <p:sp>
        <p:nvSpPr>
          <p:cNvPr id="96" name="Google Shape;96;p15"/>
          <p:cNvSpPr txBox="1"/>
          <p:nvPr>
            <p:ph idx="1" type="body"/>
          </p:nvPr>
        </p:nvSpPr>
        <p:spPr>
          <a:xfrm>
            <a:off x="762000" y="1642110"/>
            <a:ext cx="8229600" cy="43894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920"/>
              <a:buNone/>
            </a:pPr>
            <a:r>
              <a:rPr lang="en-US" sz="2400"/>
              <a:t>                          </a:t>
            </a:r>
            <a:endParaRPr sz="2400"/>
          </a:p>
        </p:txBody>
      </p:sp>
      <p:sp>
        <p:nvSpPr>
          <p:cNvPr id="97" name="Google Shape;97;p15"/>
          <p:cNvSpPr txBox="1"/>
          <p:nvPr/>
        </p:nvSpPr>
        <p:spPr>
          <a:xfrm>
            <a:off x="838200" y="1447800"/>
            <a:ext cx="7239000" cy="2862900"/>
          </a:xfrm>
          <a:prstGeom prst="rect">
            <a:avLst/>
          </a:prstGeom>
          <a:noFill/>
          <a:ln>
            <a:noFill/>
          </a:ln>
        </p:spPr>
        <p:txBody>
          <a:bodyPr anchorCtr="0" anchor="t" bIns="45700" lIns="91425" spcFirstLastPara="1" rIns="91425" wrap="square" tIns="45700">
            <a:spAutoFit/>
          </a:bodyPr>
          <a:lstStyle/>
          <a:p>
            <a:pPr indent="-298450" lvl="0" marL="285750" marR="0" rtl="0" algn="just">
              <a:spcBef>
                <a:spcPts val="0"/>
              </a:spcBef>
              <a:spcAft>
                <a:spcPts val="0"/>
              </a:spcAft>
              <a:buClr>
                <a:schemeClr val="dk1"/>
              </a:buClr>
              <a:buSzPts val="2000"/>
              <a:buFont typeface="Noto Sans Symbols"/>
              <a:buChar char="⮚"/>
            </a:pPr>
            <a:r>
              <a:rPr lang="en-US" sz="2000">
                <a:solidFill>
                  <a:schemeClr val="dk1"/>
                </a:solidFill>
              </a:rPr>
              <a:t>Design and develop a BMI (Body Mass Index) calculator application that accepts user inputs for weight and height, computes the BMI using the standard formula, and categorizes the result into predefined BMI categories (underweight, normal weight, overweight, and obesity). The application should validate input data, handle unit conversions if necessary, and display the calculated BMI along with its corresponding category based on the computed value.</a:t>
            </a:r>
            <a:endParaRPr b="0" i="0" sz="2000" u="none" cap="none" strike="noStrike">
              <a:solidFill>
                <a:schemeClr val="dk1"/>
              </a:solidFill>
              <a:latin typeface="Arial"/>
              <a:ea typeface="Arial"/>
              <a:cs typeface="Arial"/>
              <a:sym typeface="Arial"/>
            </a:endParaRPr>
          </a:p>
        </p:txBody>
      </p:sp>
      <p:sp>
        <p:nvSpPr>
          <p:cNvPr id="98" name="Google Shape;98;p15"/>
          <p:cNvSpPr/>
          <p:nvPr/>
        </p:nvSpPr>
        <p:spPr>
          <a:xfrm>
            <a:off x="-127233" y="4052501"/>
            <a:ext cx="65" cy="276999"/>
          </a:xfrm>
          <a:prstGeom prst="rect">
            <a:avLst/>
          </a:prstGeom>
          <a:solidFill>
            <a:srgbClr val="34354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609600" y="1714489"/>
            <a:ext cx="8077200" cy="4610112"/>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Clr>
                <a:schemeClr val="dk1"/>
              </a:buClr>
              <a:buSzPts val="1600"/>
              <a:buChar char="⮚"/>
            </a:pPr>
            <a:r>
              <a:rPr lang="en-US"/>
              <a:t>The objective of this project is to create a user-friendly BMI (Body Mass Index) calculator application that allows individuals to quickly assess their BMI based on their weight and height inputs. The primary goal is to provide users with a straightforward tool to understand their BMI category, which is crucial for assessing potential health risks associated with weight status. By implementing this calculator, users will be empowered to make informed decisions regarding their health and well-being.</a:t>
            </a:r>
            <a:endParaRPr/>
          </a:p>
          <a:p>
            <a:pPr indent="0" lvl="0" marL="273050" rtl="0" algn="l">
              <a:spcBef>
                <a:spcPts val="0"/>
              </a:spcBef>
              <a:spcAft>
                <a:spcPts val="0"/>
              </a:spcAft>
              <a:buNone/>
            </a:pPr>
            <a:r>
              <a:t/>
            </a:r>
            <a:endParaRPr/>
          </a:p>
        </p:txBody>
      </p:sp>
      <p:sp>
        <p:nvSpPr>
          <p:cNvPr id="104" name="Google Shape;104;p16"/>
          <p:cNvSpPr txBox="1"/>
          <p:nvPr>
            <p:ph type="title"/>
          </p:nvPr>
        </p:nvSpPr>
        <p:spPr>
          <a:xfrm>
            <a:off x="533400" y="174308"/>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a:solidFill>
                  <a:schemeClr val="dk1"/>
                </a:solidFill>
                <a:latin typeface="Times New Roman"/>
                <a:ea typeface="Times New Roman"/>
                <a:cs typeface="Times New Roman"/>
                <a:sym typeface="Times New Roman"/>
              </a:rPr>
              <a:t>OBJECTIVE</a:t>
            </a:r>
            <a:endParaRPr b="1">
              <a:solidFill>
                <a:schemeClr val="dk1"/>
              </a:solidFill>
              <a:latin typeface="Times New Roman"/>
              <a:ea typeface="Times New Roman"/>
              <a:cs typeface="Times New Roman"/>
              <a:sym typeface="Times New Roman"/>
            </a:endParaRPr>
          </a:p>
        </p:txBody>
      </p:sp>
      <p:sp>
        <p:nvSpPr>
          <p:cNvPr id="105" name="Google Shape;105;p16"/>
          <p:cNvSpPr/>
          <p:nvPr/>
        </p:nvSpPr>
        <p:spPr>
          <a:xfrm>
            <a:off x="0" y="-138499"/>
            <a:ext cx="65" cy="276999"/>
          </a:xfrm>
          <a:prstGeom prst="rect">
            <a:avLst/>
          </a:prstGeom>
          <a:solidFill>
            <a:srgbClr val="34354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457200"/>
            <a:ext cx="8229600" cy="62865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a:solidFill>
                  <a:schemeClr val="dk1"/>
                </a:solidFill>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14" name="Google Shape;114;p17"/>
          <p:cNvSpPr txBox="1"/>
          <p:nvPr>
            <p:ph idx="1" type="body"/>
          </p:nvPr>
        </p:nvSpPr>
        <p:spPr>
          <a:xfrm>
            <a:off x="685800" y="1219200"/>
            <a:ext cx="8229600" cy="5137150"/>
          </a:xfrm>
          <a:prstGeom prst="rect">
            <a:avLst/>
          </a:prstGeom>
          <a:noFill/>
          <a:ln>
            <a:noFill/>
          </a:ln>
        </p:spPr>
        <p:txBody>
          <a:bodyPr anchorCtr="0" anchor="t" bIns="45700" lIns="91425" spcFirstLastPara="1" rIns="91425" wrap="square" tIns="45700">
            <a:noAutofit/>
          </a:bodyPr>
          <a:lstStyle/>
          <a:p>
            <a:pPr indent="-292100" lvl="0" marL="273050" rtl="0" algn="just">
              <a:spcBef>
                <a:spcPts val="320"/>
              </a:spcBef>
              <a:spcAft>
                <a:spcPts val="0"/>
              </a:spcAft>
              <a:buClr>
                <a:schemeClr val="dk1"/>
              </a:buClr>
              <a:buSzPts val="1580"/>
              <a:buChar char="⮚"/>
            </a:pPr>
            <a:r>
              <a:rPr lang="en-US" sz="1900"/>
              <a:t>The application aims to enhance user experience through intuitive interface design and robust functionality. It will ensure seamless input handling, accommodating both metric (kilograms and meters) and imperial (pounds and inches) units with optional automatic conversion. The BMI calculation will adhere to the standard formula, ensuring accuracy in determining the BMI value. Additionally, the application will categorize the BMI result into well-defined categories (underweight, normal weight, overweight, and obesity) to provide users with clear interpretations of their BMI status. Error handling and input validation will be implemented to manage potential user errors and ensure reliable output. Overall, this project seeks to deliver a reliable, informative, and accessible tool that promotes health awareness and facilitates informed decision-making regarding weight management.</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62000" y="239078"/>
            <a:ext cx="8229600" cy="842009"/>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a:solidFill>
                  <a:schemeClr val="dk1"/>
                </a:solidFill>
                <a:latin typeface="Times New Roman"/>
                <a:ea typeface="Times New Roman"/>
                <a:cs typeface="Times New Roman"/>
                <a:sym typeface="Times New Roman"/>
              </a:rPr>
              <a:t>PROPOSED WORK – BLOCK DIAGRAM</a:t>
            </a:r>
            <a:endParaRPr>
              <a:latin typeface="Times New Roman"/>
              <a:ea typeface="Times New Roman"/>
              <a:cs typeface="Times New Roman"/>
              <a:sym typeface="Times New Roman"/>
            </a:endParaRPr>
          </a:p>
        </p:txBody>
      </p:sp>
      <p:pic>
        <p:nvPicPr>
          <p:cNvPr id="120" name="Google Shape;120;p18"/>
          <p:cNvPicPr preferRelativeResize="0"/>
          <p:nvPr/>
        </p:nvPicPr>
        <p:blipFill>
          <a:blip r:embed="rId3">
            <a:alphaModFix/>
          </a:blip>
          <a:stretch>
            <a:fillRect/>
          </a:stretch>
        </p:blipFill>
        <p:spPr>
          <a:xfrm>
            <a:off x="2555000" y="1304750"/>
            <a:ext cx="4562500" cy="499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533400" y="-15240"/>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b="1" lang="en-US">
                <a:solidFill>
                  <a:schemeClr val="dk1"/>
                </a:solidFill>
                <a:latin typeface="Times New Roman"/>
                <a:ea typeface="Times New Roman"/>
                <a:cs typeface="Times New Roman"/>
                <a:sym typeface="Times New Roman"/>
              </a:rPr>
              <a:t>SOLUTION</a:t>
            </a:r>
            <a:endParaRPr/>
          </a:p>
        </p:txBody>
      </p:sp>
      <p:sp>
        <p:nvSpPr>
          <p:cNvPr id="126" name="Google Shape;126;p19"/>
          <p:cNvSpPr txBox="1"/>
          <p:nvPr>
            <p:ph idx="1" type="body"/>
          </p:nvPr>
        </p:nvSpPr>
        <p:spPr>
          <a:xfrm>
            <a:off x="533400" y="1295400"/>
            <a:ext cx="8229600" cy="4800600"/>
          </a:xfrm>
          <a:prstGeom prst="rect">
            <a:avLst/>
          </a:prstGeom>
          <a:noFill/>
          <a:ln>
            <a:noFill/>
          </a:ln>
        </p:spPr>
        <p:txBody>
          <a:bodyPr anchorCtr="0" anchor="t" bIns="45700" lIns="91425" spcFirstLastPara="1" rIns="91425" wrap="square" tIns="45700">
            <a:noAutofit/>
          </a:bodyPr>
          <a:lstStyle/>
          <a:p>
            <a:pPr indent="-171450" lvl="0" marL="273050" rtl="0" algn="l">
              <a:spcBef>
                <a:spcPts val="400"/>
              </a:spcBef>
              <a:spcAft>
                <a:spcPts val="0"/>
              </a:spcAft>
              <a:buNone/>
            </a:pPr>
            <a:r>
              <a:rPr b="1" lang="en-US" sz="1700"/>
              <a:t>calculate_bmi(weight, height, units):</a:t>
            </a:r>
            <a:endParaRPr b="1" sz="1700"/>
          </a:p>
          <a:p>
            <a:pPr indent="-336550" lvl="0" marL="457200" rtl="0" algn="l">
              <a:lnSpc>
                <a:spcPct val="115000"/>
              </a:lnSpc>
              <a:spcBef>
                <a:spcPts val="1200"/>
              </a:spcBef>
              <a:spcAft>
                <a:spcPts val="0"/>
              </a:spcAft>
              <a:buSzPts val="1700"/>
              <a:buFont typeface="Arial"/>
              <a:buChar char="●"/>
            </a:pPr>
            <a:r>
              <a:rPr lang="en-US" sz="1700"/>
              <a:t>This function calculates the BMI based on the given weight and height. It determines whether to use metric or imperial units based on the </a:t>
            </a:r>
            <a:r>
              <a:rPr lang="en-US" sz="1700">
                <a:solidFill>
                  <a:srgbClr val="188038"/>
                </a:solidFill>
                <a:latin typeface="Roboto Mono"/>
                <a:ea typeface="Roboto Mono"/>
                <a:cs typeface="Roboto Mono"/>
                <a:sym typeface="Roboto Mono"/>
              </a:rPr>
              <a:t>units</a:t>
            </a:r>
            <a:r>
              <a:rPr lang="en-US" sz="1700"/>
              <a:t> parameter.</a:t>
            </a:r>
            <a:endParaRPr sz="1700"/>
          </a:p>
          <a:p>
            <a:pPr indent="0" lvl="0" marL="0" rtl="0" algn="l">
              <a:lnSpc>
                <a:spcPct val="115000"/>
              </a:lnSpc>
              <a:spcBef>
                <a:spcPts val="1200"/>
              </a:spcBef>
              <a:spcAft>
                <a:spcPts val="0"/>
              </a:spcAft>
              <a:buNone/>
            </a:pPr>
            <a:r>
              <a:t/>
            </a:r>
            <a:endParaRPr sz="1700"/>
          </a:p>
          <a:p>
            <a:pPr indent="0" lvl="0" marL="0" rtl="0" algn="l">
              <a:lnSpc>
                <a:spcPct val="115000"/>
              </a:lnSpc>
              <a:spcBef>
                <a:spcPts val="1200"/>
              </a:spcBef>
              <a:spcAft>
                <a:spcPts val="0"/>
              </a:spcAft>
              <a:buNone/>
            </a:pPr>
            <a:r>
              <a:t/>
            </a:r>
            <a:endParaRPr sz="1700"/>
          </a:p>
          <a:p>
            <a:pPr indent="0" lvl="0" marL="0" rtl="0" algn="l">
              <a:lnSpc>
                <a:spcPct val="115000"/>
              </a:lnSpc>
              <a:spcBef>
                <a:spcPts val="1200"/>
              </a:spcBef>
              <a:spcAft>
                <a:spcPts val="0"/>
              </a:spcAft>
              <a:buNone/>
            </a:pPr>
            <a:r>
              <a:rPr b="1" lang="en-US" sz="1700"/>
              <a:t>bmi_category(bmi):</a:t>
            </a:r>
            <a:endParaRPr b="1" sz="1700"/>
          </a:p>
          <a:p>
            <a:pPr indent="-336550" lvl="0" marL="457200" rtl="0" algn="l">
              <a:lnSpc>
                <a:spcPct val="115000"/>
              </a:lnSpc>
              <a:spcBef>
                <a:spcPts val="1200"/>
              </a:spcBef>
              <a:spcAft>
                <a:spcPts val="0"/>
              </a:spcAft>
              <a:buSzPts val="1700"/>
              <a:buFont typeface="Arial"/>
              <a:buChar char="●"/>
            </a:pPr>
            <a:r>
              <a:rPr lang="en-US" sz="1700"/>
              <a:t>This function determines the BMI category based on the calculated BMI value:</a:t>
            </a:r>
            <a:endParaRPr sz="1700"/>
          </a:p>
          <a:p>
            <a:pPr indent="-336550" lvl="1" marL="914400" rtl="0" algn="l">
              <a:lnSpc>
                <a:spcPct val="115000"/>
              </a:lnSpc>
              <a:spcBef>
                <a:spcPts val="0"/>
              </a:spcBef>
              <a:spcAft>
                <a:spcPts val="0"/>
              </a:spcAft>
              <a:buSzPts val="1700"/>
              <a:buFont typeface="Arial"/>
              <a:buChar char="○"/>
            </a:pPr>
            <a:r>
              <a:rPr lang="en-US" sz="1700"/>
              <a:t>"Underweight" for BMI less than 18.5</a:t>
            </a:r>
            <a:endParaRPr sz="1700"/>
          </a:p>
          <a:p>
            <a:pPr indent="-336550" lvl="1" marL="914400" rtl="0" algn="l">
              <a:lnSpc>
                <a:spcPct val="115000"/>
              </a:lnSpc>
              <a:spcBef>
                <a:spcPts val="0"/>
              </a:spcBef>
              <a:spcAft>
                <a:spcPts val="0"/>
              </a:spcAft>
              <a:buSzPts val="1700"/>
              <a:buFont typeface="Arial"/>
              <a:buChar char="○"/>
            </a:pPr>
            <a:r>
              <a:rPr lang="en-US" sz="1700"/>
              <a:t>"Normal weight" for BMI between 18.5 and 24.9</a:t>
            </a:r>
            <a:endParaRPr sz="1700"/>
          </a:p>
          <a:p>
            <a:pPr indent="-336550" lvl="1" marL="914400" rtl="0" algn="l">
              <a:lnSpc>
                <a:spcPct val="115000"/>
              </a:lnSpc>
              <a:spcBef>
                <a:spcPts val="0"/>
              </a:spcBef>
              <a:spcAft>
                <a:spcPts val="0"/>
              </a:spcAft>
              <a:buSzPts val="1700"/>
              <a:buFont typeface="Arial"/>
              <a:buChar char="○"/>
            </a:pPr>
            <a:r>
              <a:rPr lang="en-US" sz="1700"/>
              <a:t>"Overweight" for BMI between 25 and 29.9</a:t>
            </a:r>
            <a:endParaRPr sz="1700"/>
          </a:p>
          <a:p>
            <a:pPr indent="-336550" lvl="1" marL="914400" rtl="0" algn="l">
              <a:lnSpc>
                <a:spcPct val="115000"/>
              </a:lnSpc>
              <a:spcBef>
                <a:spcPts val="0"/>
              </a:spcBef>
              <a:spcAft>
                <a:spcPts val="0"/>
              </a:spcAft>
              <a:buSzPts val="1700"/>
              <a:buFont typeface="Arial"/>
              <a:buChar char="○"/>
            </a:pPr>
            <a:r>
              <a:rPr lang="en-US" sz="1700"/>
              <a:t>"Obesity" for BMI 30 or greater.</a:t>
            </a:r>
            <a:endParaRPr sz="1700"/>
          </a:p>
          <a:p>
            <a:pPr indent="0" lvl="0" marL="273050" rtl="0" algn="l">
              <a:spcBef>
                <a:spcPts val="1200"/>
              </a:spcBef>
              <a:spcAft>
                <a:spcPts val="0"/>
              </a:spcAft>
              <a:buNone/>
            </a:pPr>
            <a:r>
              <a:t/>
            </a:r>
            <a:endParaRPr sz="2600"/>
          </a:p>
        </p:txBody>
      </p:sp>
      <p:pic>
        <p:nvPicPr>
          <p:cNvPr id="127" name="Google Shape;127;p19"/>
          <p:cNvPicPr preferRelativeResize="0"/>
          <p:nvPr/>
        </p:nvPicPr>
        <p:blipFill>
          <a:blip r:embed="rId3">
            <a:alphaModFix/>
          </a:blip>
          <a:stretch>
            <a:fillRect/>
          </a:stretch>
        </p:blipFill>
        <p:spPr>
          <a:xfrm>
            <a:off x="3172525" y="2489850"/>
            <a:ext cx="2951350" cy="156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704850"/>
            <a:ext cx="8229600" cy="1143000"/>
          </a:xfrm>
          <a:prstGeom prst="rect">
            <a:avLst/>
          </a:prstGeom>
        </p:spPr>
        <p:txBody>
          <a:bodyPr anchorCtr="0" anchor="b" bIns="0" lIns="0" spcFirstLastPara="1" rIns="0" wrap="square" tIns="45700">
            <a:noAutofit/>
          </a:bodyPr>
          <a:lstStyle/>
          <a:p>
            <a:pPr indent="0" lvl="0" marL="0" rtl="0" algn="l">
              <a:spcBef>
                <a:spcPts val="0"/>
              </a:spcBef>
              <a:spcAft>
                <a:spcPts val="0"/>
              </a:spcAft>
              <a:buNone/>
            </a:pPr>
            <a:r>
              <a:rPr lang="en-US">
                <a:solidFill>
                  <a:schemeClr val="dk1"/>
                </a:solidFill>
              </a:rPr>
              <a:t>  CONCLUSION</a:t>
            </a:r>
            <a:endParaRPr>
              <a:solidFill>
                <a:schemeClr val="dk1"/>
              </a:solidFill>
            </a:endParaRPr>
          </a:p>
        </p:txBody>
      </p:sp>
      <p:sp>
        <p:nvSpPr>
          <p:cNvPr id="134" name="Google Shape;134;p20"/>
          <p:cNvSpPr txBox="1"/>
          <p:nvPr>
            <p:ph idx="1" type="body"/>
          </p:nvPr>
        </p:nvSpPr>
        <p:spPr>
          <a:xfrm>
            <a:off x="587425" y="1987525"/>
            <a:ext cx="8099400" cy="43371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lang="en-US" sz="2200"/>
              <a:t>In conclusion, the BMI calculator application developed provides a practical and user-friendly tool for individuals to assess their Body Mass Index (BMI) quickly and effectively. By allowing users to input their weight and height in either metric or imperial units, the calculator ensures flexibility and ease of use across different measurement systems.</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85800" y="685800"/>
            <a:ext cx="8229600" cy="42672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i="1" lang="en-US" sz="6000">
                <a:solidFill>
                  <a:schemeClr val="dk1"/>
                </a:solidFill>
                <a:latin typeface="Algerian"/>
                <a:ea typeface="Algerian"/>
                <a:cs typeface="Algerian"/>
                <a:sym typeface="Algerian"/>
              </a:rPr>
              <a:t>THANK YOU</a:t>
            </a:r>
            <a:br>
              <a:rPr i="1" lang="en-US" sz="6000">
                <a:solidFill>
                  <a:schemeClr val="dk1"/>
                </a:solidFill>
                <a:latin typeface="Algerian"/>
                <a:ea typeface="Algerian"/>
                <a:cs typeface="Algerian"/>
                <a:sym typeface="Algerian"/>
              </a:rPr>
            </a:br>
            <a:endParaRPr i="1" sz="6000">
              <a:solidFill>
                <a:schemeClr val="dk1"/>
              </a:solidFill>
              <a:latin typeface="Algerian"/>
              <a:ea typeface="Algerian"/>
              <a:cs typeface="Algerian"/>
              <a:sym typeface="Algerian"/>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