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Lst>
  <p:sldSz cy="5143500" cx="9144000"/>
  <p:notesSz cx="6858000" cy="9144000"/>
  <p:embeddedFontLst>
    <p:embeddedFont>
      <p:font typeface="Roboto"/>
      <p:regular r:id="rId45"/>
      <p:bold r:id="rId46"/>
      <p:italic r:id="rId47"/>
      <p:boldItalic r:id="rId48"/>
    </p:embeddedFont>
    <p:embeddedFont>
      <p:font typeface="Assistant"/>
      <p:regular r:id="rId49"/>
      <p:bold r:id="rId50"/>
    </p:embeddedFont>
    <p:embeddedFont>
      <p:font typeface="Roboto Condensed"/>
      <p:regular r:id="rId51"/>
      <p:bold r:id="rId52"/>
      <p:italic r:id="rId53"/>
      <p:boldItalic r:id="rId54"/>
    </p:embeddedFont>
    <p:embeddedFont>
      <p:font typeface="Allerta Stencil"/>
      <p:regular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font" Target="fonts/Roboto-bold.fntdata"/><Relationship Id="rId45"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Roboto-boldItalic.fntdata"/><Relationship Id="rId47" Type="http://schemas.openxmlformats.org/officeDocument/2006/relationships/font" Target="fonts/Roboto-italic.fntdata"/><Relationship Id="rId49" Type="http://schemas.openxmlformats.org/officeDocument/2006/relationships/font" Target="fonts/Assistant-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RobotoCondensed-regular.fntdata"/><Relationship Id="rId50" Type="http://schemas.openxmlformats.org/officeDocument/2006/relationships/font" Target="fonts/Assistant-bold.fntdata"/><Relationship Id="rId53" Type="http://schemas.openxmlformats.org/officeDocument/2006/relationships/font" Target="fonts/RobotoCondensed-italic.fntdata"/><Relationship Id="rId52" Type="http://schemas.openxmlformats.org/officeDocument/2006/relationships/font" Target="fonts/RobotoCondensed-bold.fntdata"/><Relationship Id="rId11" Type="http://schemas.openxmlformats.org/officeDocument/2006/relationships/slide" Target="slides/slide7.xml"/><Relationship Id="rId55" Type="http://schemas.openxmlformats.org/officeDocument/2006/relationships/font" Target="fonts/AllertaStencil-regular.fntdata"/><Relationship Id="rId10" Type="http://schemas.openxmlformats.org/officeDocument/2006/relationships/slide" Target="slides/slide6.xml"/><Relationship Id="rId54" Type="http://schemas.openxmlformats.org/officeDocument/2006/relationships/font" Target="fonts/RobotoCondensed-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6" name="Shape 1146"/>
        <p:cNvGrpSpPr/>
        <p:nvPr/>
      </p:nvGrpSpPr>
      <p:grpSpPr>
        <a:xfrm>
          <a:off x="0" y="0"/>
          <a:ext cx="0" cy="0"/>
          <a:chOff x="0" y="0"/>
          <a:chExt cx="0" cy="0"/>
        </a:xfrm>
      </p:grpSpPr>
      <p:sp>
        <p:nvSpPr>
          <p:cNvPr id="1147" name="Google Shape;114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148" name="Google Shape;114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0" name="Shape 1210"/>
        <p:cNvGrpSpPr/>
        <p:nvPr/>
      </p:nvGrpSpPr>
      <p:grpSpPr>
        <a:xfrm>
          <a:off x="0" y="0"/>
          <a:ext cx="0" cy="0"/>
          <a:chOff x="0" y="0"/>
          <a:chExt cx="0" cy="0"/>
        </a:xfrm>
      </p:grpSpPr>
      <p:sp>
        <p:nvSpPr>
          <p:cNvPr id="1211" name="Google Shape;1211;g125e986182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2" name="Google Shape;1212;g125e986182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7" name="Shape 1217"/>
        <p:cNvGrpSpPr/>
        <p:nvPr/>
      </p:nvGrpSpPr>
      <p:grpSpPr>
        <a:xfrm>
          <a:off x="0" y="0"/>
          <a:ext cx="0" cy="0"/>
          <a:chOff x="0" y="0"/>
          <a:chExt cx="0" cy="0"/>
        </a:xfrm>
      </p:grpSpPr>
      <p:sp>
        <p:nvSpPr>
          <p:cNvPr id="1218" name="Google Shape;1218;g29bb5bc5ad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9" name="Google Shape;1219;g29bb5bc5ad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4" name="Shape 1224"/>
        <p:cNvGrpSpPr/>
        <p:nvPr/>
      </p:nvGrpSpPr>
      <p:grpSpPr>
        <a:xfrm>
          <a:off x="0" y="0"/>
          <a:ext cx="0" cy="0"/>
          <a:chOff x="0" y="0"/>
          <a:chExt cx="0" cy="0"/>
        </a:xfrm>
      </p:grpSpPr>
      <p:sp>
        <p:nvSpPr>
          <p:cNvPr id="1225" name="Google Shape;1225;g29bb5bc5adb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6" name="Google Shape;1226;g29bb5bc5adb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0" name="Shape 1230"/>
        <p:cNvGrpSpPr/>
        <p:nvPr/>
      </p:nvGrpSpPr>
      <p:grpSpPr>
        <a:xfrm>
          <a:off x="0" y="0"/>
          <a:ext cx="0" cy="0"/>
          <a:chOff x="0" y="0"/>
          <a:chExt cx="0" cy="0"/>
        </a:xfrm>
      </p:grpSpPr>
      <p:sp>
        <p:nvSpPr>
          <p:cNvPr id="1231" name="Google Shape;1231;g262ee707569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2" name="Google Shape;1232;g262ee707569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6" name="Shape 1236"/>
        <p:cNvGrpSpPr/>
        <p:nvPr/>
      </p:nvGrpSpPr>
      <p:grpSpPr>
        <a:xfrm>
          <a:off x="0" y="0"/>
          <a:ext cx="0" cy="0"/>
          <a:chOff x="0" y="0"/>
          <a:chExt cx="0" cy="0"/>
        </a:xfrm>
      </p:grpSpPr>
      <p:sp>
        <p:nvSpPr>
          <p:cNvPr id="1237" name="Google Shape;1237;g262ee707569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8" name="Google Shape;1238;g262ee707569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1" name="Shape 1241"/>
        <p:cNvGrpSpPr/>
        <p:nvPr/>
      </p:nvGrpSpPr>
      <p:grpSpPr>
        <a:xfrm>
          <a:off x="0" y="0"/>
          <a:ext cx="0" cy="0"/>
          <a:chOff x="0" y="0"/>
          <a:chExt cx="0" cy="0"/>
        </a:xfrm>
      </p:grpSpPr>
      <p:sp>
        <p:nvSpPr>
          <p:cNvPr id="1242" name="Google Shape;1242;g125e9861825_1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3" name="Google Shape;1243;g125e9861825_1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8" name="Shape 1248"/>
        <p:cNvGrpSpPr/>
        <p:nvPr/>
      </p:nvGrpSpPr>
      <p:grpSpPr>
        <a:xfrm>
          <a:off x="0" y="0"/>
          <a:ext cx="0" cy="0"/>
          <a:chOff x="0" y="0"/>
          <a:chExt cx="0" cy="0"/>
        </a:xfrm>
      </p:grpSpPr>
      <p:sp>
        <p:nvSpPr>
          <p:cNvPr id="1249" name="Google Shape;1249;g262ee7075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0" name="Google Shape;1250;g262ee7075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4" name="Shape 1254"/>
        <p:cNvGrpSpPr/>
        <p:nvPr/>
      </p:nvGrpSpPr>
      <p:grpSpPr>
        <a:xfrm>
          <a:off x="0" y="0"/>
          <a:ext cx="0" cy="0"/>
          <a:chOff x="0" y="0"/>
          <a:chExt cx="0" cy="0"/>
        </a:xfrm>
      </p:grpSpPr>
      <p:sp>
        <p:nvSpPr>
          <p:cNvPr id="1255" name="Google Shape;1255;g125e9861825_1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6" name="Google Shape;1256;g125e9861825_1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0" name="Shape 1260"/>
        <p:cNvGrpSpPr/>
        <p:nvPr/>
      </p:nvGrpSpPr>
      <p:grpSpPr>
        <a:xfrm>
          <a:off x="0" y="0"/>
          <a:ext cx="0" cy="0"/>
          <a:chOff x="0" y="0"/>
          <a:chExt cx="0" cy="0"/>
        </a:xfrm>
      </p:grpSpPr>
      <p:sp>
        <p:nvSpPr>
          <p:cNvPr id="1261" name="Google Shape;1261;g125e9861825_1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2" name="Google Shape;1262;g125e9861825_1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6" name="Shape 1266"/>
        <p:cNvGrpSpPr/>
        <p:nvPr/>
      </p:nvGrpSpPr>
      <p:grpSpPr>
        <a:xfrm>
          <a:off x="0" y="0"/>
          <a:ext cx="0" cy="0"/>
          <a:chOff x="0" y="0"/>
          <a:chExt cx="0" cy="0"/>
        </a:xfrm>
      </p:grpSpPr>
      <p:sp>
        <p:nvSpPr>
          <p:cNvPr id="1267" name="Google Shape;1267;g262ee70756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8" name="Google Shape;1268;g262ee70756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7" name="Shape 1157"/>
        <p:cNvGrpSpPr/>
        <p:nvPr/>
      </p:nvGrpSpPr>
      <p:grpSpPr>
        <a:xfrm>
          <a:off x="0" y="0"/>
          <a:ext cx="0" cy="0"/>
          <a:chOff x="0" y="0"/>
          <a:chExt cx="0" cy="0"/>
        </a:xfrm>
      </p:grpSpPr>
      <p:sp>
        <p:nvSpPr>
          <p:cNvPr id="1158" name="Google Shape;1158;g126849b0a2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9" name="Google Shape;1159;g126849b0a2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1" name="Shape 1271"/>
        <p:cNvGrpSpPr/>
        <p:nvPr/>
      </p:nvGrpSpPr>
      <p:grpSpPr>
        <a:xfrm>
          <a:off x="0" y="0"/>
          <a:ext cx="0" cy="0"/>
          <a:chOff x="0" y="0"/>
          <a:chExt cx="0" cy="0"/>
        </a:xfrm>
      </p:grpSpPr>
      <p:sp>
        <p:nvSpPr>
          <p:cNvPr id="1272" name="Google Shape;1272;g125e9861825_1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3" name="Google Shape;1273;g125e9861825_1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3" name="Shape 1283"/>
        <p:cNvGrpSpPr/>
        <p:nvPr/>
      </p:nvGrpSpPr>
      <p:grpSpPr>
        <a:xfrm>
          <a:off x="0" y="0"/>
          <a:ext cx="0" cy="0"/>
          <a:chOff x="0" y="0"/>
          <a:chExt cx="0" cy="0"/>
        </a:xfrm>
      </p:grpSpPr>
      <p:sp>
        <p:nvSpPr>
          <p:cNvPr id="1284" name="Google Shape;1284;g262ee70756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5" name="Google Shape;1285;g262ee70756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9" name="Shape 1289"/>
        <p:cNvGrpSpPr/>
        <p:nvPr/>
      </p:nvGrpSpPr>
      <p:grpSpPr>
        <a:xfrm>
          <a:off x="0" y="0"/>
          <a:ext cx="0" cy="0"/>
          <a:chOff x="0" y="0"/>
          <a:chExt cx="0" cy="0"/>
        </a:xfrm>
      </p:grpSpPr>
      <p:sp>
        <p:nvSpPr>
          <p:cNvPr id="1290" name="Google Shape;1290;g125f300dddb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1" name="Google Shape;1291;g125f300dddb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1" name="Shape 1301"/>
        <p:cNvGrpSpPr/>
        <p:nvPr/>
      </p:nvGrpSpPr>
      <p:grpSpPr>
        <a:xfrm>
          <a:off x="0" y="0"/>
          <a:ext cx="0" cy="0"/>
          <a:chOff x="0" y="0"/>
          <a:chExt cx="0" cy="0"/>
        </a:xfrm>
      </p:grpSpPr>
      <p:sp>
        <p:nvSpPr>
          <p:cNvPr id="1302" name="Google Shape;1302;g262ee70756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3" name="Google Shape;1303;g262ee70756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1" name="Shape 1311"/>
        <p:cNvGrpSpPr/>
        <p:nvPr/>
      </p:nvGrpSpPr>
      <p:grpSpPr>
        <a:xfrm>
          <a:off x="0" y="0"/>
          <a:ext cx="0" cy="0"/>
          <a:chOff x="0" y="0"/>
          <a:chExt cx="0" cy="0"/>
        </a:xfrm>
      </p:grpSpPr>
      <p:sp>
        <p:nvSpPr>
          <p:cNvPr id="1312" name="Google Shape;1312;g262ee707569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3" name="Google Shape;1313;g262ee707569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6" name="Shape 1316"/>
        <p:cNvGrpSpPr/>
        <p:nvPr/>
      </p:nvGrpSpPr>
      <p:grpSpPr>
        <a:xfrm>
          <a:off x="0" y="0"/>
          <a:ext cx="0" cy="0"/>
          <a:chOff x="0" y="0"/>
          <a:chExt cx="0" cy="0"/>
        </a:xfrm>
      </p:grpSpPr>
      <p:sp>
        <p:nvSpPr>
          <p:cNvPr id="1317" name="Google Shape;1317;g12646d85e50_1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8" name="Google Shape;1318;g12646d85e50_1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1" name="Shape 1331"/>
        <p:cNvGrpSpPr/>
        <p:nvPr/>
      </p:nvGrpSpPr>
      <p:grpSpPr>
        <a:xfrm>
          <a:off x="0" y="0"/>
          <a:ext cx="0" cy="0"/>
          <a:chOff x="0" y="0"/>
          <a:chExt cx="0" cy="0"/>
        </a:xfrm>
      </p:grpSpPr>
      <p:sp>
        <p:nvSpPr>
          <p:cNvPr id="1332" name="Google Shape;1332;g12646d85e50_0_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3" name="Google Shape;1333;g12646d85e50_0_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7" name="Shape 1337"/>
        <p:cNvGrpSpPr/>
        <p:nvPr/>
      </p:nvGrpSpPr>
      <p:grpSpPr>
        <a:xfrm>
          <a:off x="0" y="0"/>
          <a:ext cx="0" cy="0"/>
          <a:chOff x="0" y="0"/>
          <a:chExt cx="0" cy="0"/>
        </a:xfrm>
      </p:grpSpPr>
      <p:sp>
        <p:nvSpPr>
          <p:cNvPr id="1338" name="Google Shape;1338;g1ec7e6a76f0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9" name="Google Shape;1339;g1ec7e6a76f0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3" name="Shape 1343"/>
        <p:cNvGrpSpPr/>
        <p:nvPr/>
      </p:nvGrpSpPr>
      <p:grpSpPr>
        <a:xfrm>
          <a:off x="0" y="0"/>
          <a:ext cx="0" cy="0"/>
          <a:chOff x="0" y="0"/>
          <a:chExt cx="0" cy="0"/>
        </a:xfrm>
      </p:grpSpPr>
      <p:sp>
        <p:nvSpPr>
          <p:cNvPr id="1344" name="Google Shape;1344;g29bb5bc5adb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5" name="Google Shape;1345;g29bb5bc5adb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9" name="Shape 1349"/>
        <p:cNvGrpSpPr/>
        <p:nvPr/>
      </p:nvGrpSpPr>
      <p:grpSpPr>
        <a:xfrm>
          <a:off x="0" y="0"/>
          <a:ext cx="0" cy="0"/>
          <a:chOff x="0" y="0"/>
          <a:chExt cx="0" cy="0"/>
        </a:xfrm>
      </p:grpSpPr>
      <p:sp>
        <p:nvSpPr>
          <p:cNvPr id="1350" name="Google Shape;1350;g1ec7e6a76f0_0_1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1" name="Google Shape;1351;g1ec7e6a76f0_0_1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8" name="Shape 1168"/>
        <p:cNvGrpSpPr/>
        <p:nvPr/>
      </p:nvGrpSpPr>
      <p:grpSpPr>
        <a:xfrm>
          <a:off x="0" y="0"/>
          <a:ext cx="0" cy="0"/>
          <a:chOff x="0" y="0"/>
          <a:chExt cx="0" cy="0"/>
        </a:xfrm>
      </p:grpSpPr>
      <p:sp>
        <p:nvSpPr>
          <p:cNvPr id="1169" name="Google Shape;1169;g1ec7e6a76f0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0" name="Google Shape;1170;g1ec7e6a76f0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5" name="Shape 1355"/>
        <p:cNvGrpSpPr/>
        <p:nvPr/>
      </p:nvGrpSpPr>
      <p:grpSpPr>
        <a:xfrm>
          <a:off x="0" y="0"/>
          <a:ext cx="0" cy="0"/>
          <a:chOff x="0" y="0"/>
          <a:chExt cx="0" cy="0"/>
        </a:xfrm>
      </p:grpSpPr>
      <p:sp>
        <p:nvSpPr>
          <p:cNvPr id="1356" name="Google Shape;1356;g12646d85e50_1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7" name="Google Shape;1357;g12646d85e50_1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3" name="Shape 1363"/>
        <p:cNvGrpSpPr/>
        <p:nvPr/>
      </p:nvGrpSpPr>
      <p:grpSpPr>
        <a:xfrm>
          <a:off x="0" y="0"/>
          <a:ext cx="0" cy="0"/>
          <a:chOff x="0" y="0"/>
          <a:chExt cx="0" cy="0"/>
        </a:xfrm>
      </p:grpSpPr>
      <p:sp>
        <p:nvSpPr>
          <p:cNvPr id="1364" name="Google Shape;1364;g1ec7e6a76f0_0_15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5" name="Google Shape;1365;g1ec7e6a76f0_0_1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0" name="Shape 1370"/>
        <p:cNvGrpSpPr/>
        <p:nvPr/>
      </p:nvGrpSpPr>
      <p:grpSpPr>
        <a:xfrm>
          <a:off x="0" y="0"/>
          <a:ext cx="0" cy="0"/>
          <a:chOff x="0" y="0"/>
          <a:chExt cx="0" cy="0"/>
        </a:xfrm>
      </p:grpSpPr>
      <p:sp>
        <p:nvSpPr>
          <p:cNvPr id="1371" name="Google Shape;1371;g1ec7e6a76f0_0_1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2" name="Google Shape;1372;g1ec7e6a76f0_0_1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7" name="Shape 1377"/>
        <p:cNvGrpSpPr/>
        <p:nvPr/>
      </p:nvGrpSpPr>
      <p:grpSpPr>
        <a:xfrm>
          <a:off x="0" y="0"/>
          <a:ext cx="0" cy="0"/>
          <a:chOff x="0" y="0"/>
          <a:chExt cx="0" cy="0"/>
        </a:xfrm>
      </p:grpSpPr>
      <p:sp>
        <p:nvSpPr>
          <p:cNvPr id="1378" name="Google Shape;1378;g1ec7e6a76f0_0_1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9" name="Google Shape;1379;g1ec7e6a76f0_0_1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3" name="Shape 1383"/>
        <p:cNvGrpSpPr/>
        <p:nvPr/>
      </p:nvGrpSpPr>
      <p:grpSpPr>
        <a:xfrm>
          <a:off x="0" y="0"/>
          <a:ext cx="0" cy="0"/>
          <a:chOff x="0" y="0"/>
          <a:chExt cx="0" cy="0"/>
        </a:xfrm>
      </p:grpSpPr>
      <p:sp>
        <p:nvSpPr>
          <p:cNvPr id="1384" name="Google Shape;1384;g29bb5bc5adb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5" name="Google Shape;1385;g29bb5bc5adb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2" name="Shape 1392"/>
        <p:cNvGrpSpPr/>
        <p:nvPr/>
      </p:nvGrpSpPr>
      <p:grpSpPr>
        <a:xfrm>
          <a:off x="0" y="0"/>
          <a:ext cx="0" cy="0"/>
          <a:chOff x="0" y="0"/>
          <a:chExt cx="0" cy="0"/>
        </a:xfrm>
      </p:grpSpPr>
      <p:sp>
        <p:nvSpPr>
          <p:cNvPr id="1393" name="Google Shape;1393;g29bb5bc5adb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4" name="Google Shape;1394;g29bb5bc5adb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8" name="Shape 1398"/>
        <p:cNvGrpSpPr/>
        <p:nvPr/>
      </p:nvGrpSpPr>
      <p:grpSpPr>
        <a:xfrm>
          <a:off x="0" y="0"/>
          <a:ext cx="0" cy="0"/>
          <a:chOff x="0" y="0"/>
          <a:chExt cx="0" cy="0"/>
        </a:xfrm>
      </p:grpSpPr>
      <p:sp>
        <p:nvSpPr>
          <p:cNvPr id="1399" name="Google Shape;1399;g29bb5bc5adb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0" name="Google Shape;1400;g29bb5bc5adb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4" name="Shape 1404"/>
        <p:cNvGrpSpPr/>
        <p:nvPr/>
      </p:nvGrpSpPr>
      <p:grpSpPr>
        <a:xfrm>
          <a:off x="0" y="0"/>
          <a:ext cx="0" cy="0"/>
          <a:chOff x="0" y="0"/>
          <a:chExt cx="0" cy="0"/>
        </a:xfrm>
      </p:grpSpPr>
      <p:sp>
        <p:nvSpPr>
          <p:cNvPr id="1405" name="Google Shape;1405;g29bed8b03e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6" name="Google Shape;1406;g29bed8b03e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0" name="Shape 1410"/>
        <p:cNvGrpSpPr/>
        <p:nvPr/>
      </p:nvGrpSpPr>
      <p:grpSpPr>
        <a:xfrm>
          <a:off x="0" y="0"/>
          <a:ext cx="0" cy="0"/>
          <a:chOff x="0" y="0"/>
          <a:chExt cx="0" cy="0"/>
        </a:xfrm>
      </p:grpSpPr>
      <p:sp>
        <p:nvSpPr>
          <p:cNvPr id="1411" name="Google Shape;1411;g29bed8b03e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2" name="Google Shape;1412;g29bed8b03e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5" name="Shape 1415"/>
        <p:cNvGrpSpPr/>
        <p:nvPr/>
      </p:nvGrpSpPr>
      <p:grpSpPr>
        <a:xfrm>
          <a:off x="0" y="0"/>
          <a:ext cx="0" cy="0"/>
          <a:chOff x="0" y="0"/>
          <a:chExt cx="0" cy="0"/>
        </a:xfrm>
      </p:grpSpPr>
      <p:sp>
        <p:nvSpPr>
          <p:cNvPr id="1416" name="Google Shape;1416;g29bed8b03e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7" name="Google Shape;1417;g29bed8b03e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4" name="Shape 1174"/>
        <p:cNvGrpSpPr/>
        <p:nvPr/>
      </p:nvGrpSpPr>
      <p:grpSpPr>
        <a:xfrm>
          <a:off x="0" y="0"/>
          <a:ext cx="0" cy="0"/>
          <a:chOff x="0" y="0"/>
          <a:chExt cx="0" cy="0"/>
        </a:xfrm>
      </p:grpSpPr>
      <p:sp>
        <p:nvSpPr>
          <p:cNvPr id="1175" name="Google Shape;1175;g1ec7e6a76f0_6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6" name="Google Shape;1176;g1ec7e6a76f0_6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1" name="Shape 1421"/>
        <p:cNvGrpSpPr/>
        <p:nvPr/>
      </p:nvGrpSpPr>
      <p:grpSpPr>
        <a:xfrm>
          <a:off x="0" y="0"/>
          <a:ext cx="0" cy="0"/>
          <a:chOff x="0" y="0"/>
          <a:chExt cx="0" cy="0"/>
        </a:xfrm>
      </p:grpSpPr>
      <p:sp>
        <p:nvSpPr>
          <p:cNvPr id="1422" name="Google Shape;1422;g29bed8b03e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3" name="Google Shape;1423;g29bed8b03e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9" name="Shape 1179"/>
        <p:cNvGrpSpPr/>
        <p:nvPr/>
      </p:nvGrpSpPr>
      <p:grpSpPr>
        <a:xfrm>
          <a:off x="0" y="0"/>
          <a:ext cx="0" cy="0"/>
          <a:chOff x="0" y="0"/>
          <a:chExt cx="0" cy="0"/>
        </a:xfrm>
      </p:grpSpPr>
      <p:sp>
        <p:nvSpPr>
          <p:cNvPr id="1180" name="Google Shape;1180;g125e9861825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1" name="Google Shape;1181;g125e9861825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7" name="Shape 1187"/>
        <p:cNvGrpSpPr/>
        <p:nvPr/>
      </p:nvGrpSpPr>
      <p:grpSpPr>
        <a:xfrm>
          <a:off x="0" y="0"/>
          <a:ext cx="0" cy="0"/>
          <a:chOff x="0" y="0"/>
          <a:chExt cx="0" cy="0"/>
        </a:xfrm>
      </p:grpSpPr>
      <p:sp>
        <p:nvSpPr>
          <p:cNvPr id="1188" name="Google Shape;1188;g262ee70756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9" name="Google Shape;1189;g262ee70756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2" name="Shape 1192"/>
        <p:cNvGrpSpPr/>
        <p:nvPr/>
      </p:nvGrpSpPr>
      <p:grpSpPr>
        <a:xfrm>
          <a:off x="0" y="0"/>
          <a:ext cx="0" cy="0"/>
          <a:chOff x="0" y="0"/>
          <a:chExt cx="0" cy="0"/>
        </a:xfrm>
      </p:grpSpPr>
      <p:sp>
        <p:nvSpPr>
          <p:cNvPr id="1193" name="Google Shape;1193;g125e98618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4" name="Google Shape;1194;g125e98618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8" name="Shape 1198"/>
        <p:cNvGrpSpPr/>
        <p:nvPr/>
      </p:nvGrpSpPr>
      <p:grpSpPr>
        <a:xfrm>
          <a:off x="0" y="0"/>
          <a:ext cx="0" cy="0"/>
          <a:chOff x="0" y="0"/>
          <a:chExt cx="0" cy="0"/>
        </a:xfrm>
      </p:grpSpPr>
      <p:sp>
        <p:nvSpPr>
          <p:cNvPr id="1199" name="Google Shape;1199;g125e9861825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0" name="Google Shape;1200;g125e9861825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5" name="Shape 1205"/>
        <p:cNvGrpSpPr/>
        <p:nvPr/>
      </p:nvGrpSpPr>
      <p:grpSpPr>
        <a:xfrm>
          <a:off x="0" y="0"/>
          <a:ext cx="0" cy="0"/>
          <a:chOff x="0" y="0"/>
          <a:chExt cx="0" cy="0"/>
        </a:xfrm>
      </p:grpSpPr>
      <p:sp>
        <p:nvSpPr>
          <p:cNvPr id="1206" name="Google Shape;1206;g1ec7e6a76f0_6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7" name="Google Shape;1207;g1ec7e6a76f0_6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b="8573" l="1019" r="921" t="8672"/>
          <a:stretch/>
        </p:blipFill>
        <p:spPr>
          <a:xfrm>
            <a:off x="0" y="0"/>
            <a:ext cx="9135475" cy="5138025"/>
          </a:xfrm>
          <a:prstGeom prst="rect">
            <a:avLst/>
          </a:prstGeom>
          <a:noFill/>
          <a:ln>
            <a:noFill/>
          </a:ln>
        </p:spPr>
      </p:pic>
      <p:sp>
        <p:nvSpPr>
          <p:cNvPr id="10" name="Google Shape;10;p2"/>
          <p:cNvSpPr txBox="1"/>
          <p:nvPr>
            <p:ph type="ctrTitle"/>
          </p:nvPr>
        </p:nvSpPr>
        <p:spPr>
          <a:xfrm>
            <a:off x="720000" y="1599625"/>
            <a:ext cx="7704000" cy="1416300"/>
          </a:xfrm>
          <a:prstGeom prst="rect">
            <a:avLst/>
          </a:prstGeom>
        </p:spPr>
        <p:txBody>
          <a:bodyPr anchorCtr="0" anchor="ctr"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1756050" y="3147588"/>
            <a:ext cx="5631900" cy="4782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2" name="Google Shape;12;p2"/>
          <p:cNvGrpSpPr/>
          <p:nvPr/>
        </p:nvGrpSpPr>
        <p:grpSpPr>
          <a:xfrm>
            <a:off x="-356890" y="122952"/>
            <a:ext cx="9857792" cy="4897599"/>
            <a:chOff x="-356890" y="122952"/>
            <a:chExt cx="9857792" cy="4897599"/>
          </a:xfrm>
        </p:grpSpPr>
        <p:grpSp>
          <p:nvGrpSpPr>
            <p:cNvPr id="13" name="Google Shape;13;p2"/>
            <p:cNvGrpSpPr/>
            <p:nvPr/>
          </p:nvGrpSpPr>
          <p:grpSpPr>
            <a:xfrm>
              <a:off x="7347106" y="4564656"/>
              <a:ext cx="2153797" cy="455895"/>
              <a:chOff x="4630756" y="1700569"/>
              <a:chExt cx="2153797" cy="455895"/>
            </a:xfrm>
          </p:grpSpPr>
          <p:sp>
            <p:nvSpPr>
              <p:cNvPr id="14" name="Google Shape;14;p2"/>
              <p:cNvSpPr/>
              <p:nvPr/>
            </p:nvSpPr>
            <p:spPr>
              <a:xfrm>
                <a:off x="4663179" y="173299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 name="Google Shape;15;p2"/>
              <p:cNvSpPr/>
              <p:nvPr/>
            </p:nvSpPr>
            <p:spPr>
              <a:xfrm>
                <a:off x="6721253" y="1700569"/>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 name="Google Shape;16;p2"/>
              <p:cNvSpPr/>
              <p:nvPr/>
            </p:nvSpPr>
            <p:spPr>
              <a:xfrm>
                <a:off x="4630756" y="2091364"/>
                <a:ext cx="651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7" name="Google Shape;17;p2"/>
            <p:cNvGrpSpPr/>
            <p:nvPr/>
          </p:nvGrpSpPr>
          <p:grpSpPr>
            <a:xfrm>
              <a:off x="-356890" y="122952"/>
              <a:ext cx="2153797" cy="455801"/>
              <a:chOff x="4886735" y="1558927"/>
              <a:chExt cx="2153797" cy="455801"/>
            </a:xfrm>
          </p:grpSpPr>
          <p:sp>
            <p:nvSpPr>
              <p:cNvPr id="18" name="Google Shape;18;p2"/>
              <p:cNvSpPr/>
              <p:nvPr/>
            </p:nvSpPr>
            <p:spPr>
              <a:xfrm>
                <a:off x="4919159" y="1591351"/>
                <a:ext cx="2090506" cy="390797"/>
              </a:xfrm>
              <a:custGeom>
                <a:rect b="b" l="l" r="r" t="t"/>
                <a:pathLst>
                  <a:path extrusionOk="0" h="893" w="4768">
                    <a:moveTo>
                      <a:pt x="0" y="893"/>
                    </a:moveTo>
                    <a:lnTo>
                      <a:pt x="1232" y="893"/>
                    </a:lnTo>
                    <a:lnTo>
                      <a:pt x="2125" y="0"/>
                    </a:lnTo>
                    <a:lnTo>
                      <a:pt x="4768"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 name="Google Shape;19;p2"/>
              <p:cNvSpPr/>
              <p:nvPr/>
            </p:nvSpPr>
            <p:spPr>
              <a:xfrm>
                <a:off x="4886735" y="1951428"/>
                <a:ext cx="651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 name="Google Shape;20;p2"/>
              <p:cNvSpPr/>
              <p:nvPr/>
            </p:nvSpPr>
            <p:spPr>
              <a:xfrm>
                <a:off x="6977232" y="1558927"/>
                <a:ext cx="633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09" name="Shape 209"/>
        <p:cNvGrpSpPr/>
        <p:nvPr/>
      </p:nvGrpSpPr>
      <p:grpSpPr>
        <a:xfrm>
          <a:off x="0" y="0"/>
          <a:ext cx="0" cy="0"/>
          <a:chOff x="0" y="0"/>
          <a:chExt cx="0" cy="0"/>
        </a:xfrm>
      </p:grpSpPr>
      <p:pic>
        <p:nvPicPr>
          <p:cNvPr id="210" name="Google Shape;210;p11"/>
          <p:cNvPicPr preferRelativeResize="0"/>
          <p:nvPr/>
        </p:nvPicPr>
        <p:blipFill rotWithShape="1">
          <a:blip r:embed="rId2">
            <a:alphaModFix/>
          </a:blip>
          <a:srcRect b="8581" l="922" r="922" t="8581"/>
          <a:stretch/>
        </p:blipFill>
        <p:spPr>
          <a:xfrm>
            <a:off x="0" y="0"/>
            <a:ext cx="9144000" cy="5143500"/>
          </a:xfrm>
          <a:prstGeom prst="rect">
            <a:avLst/>
          </a:prstGeom>
          <a:noFill/>
          <a:ln>
            <a:noFill/>
          </a:ln>
        </p:spPr>
      </p:pic>
      <p:sp>
        <p:nvSpPr>
          <p:cNvPr id="211" name="Google Shape;211;p11"/>
          <p:cNvSpPr txBox="1"/>
          <p:nvPr>
            <p:ph hasCustomPrompt="1" type="title"/>
          </p:nvPr>
        </p:nvSpPr>
        <p:spPr>
          <a:xfrm>
            <a:off x="720000" y="1321650"/>
            <a:ext cx="77040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2" name="Google Shape;212;p11"/>
          <p:cNvSpPr txBox="1"/>
          <p:nvPr>
            <p:ph idx="1" type="body"/>
          </p:nvPr>
        </p:nvSpPr>
        <p:spPr>
          <a:xfrm>
            <a:off x="2197175" y="3208950"/>
            <a:ext cx="4749600" cy="5367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grpSp>
        <p:nvGrpSpPr>
          <p:cNvPr id="213" name="Google Shape;213;p11"/>
          <p:cNvGrpSpPr/>
          <p:nvPr/>
        </p:nvGrpSpPr>
        <p:grpSpPr>
          <a:xfrm rot="-2700000">
            <a:off x="105533" y="4132337"/>
            <a:ext cx="616865" cy="614808"/>
            <a:chOff x="2588041" y="-11077"/>
            <a:chExt cx="511960" cy="510252"/>
          </a:xfrm>
        </p:grpSpPr>
        <p:cxnSp>
          <p:nvCxnSpPr>
            <p:cNvPr id="214" name="Google Shape;214;p11"/>
            <p:cNvCxnSpPr/>
            <p:nvPr/>
          </p:nvCxnSpPr>
          <p:spPr>
            <a:xfrm flipH="1">
              <a:off x="2622263" y="23054"/>
              <a:ext cx="441900" cy="441900"/>
            </a:xfrm>
            <a:prstGeom prst="straightConnector1">
              <a:avLst/>
            </a:prstGeom>
            <a:noFill/>
            <a:ln cap="rnd" cmpd="sng" w="9525">
              <a:solidFill>
                <a:schemeClr val="dk2"/>
              </a:solidFill>
              <a:prstDash val="solid"/>
              <a:round/>
              <a:headEnd len="med" w="med" type="none"/>
              <a:tailEnd len="med" w="med" type="none"/>
            </a:ln>
          </p:spPr>
        </p:cxnSp>
        <p:sp>
          <p:nvSpPr>
            <p:cNvPr id="215" name="Google Shape;215;p11"/>
            <p:cNvSpPr/>
            <p:nvPr/>
          </p:nvSpPr>
          <p:spPr>
            <a:xfrm>
              <a:off x="3030032" y="-11077"/>
              <a:ext cx="69968" cy="69968"/>
            </a:xfrm>
            <a:custGeom>
              <a:rect b="b" l="l" r="r" t="t"/>
              <a:pathLst>
                <a:path extrusionOk="0" h="160" w="160">
                  <a:moveTo>
                    <a:pt x="28" y="28"/>
                  </a:moveTo>
                  <a:cubicBezTo>
                    <a:pt x="57" y="0"/>
                    <a:pt x="103" y="0"/>
                    <a:pt x="131" y="28"/>
                  </a:cubicBezTo>
                  <a:cubicBezTo>
                    <a:pt x="160" y="57"/>
                    <a:pt x="160" y="103"/>
                    <a:pt x="131" y="131"/>
                  </a:cubicBezTo>
                  <a:cubicBezTo>
                    <a:pt x="103" y="160"/>
                    <a:pt x="57" y="160"/>
                    <a:pt x="28" y="131"/>
                  </a:cubicBezTo>
                  <a:cubicBezTo>
                    <a:pt x="0" y="103"/>
                    <a:pt x="0" y="57"/>
                    <a:pt x="28" y="28"/>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 name="Google Shape;216;p11"/>
            <p:cNvSpPr/>
            <p:nvPr/>
          </p:nvSpPr>
          <p:spPr>
            <a:xfrm>
              <a:off x="2588041" y="429207"/>
              <a:ext cx="69968" cy="69968"/>
            </a:xfrm>
            <a:custGeom>
              <a:rect b="b" l="l" r="r" t="t"/>
              <a:pathLst>
                <a:path extrusionOk="0" h="160" w="160">
                  <a:moveTo>
                    <a:pt x="29" y="29"/>
                  </a:moveTo>
                  <a:cubicBezTo>
                    <a:pt x="0" y="57"/>
                    <a:pt x="0" y="103"/>
                    <a:pt x="29" y="132"/>
                  </a:cubicBezTo>
                  <a:cubicBezTo>
                    <a:pt x="57" y="160"/>
                    <a:pt x="103" y="160"/>
                    <a:pt x="132" y="132"/>
                  </a:cubicBezTo>
                  <a:cubicBezTo>
                    <a:pt x="160" y="103"/>
                    <a:pt x="160" y="57"/>
                    <a:pt x="132" y="29"/>
                  </a:cubicBezTo>
                  <a:cubicBezTo>
                    <a:pt x="103" y="0"/>
                    <a:pt x="57" y="0"/>
                    <a:pt x="29"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17" name="Google Shape;217;p11"/>
          <p:cNvGrpSpPr/>
          <p:nvPr/>
        </p:nvGrpSpPr>
        <p:grpSpPr>
          <a:xfrm>
            <a:off x="-1019265" y="3660212"/>
            <a:ext cx="1868687" cy="1646829"/>
            <a:chOff x="2757488" y="0"/>
            <a:chExt cx="1738314" cy="1531934"/>
          </a:xfrm>
        </p:grpSpPr>
        <p:sp>
          <p:nvSpPr>
            <p:cNvPr id="218" name="Google Shape;218;p11"/>
            <p:cNvSpPr/>
            <p:nvPr/>
          </p:nvSpPr>
          <p:spPr>
            <a:xfrm>
              <a:off x="2786063" y="30163"/>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 name="Google Shape;219;p11"/>
            <p:cNvSpPr/>
            <p:nvPr/>
          </p:nvSpPr>
          <p:spPr>
            <a:xfrm>
              <a:off x="2757488" y="1441450"/>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 name="Google Shape;220;p11"/>
            <p:cNvSpPr/>
            <p:nvPr/>
          </p:nvSpPr>
          <p:spPr>
            <a:xfrm>
              <a:off x="4337050" y="0"/>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21" name="Google Shape;221;p11"/>
          <p:cNvGrpSpPr/>
          <p:nvPr/>
        </p:nvGrpSpPr>
        <p:grpSpPr>
          <a:xfrm rot="-8100000">
            <a:off x="169518" y="278609"/>
            <a:ext cx="649282" cy="179386"/>
            <a:chOff x="3525838" y="4135438"/>
            <a:chExt cx="649288" cy="179388"/>
          </a:xfrm>
        </p:grpSpPr>
        <p:sp>
          <p:nvSpPr>
            <p:cNvPr id="222" name="Google Shape;222;p11"/>
            <p:cNvSpPr/>
            <p:nvPr/>
          </p:nvSpPr>
          <p:spPr>
            <a:xfrm>
              <a:off x="3557588" y="4135438"/>
              <a:ext cx="584199" cy="146050"/>
            </a:xfrm>
            <a:custGeom>
              <a:rect b="b" l="l" r="r" t="t"/>
              <a:pathLst>
                <a:path extrusionOk="0" h="359" w="1432">
                  <a:moveTo>
                    <a:pt x="0" y="359"/>
                  </a:moveTo>
                  <a:lnTo>
                    <a:pt x="358" y="0"/>
                  </a:lnTo>
                  <a:lnTo>
                    <a:pt x="1221" y="0"/>
                  </a:lnTo>
                  <a:lnTo>
                    <a:pt x="1432" y="211"/>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 name="Google Shape;223;p11"/>
            <p:cNvSpPr/>
            <p:nvPr/>
          </p:nvSpPr>
          <p:spPr>
            <a:xfrm>
              <a:off x="3525838" y="4249738"/>
              <a:ext cx="65088" cy="65088"/>
            </a:xfrm>
            <a:custGeom>
              <a:rect b="b" l="l" r="r" t="t"/>
              <a:pathLst>
                <a:path extrusionOk="0" h="160" w="160">
                  <a:moveTo>
                    <a:pt x="131" y="131"/>
                  </a:moveTo>
                  <a:cubicBezTo>
                    <a:pt x="103" y="160"/>
                    <a:pt x="57" y="160"/>
                    <a:pt x="28" y="131"/>
                  </a:cubicBezTo>
                  <a:cubicBezTo>
                    <a:pt x="0" y="103"/>
                    <a:pt x="0" y="57"/>
                    <a:pt x="28" y="28"/>
                  </a:cubicBezTo>
                  <a:cubicBezTo>
                    <a:pt x="57" y="0"/>
                    <a:pt x="103" y="0"/>
                    <a:pt x="131" y="28"/>
                  </a:cubicBezTo>
                  <a:cubicBezTo>
                    <a:pt x="160" y="57"/>
                    <a:pt x="160" y="103"/>
                    <a:pt x="131"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 name="Google Shape;224;p11"/>
            <p:cNvSpPr/>
            <p:nvPr/>
          </p:nvSpPr>
          <p:spPr>
            <a:xfrm>
              <a:off x="4110038" y="4189413"/>
              <a:ext cx="65088" cy="65088"/>
            </a:xfrm>
            <a:custGeom>
              <a:rect b="b" l="l" r="r" t="t"/>
              <a:pathLst>
                <a:path extrusionOk="0" h="160" w="160">
                  <a:moveTo>
                    <a:pt x="28" y="132"/>
                  </a:moveTo>
                  <a:cubicBezTo>
                    <a:pt x="57" y="160"/>
                    <a:pt x="103" y="160"/>
                    <a:pt x="131" y="132"/>
                  </a:cubicBezTo>
                  <a:cubicBezTo>
                    <a:pt x="160" y="103"/>
                    <a:pt x="160" y="57"/>
                    <a:pt x="131" y="29"/>
                  </a:cubicBezTo>
                  <a:cubicBezTo>
                    <a:pt x="103" y="0"/>
                    <a:pt x="57" y="0"/>
                    <a:pt x="28" y="29"/>
                  </a:cubicBezTo>
                  <a:cubicBezTo>
                    <a:pt x="0" y="57"/>
                    <a:pt x="0" y="103"/>
                    <a:pt x="28" y="132"/>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25" name="Google Shape;225;p11"/>
          <p:cNvGrpSpPr/>
          <p:nvPr/>
        </p:nvGrpSpPr>
        <p:grpSpPr>
          <a:xfrm rot="10800000">
            <a:off x="-880346" y="229341"/>
            <a:ext cx="2153797" cy="455895"/>
            <a:chOff x="4630756" y="1700569"/>
            <a:chExt cx="2153797" cy="455895"/>
          </a:xfrm>
        </p:grpSpPr>
        <p:sp>
          <p:nvSpPr>
            <p:cNvPr id="226" name="Google Shape;226;p11"/>
            <p:cNvSpPr/>
            <p:nvPr/>
          </p:nvSpPr>
          <p:spPr>
            <a:xfrm>
              <a:off x="4663179" y="173299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 name="Google Shape;227;p11"/>
            <p:cNvSpPr/>
            <p:nvPr/>
          </p:nvSpPr>
          <p:spPr>
            <a:xfrm>
              <a:off x="6721253" y="1700569"/>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 name="Google Shape;228;p11"/>
            <p:cNvSpPr/>
            <p:nvPr/>
          </p:nvSpPr>
          <p:spPr>
            <a:xfrm>
              <a:off x="4630756" y="2091364"/>
              <a:ext cx="651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29" name="Google Shape;229;p11"/>
          <p:cNvGrpSpPr/>
          <p:nvPr/>
        </p:nvGrpSpPr>
        <p:grpSpPr>
          <a:xfrm rot="10800000">
            <a:off x="8076600" y="4539538"/>
            <a:ext cx="2153797" cy="455801"/>
            <a:chOff x="4886735" y="1558927"/>
            <a:chExt cx="2153797" cy="455801"/>
          </a:xfrm>
        </p:grpSpPr>
        <p:sp>
          <p:nvSpPr>
            <p:cNvPr id="230" name="Google Shape;230;p11"/>
            <p:cNvSpPr/>
            <p:nvPr/>
          </p:nvSpPr>
          <p:spPr>
            <a:xfrm>
              <a:off x="4919159" y="1591351"/>
              <a:ext cx="2090506" cy="390797"/>
            </a:xfrm>
            <a:custGeom>
              <a:rect b="b" l="l" r="r" t="t"/>
              <a:pathLst>
                <a:path extrusionOk="0" h="893" w="4768">
                  <a:moveTo>
                    <a:pt x="0" y="893"/>
                  </a:moveTo>
                  <a:lnTo>
                    <a:pt x="1232" y="893"/>
                  </a:lnTo>
                  <a:lnTo>
                    <a:pt x="2125" y="0"/>
                  </a:lnTo>
                  <a:lnTo>
                    <a:pt x="4768"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 name="Google Shape;231;p11"/>
            <p:cNvSpPr/>
            <p:nvPr/>
          </p:nvSpPr>
          <p:spPr>
            <a:xfrm>
              <a:off x="4886735" y="1951428"/>
              <a:ext cx="651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 name="Google Shape;232;p11"/>
            <p:cNvSpPr/>
            <p:nvPr/>
          </p:nvSpPr>
          <p:spPr>
            <a:xfrm>
              <a:off x="6977232" y="1558927"/>
              <a:ext cx="633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33" name="Google Shape;233;p11"/>
          <p:cNvGrpSpPr/>
          <p:nvPr/>
        </p:nvGrpSpPr>
        <p:grpSpPr>
          <a:xfrm rot="10800000">
            <a:off x="8644952" y="-180100"/>
            <a:ext cx="1017112" cy="1274803"/>
            <a:chOff x="3406775" y="1971675"/>
            <a:chExt cx="946151" cy="1185863"/>
          </a:xfrm>
        </p:grpSpPr>
        <p:sp>
          <p:nvSpPr>
            <p:cNvPr id="234" name="Google Shape;234;p11"/>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5" name="Google Shape;235;p11"/>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6" name="Google Shape;236;p11"/>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37" name="Google Shape;237;p11"/>
          <p:cNvGrpSpPr/>
          <p:nvPr/>
        </p:nvGrpSpPr>
        <p:grpSpPr>
          <a:xfrm rot="10800000">
            <a:off x="8063598" y="75336"/>
            <a:ext cx="855055" cy="686105"/>
            <a:chOff x="3524250" y="1991279"/>
            <a:chExt cx="795400" cy="638237"/>
          </a:xfrm>
        </p:grpSpPr>
        <p:sp>
          <p:nvSpPr>
            <p:cNvPr id="238" name="Google Shape;238;p11"/>
            <p:cNvSpPr/>
            <p:nvPr/>
          </p:nvSpPr>
          <p:spPr>
            <a:xfrm>
              <a:off x="3554413" y="2019854"/>
              <a:ext cx="736598" cy="581026"/>
            </a:xfrm>
            <a:custGeom>
              <a:rect b="b" l="l" r="r" t="t"/>
              <a:pathLst>
                <a:path extrusionOk="0" h="1422" w="1805">
                  <a:moveTo>
                    <a:pt x="1805" y="1422"/>
                  </a:moveTo>
                  <a:lnTo>
                    <a:pt x="729" y="1422"/>
                  </a:lnTo>
                  <a:lnTo>
                    <a:pt x="0" y="693"/>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9" name="Google Shape;239;p11"/>
            <p:cNvSpPr/>
            <p:nvPr/>
          </p:nvSpPr>
          <p:spPr>
            <a:xfrm>
              <a:off x="4260850" y="2570716"/>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0" name="Google Shape;240;p11"/>
            <p:cNvSpPr/>
            <p:nvPr/>
          </p:nvSpPr>
          <p:spPr>
            <a:xfrm>
              <a:off x="3524250" y="1991279"/>
              <a:ext cx="603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41" name="Google Shape;241;p11"/>
          <p:cNvGrpSpPr/>
          <p:nvPr/>
        </p:nvGrpSpPr>
        <p:grpSpPr>
          <a:xfrm rot="-900094">
            <a:off x="8115699" y="4731415"/>
            <a:ext cx="616894" cy="614837"/>
            <a:chOff x="2588041" y="-11077"/>
            <a:chExt cx="511960" cy="510252"/>
          </a:xfrm>
        </p:grpSpPr>
        <p:cxnSp>
          <p:nvCxnSpPr>
            <p:cNvPr id="242" name="Google Shape;242;p11"/>
            <p:cNvCxnSpPr/>
            <p:nvPr/>
          </p:nvCxnSpPr>
          <p:spPr>
            <a:xfrm flipH="1">
              <a:off x="2622263" y="23054"/>
              <a:ext cx="441900" cy="441900"/>
            </a:xfrm>
            <a:prstGeom prst="straightConnector1">
              <a:avLst/>
            </a:prstGeom>
            <a:noFill/>
            <a:ln cap="rnd" cmpd="sng" w="9525">
              <a:solidFill>
                <a:schemeClr val="dk2"/>
              </a:solidFill>
              <a:prstDash val="solid"/>
              <a:round/>
              <a:headEnd len="med" w="med" type="none"/>
              <a:tailEnd len="med" w="med" type="none"/>
            </a:ln>
          </p:spPr>
        </p:cxnSp>
        <p:sp>
          <p:nvSpPr>
            <p:cNvPr id="243" name="Google Shape;243;p11"/>
            <p:cNvSpPr/>
            <p:nvPr/>
          </p:nvSpPr>
          <p:spPr>
            <a:xfrm>
              <a:off x="3030032" y="-11077"/>
              <a:ext cx="69968" cy="69968"/>
            </a:xfrm>
            <a:custGeom>
              <a:rect b="b" l="l" r="r" t="t"/>
              <a:pathLst>
                <a:path extrusionOk="0" h="160" w="160">
                  <a:moveTo>
                    <a:pt x="28" y="28"/>
                  </a:moveTo>
                  <a:cubicBezTo>
                    <a:pt x="57" y="0"/>
                    <a:pt x="103" y="0"/>
                    <a:pt x="131" y="28"/>
                  </a:cubicBezTo>
                  <a:cubicBezTo>
                    <a:pt x="160" y="57"/>
                    <a:pt x="160" y="103"/>
                    <a:pt x="131" y="131"/>
                  </a:cubicBezTo>
                  <a:cubicBezTo>
                    <a:pt x="103" y="160"/>
                    <a:pt x="57" y="160"/>
                    <a:pt x="28" y="131"/>
                  </a:cubicBezTo>
                  <a:cubicBezTo>
                    <a:pt x="0" y="103"/>
                    <a:pt x="0" y="57"/>
                    <a:pt x="28" y="28"/>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 name="Google Shape;244;p11"/>
            <p:cNvSpPr/>
            <p:nvPr/>
          </p:nvSpPr>
          <p:spPr>
            <a:xfrm>
              <a:off x="2588041" y="429207"/>
              <a:ext cx="69968" cy="69968"/>
            </a:xfrm>
            <a:custGeom>
              <a:rect b="b" l="l" r="r" t="t"/>
              <a:pathLst>
                <a:path extrusionOk="0" h="160" w="160">
                  <a:moveTo>
                    <a:pt x="29" y="29"/>
                  </a:moveTo>
                  <a:cubicBezTo>
                    <a:pt x="0" y="57"/>
                    <a:pt x="0" y="103"/>
                    <a:pt x="29" y="132"/>
                  </a:cubicBezTo>
                  <a:cubicBezTo>
                    <a:pt x="57" y="160"/>
                    <a:pt x="103" y="160"/>
                    <a:pt x="132" y="132"/>
                  </a:cubicBezTo>
                  <a:cubicBezTo>
                    <a:pt x="160" y="103"/>
                    <a:pt x="160" y="57"/>
                    <a:pt x="132" y="29"/>
                  </a:cubicBezTo>
                  <a:cubicBezTo>
                    <a:pt x="103" y="0"/>
                    <a:pt x="57" y="0"/>
                    <a:pt x="29"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1"/>
        </a:solidFill>
      </p:bgPr>
    </p:bg>
    <p:spTree>
      <p:nvGrpSpPr>
        <p:cNvPr id="245" name="Shape 24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246" name="Shape 246"/>
        <p:cNvGrpSpPr/>
        <p:nvPr/>
      </p:nvGrpSpPr>
      <p:grpSpPr>
        <a:xfrm>
          <a:off x="0" y="0"/>
          <a:ext cx="0" cy="0"/>
          <a:chOff x="0" y="0"/>
          <a:chExt cx="0" cy="0"/>
        </a:xfrm>
      </p:grpSpPr>
      <p:pic>
        <p:nvPicPr>
          <p:cNvPr id="247" name="Google Shape;247;p13"/>
          <p:cNvPicPr preferRelativeResize="0"/>
          <p:nvPr/>
        </p:nvPicPr>
        <p:blipFill rotWithShape="1">
          <a:blip r:embed="rId2">
            <a:alphaModFix/>
          </a:blip>
          <a:srcRect b="8581" l="901" r="1155" t="8581"/>
          <a:stretch/>
        </p:blipFill>
        <p:spPr>
          <a:xfrm>
            <a:off x="21925" y="-1"/>
            <a:ext cx="9124500" cy="5143500"/>
          </a:xfrm>
          <a:prstGeom prst="rect">
            <a:avLst/>
          </a:prstGeom>
          <a:noFill/>
          <a:ln>
            <a:noFill/>
          </a:ln>
        </p:spPr>
      </p:pic>
      <p:sp>
        <p:nvSpPr>
          <p:cNvPr id="248" name="Google Shape;248;p13"/>
          <p:cNvSpPr txBox="1"/>
          <p:nvPr>
            <p:ph hasCustomPrompt="1" type="title"/>
          </p:nvPr>
        </p:nvSpPr>
        <p:spPr>
          <a:xfrm>
            <a:off x="4370100" y="689257"/>
            <a:ext cx="708600" cy="564600"/>
          </a:xfrm>
          <a:prstGeom prst="rect">
            <a:avLst/>
          </a:prstGeom>
          <a:effectLst>
            <a:outerShdw blurRad="85725" rotWithShape="0" algn="bl" dist="19050">
              <a:schemeClr val="lt2"/>
            </a:outerShdw>
          </a:effectLst>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9" name="Google Shape;249;p13"/>
          <p:cNvSpPr txBox="1"/>
          <p:nvPr>
            <p:ph idx="1" type="subTitle"/>
          </p:nvPr>
        </p:nvSpPr>
        <p:spPr>
          <a:xfrm>
            <a:off x="5215500" y="904046"/>
            <a:ext cx="3208500" cy="4764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50" name="Google Shape;250;p13"/>
          <p:cNvSpPr txBox="1"/>
          <p:nvPr>
            <p:ph hasCustomPrompt="1" idx="2" type="title"/>
          </p:nvPr>
        </p:nvSpPr>
        <p:spPr>
          <a:xfrm>
            <a:off x="4370100" y="1756057"/>
            <a:ext cx="708600" cy="564600"/>
          </a:xfrm>
          <a:prstGeom prst="rect">
            <a:avLst/>
          </a:prstGeom>
          <a:effectLst>
            <a:outerShdw blurRad="85725" rotWithShape="0" algn="bl" dist="19050">
              <a:schemeClr val="lt2"/>
            </a:outerShdw>
          </a:effectLst>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1" name="Google Shape;251;p13"/>
          <p:cNvSpPr txBox="1"/>
          <p:nvPr>
            <p:ph idx="3" type="subTitle"/>
          </p:nvPr>
        </p:nvSpPr>
        <p:spPr>
          <a:xfrm>
            <a:off x="5215500" y="1951693"/>
            <a:ext cx="3208500" cy="4764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52" name="Google Shape;252;p13"/>
          <p:cNvSpPr txBox="1"/>
          <p:nvPr>
            <p:ph hasCustomPrompt="1" idx="4" type="title"/>
          </p:nvPr>
        </p:nvSpPr>
        <p:spPr>
          <a:xfrm>
            <a:off x="4370100" y="2822857"/>
            <a:ext cx="708600" cy="564600"/>
          </a:xfrm>
          <a:prstGeom prst="rect">
            <a:avLst/>
          </a:prstGeom>
          <a:effectLst>
            <a:outerShdw blurRad="85725" rotWithShape="0" algn="bl" dist="19050">
              <a:schemeClr val="lt2"/>
            </a:outerShdw>
          </a:effectLst>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3" name="Google Shape;253;p13"/>
          <p:cNvSpPr txBox="1"/>
          <p:nvPr>
            <p:ph idx="5" type="subTitle"/>
          </p:nvPr>
        </p:nvSpPr>
        <p:spPr>
          <a:xfrm>
            <a:off x="5215500" y="3042857"/>
            <a:ext cx="3208500" cy="4764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54" name="Google Shape;254;p13"/>
          <p:cNvSpPr txBox="1"/>
          <p:nvPr>
            <p:ph hasCustomPrompt="1" idx="6" type="title"/>
          </p:nvPr>
        </p:nvSpPr>
        <p:spPr>
          <a:xfrm>
            <a:off x="4370100" y="3889657"/>
            <a:ext cx="708600" cy="564600"/>
          </a:xfrm>
          <a:prstGeom prst="rect">
            <a:avLst/>
          </a:prstGeom>
          <a:effectLst>
            <a:outerShdw blurRad="85725" rotWithShape="0" algn="bl" dist="19050">
              <a:schemeClr val="lt2"/>
            </a:outerShdw>
          </a:effectLst>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5" name="Google Shape;255;p13"/>
          <p:cNvSpPr txBox="1"/>
          <p:nvPr>
            <p:ph idx="7" type="subTitle"/>
          </p:nvPr>
        </p:nvSpPr>
        <p:spPr>
          <a:xfrm>
            <a:off x="5215500" y="4104383"/>
            <a:ext cx="3208500" cy="4764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56" name="Google Shape;256;p13"/>
          <p:cNvSpPr txBox="1"/>
          <p:nvPr>
            <p:ph idx="8" type="title"/>
          </p:nvPr>
        </p:nvSpPr>
        <p:spPr>
          <a:xfrm>
            <a:off x="1126100" y="1929450"/>
            <a:ext cx="2683800" cy="1284600"/>
          </a:xfrm>
          <a:prstGeom prst="rect">
            <a:avLst/>
          </a:prstGeom>
          <a:effectLst>
            <a:outerShdw blurRad="85725" rotWithShape="0" algn="bl">
              <a:schemeClr val="lt2"/>
            </a:outerShdw>
          </a:effectLst>
        </p:spPr>
        <p:txBody>
          <a:bodyPr anchorCtr="0" anchor="ctr" bIns="91425" lIns="91425" spcFirstLastPara="1" rIns="91425" wrap="square" tIns="91425">
            <a:noAutofit/>
          </a:bodyPr>
          <a:lstStyle>
            <a:lvl1pPr lvl="0" rtl="0" algn="ctr">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7" name="Google Shape;257;p13"/>
          <p:cNvSpPr txBox="1"/>
          <p:nvPr>
            <p:ph idx="9" type="subTitle"/>
          </p:nvPr>
        </p:nvSpPr>
        <p:spPr>
          <a:xfrm>
            <a:off x="5215500" y="562652"/>
            <a:ext cx="3208500" cy="3336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Allerta Stencil"/>
              <a:buNone/>
              <a:defRPr sz="2000">
                <a:solidFill>
                  <a:schemeClr val="dk2"/>
                </a:solidFill>
                <a:latin typeface="Allerta Stencil"/>
                <a:ea typeface="Allerta Stencil"/>
                <a:cs typeface="Allerta Stencil"/>
                <a:sym typeface="Allerta Stencil"/>
              </a:defRPr>
            </a:lvl1pPr>
            <a:lvl2pPr lvl="1" rtl="0">
              <a:lnSpc>
                <a:spcPct val="100000"/>
              </a:lnSpc>
              <a:spcBef>
                <a:spcPts val="0"/>
              </a:spcBef>
              <a:spcAft>
                <a:spcPts val="0"/>
              </a:spcAft>
              <a:buClr>
                <a:schemeClr val="dk1"/>
              </a:buClr>
              <a:buSzPts val="2400"/>
              <a:buFont typeface="Allerta Stencil"/>
              <a:buNone/>
              <a:defRPr sz="2400">
                <a:solidFill>
                  <a:schemeClr val="dk1"/>
                </a:solidFill>
                <a:latin typeface="Allerta Stencil"/>
                <a:ea typeface="Allerta Stencil"/>
                <a:cs typeface="Allerta Stencil"/>
                <a:sym typeface="Allerta Stencil"/>
              </a:defRPr>
            </a:lvl2pPr>
            <a:lvl3pPr lvl="2" rtl="0">
              <a:lnSpc>
                <a:spcPct val="100000"/>
              </a:lnSpc>
              <a:spcBef>
                <a:spcPts val="0"/>
              </a:spcBef>
              <a:spcAft>
                <a:spcPts val="0"/>
              </a:spcAft>
              <a:buClr>
                <a:schemeClr val="dk1"/>
              </a:buClr>
              <a:buSzPts val="2400"/>
              <a:buFont typeface="Allerta Stencil"/>
              <a:buNone/>
              <a:defRPr sz="2400">
                <a:solidFill>
                  <a:schemeClr val="dk1"/>
                </a:solidFill>
                <a:latin typeface="Allerta Stencil"/>
                <a:ea typeface="Allerta Stencil"/>
                <a:cs typeface="Allerta Stencil"/>
                <a:sym typeface="Allerta Stencil"/>
              </a:defRPr>
            </a:lvl3pPr>
            <a:lvl4pPr lvl="3" rtl="0">
              <a:lnSpc>
                <a:spcPct val="100000"/>
              </a:lnSpc>
              <a:spcBef>
                <a:spcPts val="0"/>
              </a:spcBef>
              <a:spcAft>
                <a:spcPts val="0"/>
              </a:spcAft>
              <a:buClr>
                <a:schemeClr val="dk1"/>
              </a:buClr>
              <a:buSzPts val="2400"/>
              <a:buFont typeface="Allerta Stencil"/>
              <a:buNone/>
              <a:defRPr sz="2400">
                <a:solidFill>
                  <a:schemeClr val="dk1"/>
                </a:solidFill>
                <a:latin typeface="Allerta Stencil"/>
                <a:ea typeface="Allerta Stencil"/>
                <a:cs typeface="Allerta Stencil"/>
                <a:sym typeface="Allerta Stencil"/>
              </a:defRPr>
            </a:lvl4pPr>
            <a:lvl5pPr lvl="4" rtl="0">
              <a:lnSpc>
                <a:spcPct val="100000"/>
              </a:lnSpc>
              <a:spcBef>
                <a:spcPts val="0"/>
              </a:spcBef>
              <a:spcAft>
                <a:spcPts val="0"/>
              </a:spcAft>
              <a:buClr>
                <a:schemeClr val="dk1"/>
              </a:buClr>
              <a:buSzPts val="2400"/>
              <a:buFont typeface="Allerta Stencil"/>
              <a:buNone/>
              <a:defRPr sz="2400">
                <a:solidFill>
                  <a:schemeClr val="dk1"/>
                </a:solidFill>
                <a:latin typeface="Allerta Stencil"/>
                <a:ea typeface="Allerta Stencil"/>
                <a:cs typeface="Allerta Stencil"/>
                <a:sym typeface="Allerta Stencil"/>
              </a:defRPr>
            </a:lvl5pPr>
            <a:lvl6pPr lvl="5" rtl="0">
              <a:lnSpc>
                <a:spcPct val="100000"/>
              </a:lnSpc>
              <a:spcBef>
                <a:spcPts val="0"/>
              </a:spcBef>
              <a:spcAft>
                <a:spcPts val="0"/>
              </a:spcAft>
              <a:buClr>
                <a:schemeClr val="dk1"/>
              </a:buClr>
              <a:buSzPts val="2400"/>
              <a:buFont typeface="Allerta Stencil"/>
              <a:buNone/>
              <a:defRPr sz="2400">
                <a:solidFill>
                  <a:schemeClr val="dk1"/>
                </a:solidFill>
                <a:latin typeface="Allerta Stencil"/>
                <a:ea typeface="Allerta Stencil"/>
                <a:cs typeface="Allerta Stencil"/>
                <a:sym typeface="Allerta Stencil"/>
              </a:defRPr>
            </a:lvl6pPr>
            <a:lvl7pPr lvl="6" rtl="0">
              <a:lnSpc>
                <a:spcPct val="100000"/>
              </a:lnSpc>
              <a:spcBef>
                <a:spcPts val="0"/>
              </a:spcBef>
              <a:spcAft>
                <a:spcPts val="0"/>
              </a:spcAft>
              <a:buClr>
                <a:schemeClr val="dk1"/>
              </a:buClr>
              <a:buSzPts val="2400"/>
              <a:buFont typeface="Allerta Stencil"/>
              <a:buNone/>
              <a:defRPr sz="2400">
                <a:solidFill>
                  <a:schemeClr val="dk1"/>
                </a:solidFill>
                <a:latin typeface="Allerta Stencil"/>
                <a:ea typeface="Allerta Stencil"/>
                <a:cs typeface="Allerta Stencil"/>
                <a:sym typeface="Allerta Stencil"/>
              </a:defRPr>
            </a:lvl7pPr>
            <a:lvl8pPr lvl="7" rtl="0">
              <a:lnSpc>
                <a:spcPct val="100000"/>
              </a:lnSpc>
              <a:spcBef>
                <a:spcPts val="0"/>
              </a:spcBef>
              <a:spcAft>
                <a:spcPts val="0"/>
              </a:spcAft>
              <a:buClr>
                <a:schemeClr val="dk1"/>
              </a:buClr>
              <a:buSzPts val="2400"/>
              <a:buFont typeface="Allerta Stencil"/>
              <a:buNone/>
              <a:defRPr sz="2400">
                <a:solidFill>
                  <a:schemeClr val="dk1"/>
                </a:solidFill>
                <a:latin typeface="Allerta Stencil"/>
                <a:ea typeface="Allerta Stencil"/>
                <a:cs typeface="Allerta Stencil"/>
                <a:sym typeface="Allerta Stencil"/>
              </a:defRPr>
            </a:lvl8pPr>
            <a:lvl9pPr lvl="8" rtl="0">
              <a:lnSpc>
                <a:spcPct val="100000"/>
              </a:lnSpc>
              <a:spcBef>
                <a:spcPts val="0"/>
              </a:spcBef>
              <a:spcAft>
                <a:spcPts val="0"/>
              </a:spcAft>
              <a:buClr>
                <a:schemeClr val="dk1"/>
              </a:buClr>
              <a:buSzPts val="2400"/>
              <a:buFont typeface="Allerta Stencil"/>
              <a:buNone/>
              <a:defRPr sz="2400">
                <a:solidFill>
                  <a:schemeClr val="dk1"/>
                </a:solidFill>
                <a:latin typeface="Allerta Stencil"/>
                <a:ea typeface="Allerta Stencil"/>
                <a:cs typeface="Allerta Stencil"/>
                <a:sym typeface="Allerta Stencil"/>
              </a:defRPr>
            </a:lvl9pPr>
          </a:lstStyle>
          <a:p/>
        </p:txBody>
      </p:sp>
      <p:sp>
        <p:nvSpPr>
          <p:cNvPr id="258" name="Google Shape;258;p13"/>
          <p:cNvSpPr txBox="1"/>
          <p:nvPr>
            <p:ph idx="13" type="subTitle"/>
          </p:nvPr>
        </p:nvSpPr>
        <p:spPr>
          <a:xfrm>
            <a:off x="5215500" y="1610424"/>
            <a:ext cx="3208500" cy="3333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Allerta Stencil"/>
              <a:buNone/>
              <a:defRPr sz="2000">
                <a:solidFill>
                  <a:schemeClr val="dk2"/>
                </a:solidFill>
                <a:latin typeface="Allerta Stencil"/>
                <a:ea typeface="Allerta Stencil"/>
                <a:cs typeface="Allerta Stencil"/>
                <a:sym typeface="Allerta Stencil"/>
              </a:defRPr>
            </a:lvl1pPr>
            <a:lvl2pPr lvl="1" rtl="0">
              <a:lnSpc>
                <a:spcPct val="100000"/>
              </a:lnSpc>
              <a:spcBef>
                <a:spcPts val="0"/>
              </a:spcBef>
              <a:spcAft>
                <a:spcPts val="0"/>
              </a:spcAft>
              <a:buClr>
                <a:schemeClr val="dk1"/>
              </a:buClr>
              <a:buSzPts val="2400"/>
              <a:buFont typeface="Allerta Stencil"/>
              <a:buNone/>
              <a:defRPr sz="2400">
                <a:solidFill>
                  <a:schemeClr val="dk1"/>
                </a:solidFill>
                <a:latin typeface="Allerta Stencil"/>
                <a:ea typeface="Allerta Stencil"/>
                <a:cs typeface="Allerta Stencil"/>
                <a:sym typeface="Allerta Stencil"/>
              </a:defRPr>
            </a:lvl2pPr>
            <a:lvl3pPr lvl="2" rtl="0">
              <a:lnSpc>
                <a:spcPct val="100000"/>
              </a:lnSpc>
              <a:spcBef>
                <a:spcPts val="0"/>
              </a:spcBef>
              <a:spcAft>
                <a:spcPts val="0"/>
              </a:spcAft>
              <a:buClr>
                <a:schemeClr val="dk1"/>
              </a:buClr>
              <a:buSzPts val="2400"/>
              <a:buFont typeface="Allerta Stencil"/>
              <a:buNone/>
              <a:defRPr sz="2400">
                <a:solidFill>
                  <a:schemeClr val="dk1"/>
                </a:solidFill>
                <a:latin typeface="Allerta Stencil"/>
                <a:ea typeface="Allerta Stencil"/>
                <a:cs typeface="Allerta Stencil"/>
                <a:sym typeface="Allerta Stencil"/>
              </a:defRPr>
            </a:lvl3pPr>
            <a:lvl4pPr lvl="3" rtl="0">
              <a:lnSpc>
                <a:spcPct val="100000"/>
              </a:lnSpc>
              <a:spcBef>
                <a:spcPts val="0"/>
              </a:spcBef>
              <a:spcAft>
                <a:spcPts val="0"/>
              </a:spcAft>
              <a:buClr>
                <a:schemeClr val="dk1"/>
              </a:buClr>
              <a:buSzPts val="2400"/>
              <a:buFont typeface="Allerta Stencil"/>
              <a:buNone/>
              <a:defRPr sz="2400">
                <a:solidFill>
                  <a:schemeClr val="dk1"/>
                </a:solidFill>
                <a:latin typeface="Allerta Stencil"/>
                <a:ea typeface="Allerta Stencil"/>
                <a:cs typeface="Allerta Stencil"/>
                <a:sym typeface="Allerta Stencil"/>
              </a:defRPr>
            </a:lvl4pPr>
            <a:lvl5pPr lvl="4" rtl="0">
              <a:lnSpc>
                <a:spcPct val="100000"/>
              </a:lnSpc>
              <a:spcBef>
                <a:spcPts val="0"/>
              </a:spcBef>
              <a:spcAft>
                <a:spcPts val="0"/>
              </a:spcAft>
              <a:buClr>
                <a:schemeClr val="dk1"/>
              </a:buClr>
              <a:buSzPts val="2400"/>
              <a:buFont typeface="Allerta Stencil"/>
              <a:buNone/>
              <a:defRPr sz="2400">
                <a:solidFill>
                  <a:schemeClr val="dk1"/>
                </a:solidFill>
                <a:latin typeface="Allerta Stencil"/>
                <a:ea typeface="Allerta Stencil"/>
                <a:cs typeface="Allerta Stencil"/>
                <a:sym typeface="Allerta Stencil"/>
              </a:defRPr>
            </a:lvl5pPr>
            <a:lvl6pPr lvl="5" rtl="0">
              <a:lnSpc>
                <a:spcPct val="100000"/>
              </a:lnSpc>
              <a:spcBef>
                <a:spcPts val="0"/>
              </a:spcBef>
              <a:spcAft>
                <a:spcPts val="0"/>
              </a:spcAft>
              <a:buClr>
                <a:schemeClr val="dk1"/>
              </a:buClr>
              <a:buSzPts val="2400"/>
              <a:buFont typeface="Allerta Stencil"/>
              <a:buNone/>
              <a:defRPr sz="2400">
                <a:solidFill>
                  <a:schemeClr val="dk1"/>
                </a:solidFill>
                <a:latin typeface="Allerta Stencil"/>
                <a:ea typeface="Allerta Stencil"/>
                <a:cs typeface="Allerta Stencil"/>
                <a:sym typeface="Allerta Stencil"/>
              </a:defRPr>
            </a:lvl6pPr>
            <a:lvl7pPr lvl="6" rtl="0">
              <a:lnSpc>
                <a:spcPct val="100000"/>
              </a:lnSpc>
              <a:spcBef>
                <a:spcPts val="0"/>
              </a:spcBef>
              <a:spcAft>
                <a:spcPts val="0"/>
              </a:spcAft>
              <a:buClr>
                <a:schemeClr val="dk1"/>
              </a:buClr>
              <a:buSzPts val="2400"/>
              <a:buFont typeface="Allerta Stencil"/>
              <a:buNone/>
              <a:defRPr sz="2400">
                <a:solidFill>
                  <a:schemeClr val="dk1"/>
                </a:solidFill>
                <a:latin typeface="Allerta Stencil"/>
                <a:ea typeface="Allerta Stencil"/>
                <a:cs typeface="Allerta Stencil"/>
                <a:sym typeface="Allerta Stencil"/>
              </a:defRPr>
            </a:lvl7pPr>
            <a:lvl8pPr lvl="7" rtl="0">
              <a:lnSpc>
                <a:spcPct val="100000"/>
              </a:lnSpc>
              <a:spcBef>
                <a:spcPts val="0"/>
              </a:spcBef>
              <a:spcAft>
                <a:spcPts val="0"/>
              </a:spcAft>
              <a:buClr>
                <a:schemeClr val="dk1"/>
              </a:buClr>
              <a:buSzPts val="2400"/>
              <a:buFont typeface="Allerta Stencil"/>
              <a:buNone/>
              <a:defRPr sz="2400">
                <a:solidFill>
                  <a:schemeClr val="dk1"/>
                </a:solidFill>
                <a:latin typeface="Allerta Stencil"/>
                <a:ea typeface="Allerta Stencil"/>
                <a:cs typeface="Allerta Stencil"/>
                <a:sym typeface="Allerta Stencil"/>
              </a:defRPr>
            </a:lvl8pPr>
            <a:lvl9pPr lvl="8" rtl="0">
              <a:lnSpc>
                <a:spcPct val="100000"/>
              </a:lnSpc>
              <a:spcBef>
                <a:spcPts val="0"/>
              </a:spcBef>
              <a:spcAft>
                <a:spcPts val="0"/>
              </a:spcAft>
              <a:buClr>
                <a:schemeClr val="dk1"/>
              </a:buClr>
              <a:buSzPts val="2400"/>
              <a:buFont typeface="Allerta Stencil"/>
              <a:buNone/>
              <a:defRPr sz="2400">
                <a:solidFill>
                  <a:schemeClr val="dk1"/>
                </a:solidFill>
                <a:latin typeface="Allerta Stencil"/>
                <a:ea typeface="Allerta Stencil"/>
                <a:cs typeface="Allerta Stencil"/>
                <a:sym typeface="Allerta Stencil"/>
              </a:defRPr>
            </a:lvl9pPr>
          </a:lstStyle>
          <a:p/>
        </p:txBody>
      </p:sp>
      <p:sp>
        <p:nvSpPr>
          <p:cNvPr id="259" name="Google Shape;259;p13"/>
          <p:cNvSpPr txBox="1"/>
          <p:nvPr>
            <p:ph idx="14" type="subTitle"/>
          </p:nvPr>
        </p:nvSpPr>
        <p:spPr>
          <a:xfrm>
            <a:off x="5215500" y="2701599"/>
            <a:ext cx="3208500" cy="3333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Allerta Stencil"/>
              <a:buNone/>
              <a:defRPr sz="2000">
                <a:solidFill>
                  <a:schemeClr val="dk2"/>
                </a:solidFill>
                <a:latin typeface="Allerta Stencil"/>
                <a:ea typeface="Allerta Stencil"/>
                <a:cs typeface="Allerta Stencil"/>
                <a:sym typeface="Allerta Stencil"/>
              </a:defRPr>
            </a:lvl1pPr>
            <a:lvl2pPr lvl="1" rtl="0">
              <a:lnSpc>
                <a:spcPct val="100000"/>
              </a:lnSpc>
              <a:spcBef>
                <a:spcPts val="0"/>
              </a:spcBef>
              <a:spcAft>
                <a:spcPts val="0"/>
              </a:spcAft>
              <a:buClr>
                <a:schemeClr val="dk1"/>
              </a:buClr>
              <a:buSzPts val="2400"/>
              <a:buFont typeface="Allerta Stencil"/>
              <a:buNone/>
              <a:defRPr sz="2400">
                <a:solidFill>
                  <a:schemeClr val="dk1"/>
                </a:solidFill>
                <a:latin typeface="Allerta Stencil"/>
                <a:ea typeface="Allerta Stencil"/>
                <a:cs typeface="Allerta Stencil"/>
                <a:sym typeface="Allerta Stencil"/>
              </a:defRPr>
            </a:lvl2pPr>
            <a:lvl3pPr lvl="2" rtl="0">
              <a:lnSpc>
                <a:spcPct val="100000"/>
              </a:lnSpc>
              <a:spcBef>
                <a:spcPts val="0"/>
              </a:spcBef>
              <a:spcAft>
                <a:spcPts val="0"/>
              </a:spcAft>
              <a:buClr>
                <a:schemeClr val="dk1"/>
              </a:buClr>
              <a:buSzPts val="2400"/>
              <a:buFont typeface="Allerta Stencil"/>
              <a:buNone/>
              <a:defRPr sz="2400">
                <a:solidFill>
                  <a:schemeClr val="dk1"/>
                </a:solidFill>
                <a:latin typeface="Allerta Stencil"/>
                <a:ea typeface="Allerta Stencil"/>
                <a:cs typeface="Allerta Stencil"/>
                <a:sym typeface="Allerta Stencil"/>
              </a:defRPr>
            </a:lvl3pPr>
            <a:lvl4pPr lvl="3" rtl="0">
              <a:lnSpc>
                <a:spcPct val="100000"/>
              </a:lnSpc>
              <a:spcBef>
                <a:spcPts val="0"/>
              </a:spcBef>
              <a:spcAft>
                <a:spcPts val="0"/>
              </a:spcAft>
              <a:buClr>
                <a:schemeClr val="dk1"/>
              </a:buClr>
              <a:buSzPts val="2400"/>
              <a:buFont typeface="Allerta Stencil"/>
              <a:buNone/>
              <a:defRPr sz="2400">
                <a:solidFill>
                  <a:schemeClr val="dk1"/>
                </a:solidFill>
                <a:latin typeface="Allerta Stencil"/>
                <a:ea typeface="Allerta Stencil"/>
                <a:cs typeface="Allerta Stencil"/>
                <a:sym typeface="Allerta Stencil"/>
              </a:defRPr>
            </a:lvl4pPr>
            <a:lvl5pPr lvl="4" rtl="0">
              <a:lnSpc>
                <a:spcPct val="100000"/>
              </a:lnSpc>
              <a:spcBef>
                <a:spcPts val="0"/>
              </a:spcBef>
              <a:spcAft>
                <a:spcPts val="0"/>
              </a:spcAft>
              <a:buClr>
                <a:schemeClr val="dk1"/>
              </a:buClr>
              <a:buSzPts val="2400"/>
              <a:buFont typeface="Allerta Stencil"/>
              <a:buNone/>
              <a:defRPr sz="2400">
                <a:solidFill>
                  <a:schemeClr val="dk1"/>
                </a:solidFill>
                <a:latin typeface="Allerta Stencil"/>
                <a:ea typeface="Allerta Stencil"/>
                <a:cs typeface="Allerta Stencil"/>
                <a:sym typeface="Allerta Stencil"/>
              </a:defRPr>
            </a:lvl5pPr>
            <a:lvl6pPr lvl="5" rtl="0">
              <a:lnSpc>
                <a:spcPct val="100000"/>
              </a:lnSpc>
              <a:spcBef>
                <a:spcPts val="0"/>
              </a:spcBef>
              <a:spcAft>
                <a:spcPts val="0"/>
              </a:spcAft>
              <a:buClr>
                <a:schemeClr val="dk1"/>
              </a:buClr>
              <a:buSzPts val="2400"/>
              <a:buFont typeface="Allerta Stencil"/>
              <a:buNone/>
              <a:defRPr sz="2400">
                <a:solidFill>
                  <a:schemeClr val="dk1"/>
                </a:solidFill>
                <a:latin typeface="Allerta Stencil"/>
                <a:ea typeface="Allerta Stencil"/>
                <a:cs typeface="Allerta Stencil"/>
                <a:sym typeface="Allerta Stencil"/>
              </a:defRPr>
            </a:lvl6pPr>
            <a:lvl7pPr lvl="6" rtl="0">
              <a:lnSpc>
                <a:spcPct val="100000"/>
              </a:lnSpc>
              <a:spcBef>
                <a:spcPts val="0"/>
              </a:spcBef>
              <a:spcAft>
                <a:spcPts val="0"/>
              </a:spcAft>
              <a:buClr>
                <a:schemeClr val="dk1"/>
              </a:buClr>
              <a:buSzPts val="2400"/>
              <a:buFont typeface="Allerta Stencil"/>
              <a:buNone/>
              <a:defRPr sz="2400">
                <a:solidFill>
                  <a:schemeClr val="dk1"/>
                </a:solidFill>
                <a:latin typeface="Allerta Stencil"/>
                <a:ea typeface="Allerta Stencil"/>
                <a:cs typeface="Allerta Stencil"/>
                <a:sym typeface="Allerta Stencil"/>
              </a:defRPr>
            </a:lvl7pPr>
            <a:lvl8pPr lvl="7" rtl="0">
              <a:lnSpc>
                <a:spcPct val="100000"/>
              </a:lnSpc>
              <a:spcBef>
                <a:spcPts val="0"/>
              </a:spcBef>
              <a:spcAft>
                <a:spcPts val="0"/>
              </a:spcAft>
              <a:buClr>
                <a:schemeClr val="dk1"/>
              </a:buClr>
              <a:buSzPts val="2400"/>
              <a:buFont typeface="Allerta Stencil"/>
              <a:buNone/>
              <a:defRPr sz="2400">
                <a:solidFill>
                  <a:schemeClr val="dk1"/>
                </a:solidFill>
                <a:latin typeface="Allerta Stencil"/>
                <a:ea typeface="Allerta Stencil"/>
                <a:cs typeface="Allerta Stencil"/>
                <a:sym typeface="Allerta Stencil"/>
              </a:defRPr>
            </a:lvl8pPr>
            <a:lvl9pPr lvl="8" rtl="0">
              <a:lnSpc>
                <a:spcPct val="100000"/>
              </a:lnSpc>
              <a:spcBef>
                <a:spcPts val="0"/>
              </a:spcBef>
              <a:spcAft>
                <a:spcPts val="0"/>
              </a:spcAft>
              <a:buClr>
                <a:schemeClr val="dk1"/>
              </a:buClr>
              <a:buSzPts val="2400"/>
              <a:buFont typeface="Allerta Stencil"/>
              <a:buNone/>
              <a:defRPr sz="2400">
                <a:solidFill>
                  <a:schemeClr val="dk1"/>
                </a:solidFill>
                <a:latin typeface="Allerta Stencil"/>
                <a:ea typeface="Allerta Stencil"/>
                <a:cs typeface="Allerta Stencil"/>
                <a:sym typeface="Allerta Stencil"/>
              </a:defRPr>
            </a:lvl9pPr>
          </a:lstStyle>
          <a:p/>
        </p:txBody>
      </p:sp>
      <p:sp>
        <p:nvSpPr>
          <p:cNvPr id="260" name="Google Shape;260;p13"/>
          <p:cNvSpPr txBox="1"/>
          <p:nvPr>
            <p:ph idx="15" type="subTitle"/>
          </p:nvPr>
        </p:nvSpPr>
        <p:spPr>
          <a:xfrm>
            <a:off x="5215500" y="3763124"/>
            <a:ext cx="3208500" cy="3333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Allerta Stencil"/>
              <a:buNone/>
              <a:defRPr sz="2000">
                <a:solidFill>
                  <a:schemeClr val="dk2"/>
                </a:solidFill>
                <a:latin typeface="Allerta Stencil"/>
                <a:ea typeface="Allerta Stencil"/>
                <a:cs typeface="Allerta Stencil"/>
                <a:sym typeface="Allerta Stencil"/>
              </a:defRPr>
            </a:lvl1pPr>
            <a:lvl2pPr lvl="1" rtl="0">
              <a:lnSpc>
                <a:spcPct val="100000"/>
              </a:lnSpc>
              <a:spcBef>
                <a:spcPts val="0"/>
              </a:spcBef>
              <a:spcAft>
                <a:spcPts val="0"/>
              </a:spcAft>
              <a:buClr>
                <a:schemeClr val="dk1"/>
              </a:buClr>
              <a:buSzPts val="2400"/>
              <a:buFont typeface="Allerta Stencil"/>
              <a:buNone/>
              <a:defRPr sz="2400">
                <a:solidFill>
                  <a:schemeClr val="dk1"/>
                </a:solidFill>
                <a:latin typeface="Allerta Stencil"/>
                <a:ea typeface="Allerta Stencil"/>
                <a:cs typeface="Allerta Stencil"/>
                <a:sym typeface="Allerta Stencil"/>
              </a:defRPr>
            </a:lvl2pPr>
            <a:lvl3pPr lvl="2" rtl="0">
              <a:lnSpc>
                <a:spcPct val="100000"/>
              </a:lnSpc>
              <a:spcBef>
                <a:spcPts val="0"/>
              </a:spcBef>
              <a:spcAft>
                <a:spcPts val="0"/>
              </a:spcAft>
              <a:buClr>
                <a:schemeClr val="dk1"/>
              </a:buClr>
              <a:buSzPts val="2400"/>
              <a:buFont typeface="Allerta Stencil"/>
              <a:buNone/>
              <a:defRPr sz="2400">
                <a:solidFill>
                  <a:schemeClr val="dk1"/>
                </a:solidFill>
                <a:latin typeface="Allerta Stencil"/>
                <a:ea typeface="Allerta Stencil"/>
                <a:cs typeface="Allerta Stencil"/>
                <a:sym typeface="Allerta Stencil"/>
              </a:defRPr>
            </a:lvl3pPr>
            <a:lvl4pPr lvl="3" rtl="0">
              <a:lnSpc>
                <a:spcPct val="100000"/>
              </a:lnSpc>
              <a:spcBef>
                <a:spcPts val="0"/>
              </a:spcBef>
              <a:spcAft>
                <a:spcPts val="0"/>
              </a:spcAft>
              <a:buClr>
                <a:schemeClr val="dk1"/>
              </a:buClr>
              <a:buSzPts val="2400"/>
              <a:buFont typeface="Allerta Stencil"/>
              <a:buNone/>
              <a:defRPr sz="2400">
                <a:solidFill>
                  <a:schemeClr val="dk1"/>
                </a:solidFill>
                <a:latin typeface="Allerta Stencil"/>
                <a:ea typeface="Allerta Stencil"/>
                <a:cs typeface="Allerta Stencil"/>
                <a:sym typeface="Allerta Stencil"/>
              </a:defRPr>
            </a:lvl4pPr>
            <a:lvl5pPr lvl="4" rtl="0">
              <a:lnSpc>
                <a:spcPct val="100000"/>
              </a:lnSpc>
              <a:spcBef>
                <a:spcPts val="0"/>
              </a:spcBef>
              <a:spcAft>
                <a:spcPts val="0"/>
              </a:spcAft>
              <a:buClr>
                <a:schemeClr val="dk1"/>
              </a:buClr>
              <a:buSzPts val="2400"/>
              <a:buFont typeface="Allerta Stencil"/>
              <a:buNone/>
              <a:defRPr sz="2400">
                <a:solidFill>
                  <a:schemeClr val="dk1"/>
                </a:solidFill>
                <a:latin typeface="Allerta Stencil"/>
                <a:ea typeface="Allerta Stencil"/>
                <a:cs typeface="Allerta Stencil"/>
                <a:sym typeface="Allerta Stencil"/>
              </a:defRPr>
            </a:lvl5pPr>
            <a:lvl6pPr lvl="5" rtl="0">
              <a:lnSpc>
                <a:spcPct val="100000"/>
              </a:lnSpc>
              <a:spcBef>
                <a:spcPts val="0"/>
              </a:spcBef>
              <a:spcAft>
                <a:spcPts val="0"/>
              </a:spcAft>
              <a:buClr>
                <a:schemeClr val="dk1"/>
              </a:buClr>
              <a:buSzPts val="2400"/>
              <a:buFont typeface="Allerta Stencil"/>
              <a:buNone/>
              <a:defRPr sz="2400">
                <a:solidFill>
                  <a:schemeClr val="dk1"/>
                </a:solidFill>
                <a:latin typeface="Allerta Stencil"/>
                <a:ea typeface="Allerta Stencil"/>
                <a:cs typeface="Allerta Stencil"/>
                <a:sym typeface="Allerta Stencil"/>
              </a:defRPr>
            </a:lvl6pPr>
            <a:lvl7pPr lvl="6" rtl="0">
              <a:lnSpc>
                <a:spcPct val="100000"/>
              </a:lnSpc>
              <a:spcBef>
                <a:spcPts val="0"/>
              </a:spcBef>
              <a:spcAft>
                <a:spcPts val="0"/>
              </a:spcAft>
              <a:buClr>
                <a:schemeClr val="dk1"/>
              </a:buClr>
              <a:buSzPts val="2400"/>
              <a:buFont typeface="Allerta Stencil"/>
              <a:buNone/>
              <a:defRPr sz="2400">
                <a:solidFill>
                  <a:schemeClr val="dk1"/>
                </a:solidFill>
                <a:latin typeface="Allerta Stencil"/>
                <a:ea typeface="Allerta Stencil"/>
                <a:cs typeface="Allerta Stencil"/>
                <a:sym typeface="Allerta Stencil"/>
              </a:defRPr>
            </a:lvl7pPr>
            <a:lvl8pPr lvl="7" rtl="0">
              <a:lnSpc>
                <a:spcPct val="100000"/>
              </a:lnSpc>
              <a:spcBef>
                <a:spcPts val="0"/>
              </a:spcBef>
              <a:spcAft>
                <a:spcPts val="0"/>
              </a:spcAft>
              <a:buClr>
                <a:schemeClr val="dk1"/>
              </a:buClr>
              <a:buSzPts val="2400"/>
              <a:buFont typeface="Allerta Stencil"/>
              <a:buNone/>
              <a:defRPr sz="2400">
                <a:solidFill>
                  <a:schemeClr val="dk1"/>
                </a:solidFill>
                <a:latin typeface="Allerta Stencil"/>
                <a:ea typeface="Allerta Stencil"/>
                <a:cs typeface="Allerta Stencil"/>
                <a:sym typeface="Allerta Stencil"/>
              </a:defRPr>
            </a:lvl8pPr>
            <a:lvl9pPr lvl="8" rtl="0">
              <a:lnSpc>
                <a:spcPct val="100000"/>
              </a:lnSpc>
              <a:spcBef>
                <a:spcPts val="0"/>
              </a:spcBef>
              <a:spcAft>
                <a:spcPts val="0"/>
              </a:spcAft>
              <a:buClr>
                <a:schemeClr val="dk1"/>
              </a:buClr>
              <a:buSzPts val="2400"/>
              <a:buFont typeface="Allerta Stencil"/>
              <a:buNone/>
              <a:defRPr sz="2400">
                <a:solidFill>
                  <a:schemeClr val="dk1"/>
                </a:solidFill>
                <a:latin typeface="Allerta Stencil"/>
                <a:ea typeface="Allerta Stencil"/>
                <a:cs typeface="Allerta Stencil"/>
                <a:sym typeface="Allerta Stencil"/>
              </a:defRPr>
            </a:lvl9pPr>
          </a:lstStyle>
          <a:p/>
        </p:txBody>
      </p:sp>
      <p:grpSp>
        <p:nvGrpSpPr>
          <p:cNvPr id="261" name="Google Shape;261;p13"/>
          <p:cNvGrpSpPr/>
          <p:nvPr/>
        </p:nvGrpSpPr>
        <p:grpSpPr>
          <a:xfrm>
            <a:off x="-163407" y="69252"/>
            <a:ext cx="2153797" cy="5004995"/>
            <a:chOff x="-163407" y="69244"/>
            <a:chExt cx="2153797" cy="5004995"/>
          </a:xfrm>
        </p:grpSpPr>
        <p:grpSp>
          <p:nvGrpSpPr>
            <p:cNvPr id="262" name="Google Shape;262;p13"/>
            <p:cNvGrpSpPr/>
            <p:nvPr/>
          </p:nvGrpSpPr>
          <p:grpSpPr>
            <a:xfrm flipH="1">
              <a:off x="-163407" y="69244"/>
              <a:ext cx="2153797" cy="455895"/>
              <a:chOff x="4630756" y="1700569"/>
              <a:chExt cx="2153797" cy="455895"/>
            </a:xfrm>
          </p:grpSpPr>
          <p:sp>
            <p:nvSpPr>
              <p:cNvPr id="263" name="Google Shape;263;p13"/>
              <p:cNvSpPr/>
              <p:nvPr/>
            </p:nvSpPr>
            <p:spPr>
              <a:xfrm flipH="1" rot="10800000">
                <a:off x="4663179" y="173299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4" name="Google Shape;264;p13"/>
              <p:cNvSpPr/>
              <p:nvPr/>
            </p:nvSpPr>
            <p:spPr>
              <a:xfrm flipH="1" rot="10800000">
                <a:off x="6721253" y="2093164"/>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5" name="Google Shape;265;p13"/>
              <p:cNvSpPr/>
              <p:nvPr/>
            </p:nvSpPr>
            <p:spPr>
              <a:xfrm flipH="1" rot="10800000">
                <a:off x="4630756" y="1700569"/>
                <a:ext cx="651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66" name="Google Shape;266;p13"/>
            <p:cNvGrpSpPr/>
            <p:nvPr/>
          </p:nvGrpSpPr>
          <p:grpSpPr>
            <a:xfrm flipH="1">
              <a:off x="-163407" y="4618344"/>
              <a:ext cx="2153797" cy="455895"/>
              <a:chOff x="4630756" y="1700569"/>
              <a:chExt cx="2153797" cy="455895"/>
            </a:xfrm>
          </p:grpSpPr>
          <p:sp>
            <p:nvSpPr>
              <p:cNvPr id="267" name="Google Shape;267;p13"/>
              <p:cNvSpPr/>
              <p:nvPr/>
            </p:nvSpPr>
            <p:spPr>
              <a:xfrm>
                <a:off x="4663179" y="173299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 name="Google Shape;268;p13"/>
              <p:cNvSpPr/>
              <p:nvPr/>
            </p:nvSpPr>
            <p:spPr>
              <a:xfrm>
                <a:off x="6721253" y="1700569"/>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 name="Google Shape;269;p13"/>
              <p:cNvSpPr/>
              <p:nvPr/>
            </p:nvSpPr>
            <p:spPr>
              <a:xfrm>
                <a:off x="4630756" y="2091364"/>
                <a:ext cx="651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
    <p:spTree>
      <p:nvGrpSpPr>
        <p:cNvPr id="270" name="Shape 270"/>
        <p:cNvGrpSpPr/>
        <p:nvPr/>
      </p:nvGrpSpPr>
      <p:grpSpPr>
        <a:xfrm>
          <a:off x="0" y="0"/>
          <a:ext cx="0" cy="0"/>
          <a:chOff x="0" y="0"/>
          <a:chExt cx="0" cy="0"/>
        </a:xfrm>
      </p:grpSpPr>
      <p:pic>
        <p:nvPicPr>
          <p:cNvPr id="271" name="Google Shape;271;p14"/>
          <p:cNvPicPr preferRelativeResize="0"/>
          <p:nvPr/>
        </p:nvPicPr>
        <p:blipFill rotWithShape="1">
          <a:blip r:embed="rId2">
            <a:alphaModFix/>
          </a:blip>
          <a:srcRect b="8581" l="922" r="922" t="8581"/>
          <a:stretch/>
        </p:blipFill>
        <p:spPr>
          <a:xfrm rot="10800000">
            <a:off x="0" y="0"/>
            <a:ext cx="9144000" cy="5143500"/>
          </a:xfrm>
          <a:prstGeom prst="rect">
            <a:avLst/>
          </a:prstGeom>
          <a:noFill/>
          <a:ln>
            <a:noFill/>
          </a:ln>
        </p:spPr>
      </p:pic>
      <p:sp>
        <p:nvSpPr>
          <p:cNvPr id="272" name="Google Shape;272;p14"/>
          <p:cNvSpPr txBox="1"/>
          <p:nvPr>
            <p:ph type="title"/>
          </p:nvPr>
        </p:nvSpPr>
        <p:spPr>
          <a:xfrm>
            <a:off x="720000" y="540000"/>
            <a:ext cx="7704000" cy="572700"/>
          </a:xfrm>
          <a:prstGeom prst="rect">
            <a:avLst/>
          </a:prstGeom>
          <a:effectLst>
            <a:outerShdw blurRad="85725" rotWithShape="0" algn="bl" dist="19050">
              <a:schemeClr val="lt2"/>
            </a:outerShdw>
          </a:effectLst>
        </p:spPr>
        <p:txBody>
          <a:bodyPr anchorCtr="0" anchor="ctr" bIns="91425" lIns="91425" spcFirstLastPara="1" rIns="91425" wrap="square" tIns="91425">
            <a:noAutofit/>
          </a:bodyPr>
          <a:lstStyle>
            <a:lvl1pPr lvl="0" rtl="0">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273" name="Google Shape;273;p14"/>
          <p:cNvGrpSpPr/>
          <p:nvPr/>
        </p:nvGrpSpPr>
        <p:grpSpPr>
          <a:xfrm rot="8100000">
            <a:off x="8488733" y="379797"/>
            <a:ext cx="616865" cy="614808"/>
            <a:chOff x="2588041" y="-11077"/>
            <a:chExt cx="511960" cy="510252"/>
          </a:xfrm>
        </p:grpSpPr>
        <p:cxnSp>
          <p:nvCxnSpPr>
            <p:cNvPr id="274" name="Google Shape;274;p14"/>
            <p:cNvCxnSpPr/>
            <p:nvPr/>
          </p:nvCxnSpPr>
          <p:spPr>
            <a:xfrm flipH="1">
              <a:off x="2622263" y="23054"/>
              <a:ext cx="441900" cy="441900"/>
            </a:xfrm>
            <a:prstGeom prst="straightConnector1">
              <a:avLst/>
            </a:prstGeom>
            <a:noFill/>
            <a:ln cap="rnd" cmpd="sng" w="9525">
              <a:solidFill>
                <a:schemeClr val="dk2"/>
              </a:solidFill>
              <a:prstDash val="solid"/>
              <a:round/>
              <a:headEnd len="med" w="med" type="none"/>
              <a:tailEnd len="med" w="med" type="none"/>
            </a:ln>
          </p:spPr>
        </p:cxnSp>
        <p:sp>
          <p:nvSpPr>
            <p:cNvPr id="275" name="Google Shape;275;p14"/>
            <p:cNvSpPr/>
            <p:nvPr/>
          </p:nvSpPr>
          <p:spPr>
            <a:xfrm>
              <a:off x="3030032" y="-11077"/>
              <a:ext cx="69968" cy="69968"/>
            </a:xfrm>
            <a:custGeom>
              <a:rect b="b" l="l" r="r" t="t"/>
              <a:pathLst>
                <a:path extrusionOk="0" h="160" w="160">
                  <a:moveTo>
                    <a:pt x="28" y="28"/>
                  </a:moveTo>
                  <a:cubicBezTo>
                    <a:pt x="57" y="0"/>
                    <a:pt x="103" y="0"/>
                    <a:pt x="131" y="28"/>
                  </a:cubicBezTo>
                  <a:cubicBezTo>
                    <a:pt x="160" y="57"/>
                    <a:pt x="160" y="103"/>
                    <a:pt x="131" y="131"/>
                  </a:cubicBezTo>
                  <a:cubicBezTo>
                    <a:pt x="103" y="160"/>
                    <a:pt x="57" y="160"/>
                    <a:pt x="28" y="131"/>
                  </a:cubicBezTo>
                  <a:cubicBezTo>
                    <a:pt x="0" y="103"/>
                    <a:pt x="0" y="57"/>
                    <a:pt x="28" y="28"/>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 name="Google Shape;276;p14"/>
            <p:cNvSpPr/>
            <p:nvPr/>
          </p:nvSpPr>
          <p:spPr>
            <a:xfrm>
              <a:off x="2588041" y="429207"/>
              <a:ext cx="69968" cy="69968"/>
            </a:xfrm>
            <a:custGeom>
              <a:rect b="b" l="l" r="r" t="t"/>
              <a:pathLst>
                <a:path extrusionOk="0" h="160" w="160">
                  <a:moveTo>
                    <a:pt x="29" y="29"/>
                  </a:moveTo>
                  <a:cubicBezTo>
                    <a:pt x="0" y="57"/>
                    <a:pt x="0" y="103"/>
                    <a:pt x="29" y="132"/>
                  </a:cubicBezTo>
                  <a:cubicBezTo>
                    <a:pt x="57" y="160"/>
                    <a:pt x="103" y="160"/>
                    <a:pt x="132" y="132"/>
                  </a:cubicBezTo>
                  <a:cubicBezTo>
                    <a:pt x="160" y="103"/>
                    <a:pt x="160" y="57"/>
                    <a:pt x="132" y="29"/>
                  </a:cubicBezTo>
                  <a:cubicBezTo>
                    <a:pt x="103" y="0"/>
                    <a:pt x="57" y="0"/>
                    <a:pt x="29"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77" name="Google Shape;277;p14"/>
          <p:cNvGrpSpPr/>
          <p:nvPr/>
        </p:nvGrpSpPr>
        <p:grpSpPr>
          <a:xfrm rot="10800000">
            <a:off x="8361709" y="-180100"/>
            <a:ext cx="1868687" cy="1646829"/>
            <a:chOff x="2757488" y="0"/>
            <a:chExt cx="1738314" cy="1531934"/>
          </a:xfrm>
        </p:grpSpPr>
        <p:sp>
          <p:nvSpPr>
            <p:cNvPr id="278" name="Google Shape;278;p14"/>
            <p:cNvSpPr/>
            <p:nvPr/>
          </p:nvSpPr>
          <p:spPr>
            <a:xfrm>
              <a:off x="2786063" y="30163"/>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9" name="Google Shape;279;p14"/>
            <p:cNvSpPr/>
            <p:nvPr/>
          </p:nvSpPr>
          <p:spPr>
            <a:xfrm>
              <a:off x="2757488" y="1441450"/>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 name="Google Shape;280;p14"/>
            <p:cNvSpPr/>
            <p:nvPr/>
          </p:nvSpPr>
          <p:spPr>
            <a:xfrm>
              <a:off x="4337050" y="0"/>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81" name="Google Shape;281;p14"/>
          <p:cNvGrpSpPr/>
          <p:nvPr/>
        </p:nvGrpSpPr>
        <p:grpSpPr>
          <a:xfrm rot="2700000">
            <a:off x="8392331" y="4695059"/>
            <a:ext cx="649282" cy="179386"/>
            <a:chOff x="3525838" y="4135438"/>
            <a:chExt cx="649288" cy="179388"/>
          </a:xfrm>
        </p:grpSpPr>
        <p:sp>
          <p:nvSpPr>
            <p:cNvPr id="282" name="Google Shape;282;p14"/>
            <p:cNvSpPr/>
            <p:nvPr/>
          </p:nvSpPr>
          <p:spPr>
            <a:xfrm>
              <a:off x="3557588" y="4135438"/>
              <a:ext cx="584199" cy="146050"/>
            </a:xfrm>
            <a:custGeom>
              <a:rect b="b" l="l" r="r" t="t"/>
              <a:pathLst>
                <a:path extrusionOk="0" h="359" w="1432">
                  <a:moveTo>
                    <a:pt x="0" y="359"/>
                  </a:moveTo>
                  <a:lnTo>
                    <a:pt x="358" y="0"/>
                  </a:lnTo>
                  <a:lnTo>
                    <a:pt x="1221" y="0"/>
                  </a:lnTo>
                  <a:lnTo>
                    <a:pt x="1432" y="211"/>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 name="Google Shape;283;p14"/>
            <p:cNvSpPr/>
            <p:nvPr/>
          </p:nvSpPr>
          <p:spPr>
            <a:xfrm>
              <a:off x="3525838" y="4249738"/>
              <a:ext cx="65088" cy="65088"/>
            </a:xfrm>
            <a:custGeom>
              <a:rect b="b" l="l" r="r" t="t"/>
              <a:pathLst>
                <a:path extrusionOk="0" h="160" w="160">
                  <a:moveTo>
                    <a:pt x="131" y="131"/>
                  </a:moveTo>
                  <a:cubicBezTo>
                    <a:pt x="103" y="160"/>
                    <a:pt x="57" y="160"/>
                    <a:pt x="28" y="131"/>
                  </a:cubicBezTo>
                  <a:cubicBezTo>
                    <a:pt x="0" y="103"/>
                    <a:pt x="0" y="57"/>
                    <a:pt x="28" y="28"/>
                  </a:cubicBezTo>
                  <a:cubicBezTo>
                    <a:pt x="57" y="0"/>
                    <a:pt x="103" y="0"/>
                    <a:pt x="131" y="28"/>
                  </a:cubicBezTo>
                  <a:cubicBezTo>
                    <a:pt x="160" y="57"/>
                    <a:pt x="160" y="103"/>
                    <a:pt x="131"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 name="Google Shape;284;p14"/>
            <p:cNvSpPr/>
            <p:nvPr/>
          </p:nvSpPr>
          <p:spPr>
            <a:xfrm>
              <a:off x="4110038" y="4189413"/>
              <a:ext cx="65088" cy="65088"/>
            </a:xfrm>
            <a:custGeom>
              <a:rect b="b" l="l" r="r" t="t"/>
              <a:pathLst>
                <a:path extrusionOk="0" h="160" w="160">
                  <a:moveTo>
                    <a:pt x="28" y="132"/>
                  </a:moveTo>
                  <a:cubicBezTo>
                    <a:pt x="57" y="160"/>
                    <a:pt x="103" y="160"/>
                    <a:pt x="131" y="132"/>
                  </a:cubicBezTo>
                  <a:cubicBezTo>
                    <a:pt x="160" y="103"/>
                    <a:pt x="160" y="57"/>
                    <a:pt x="131" y="29"/>
                  </a:cubicBezTo>
                  <a:cubicBezTo>
                    <a:pt x="103" y="0"/>
                    <a:pt x="57" y="0"/>
                    <a:pt x="28" y="29"/>
                  </a:cubicBezTo>
                  <a:cubicBezTo>
                    <a:pt x="0" y="57"/>
                    <a:pt x="0" y="103"/>
                    <a:pt x="28" y="132"/>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85" name="Google Shape;285;p14"/>
          <p:cNvGrpSpPr/>
          <p:nvPr/>
        </p:nvGrpSpPr>
        <p:grpSpPr>
          <a:xfrm>
            <a:off x="7937681" y="4441706"/>
            <a:ext cx="2153797" cy="455895"/>
            <a:chOff x="4630756" y="1700569"/>
            <a:chExt cx="2153797" cy="455895"/>
          </a:xfrm>
        </p:grpSpPr>
        <p:sp>
          <p:nvSpPr>
            <p:cNvPr id="286" name="Google Shape;286;p14"/>
            <p:cNvSpPr/>
            <p:nvPr/>
          </p:nvSpPr>
          <p:spPr>
            <a:xfrm>
              <a:off x="4663179" y="173299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 name="Google Shape;287;p14"/>
            <p:cNvSpPr/>
            <p:nvPr/>
          </p:nvSpPr>
          <p:spPr>
            <a:xfrm>
              <a:off x="6721253" y="1700569"/>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8" name="Google Shape;288;p14"/>
            <p:cNvSpPr/>
            <p:nvPr/>
          </p:nvSpPr>
          <p:spPr>
            <a:xfrm>
              <a:off x="4630756" y="2091364"/>
              <a:ext cx="651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89" name="Google Shape;289;p14"/>
          <p:cNvGrpSpPr/>
          <p:nvPr/>
        </p:nvGrpSpPr>
        <p:grpSpPr>
          <a:xfrm>
            <a:off x="-1019265" y="84202"/>
            <a:ext cx="2153797" cy="455801"/>
            <a:chOff x="4886735" y="1558927"/>
            <a:chExt cx="2153797" cy="455801"/>
          </a:xfrm>
        </p:grpSpPr>
        <p:sp>
          <p:nvSpPr>
            <p:cNvPr id="290" name="Google Shape;290;p14"/>
            <p:cNvSpPr/>
            <p:nvPr/>
          </p:nvSpPr>
          <p:spPr>
            <a:xfrm>
              <a:off x="4919159" y="1591351"/>
              <a:ext cx="2090506" cy="390797"/>
            </a:xfrm>
            <a:custGeom>
              <a:rect b="b" l="l" r="r" t="t"/>
              <a:pathLst>
                <a:path extrusionOk="0" h="893" w="4768">
                  <a:moveTo>
                    <a:pt x="0" y="893"/>
                  </a:moveTo>
                  <a:lnTo>
                    <a:pt x="1232" y="893"/>
                  </a:lnTo>
                  <a:lnTo>
                    <a:pt x="2125" y="0"/>
                  </a:lnTo>
                  <a:lnTo>
                    <a:pt x="4768"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1" name="Google Shape;291;p14"/>
            <p:cNvSpPr/>
            <p:nvPr/>
          </p:nvSpPr>
          <p:spPr>
            <a:xfrm>
              <a:off x="4886735" y="1951428"/>
              <a:ext cx="651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2" name="Google Shape;292;p14"/>
            <p:cNvSpPr/>
            <p:nvPr/>
          </p:nvSpPr>
          <p:spPr>
            <a:xfrm>
              <a:off x="6977232" y="1558927"/>
              <a:ext cx="633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93" name="Google Shape;293;p14"/>
          <p:cNvGrpSpPr/>
          <p:nvPr/>
        </p:nvGrpSpPr>
        <p:grpSpPr>
          <a:xfrm>
            <a:off x="-450933" y="3758064"/>
            <a:ext cx="1017112" cy="1274803"/>
            <a:chOff x="3406775" y="1971675"/>
            <a:chExt cx="946151" cy="1185863"/>
          </a:xfrm>
        </p:grpSpPr>
        <p:sp>
          <p:nvSpPr>
            <p:cNvPr id="294" name="Google Shape;294;p14"/>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5" name="Google Shape;295;p14"/>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6" name="Google Shape;296;p14"/>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97" name="Google Shape;297;p14"/>
          <p:cNvGrpSpPr/>
          <p:nvPr/>
        </p:nvGrpSpPr>
        <p:grpSpPr>
          <a:xfrm>
            <a:off x="292478" y="4260451"/>
            <a:ext cx="855055" cy="686105"/>
            <a:chOff x="3524250" y="2062163"/>
            <a:chExt cx="795400" cy="638237"/>
          </a:xfrm>
        </p:grpSpPr>
        <p:sp>
          <p:nvSpPr>
            <p:cNvPr id="298" name="Google Shape;298;p14"/>
            <p:cNvSpPr/>
            <p:nvPr/>
          </p:nvSpPr>
          <p:spPr>
            <a:xfrm>
              <a:off x="3554413" y="2090738"/>
              <a:ext cx="736598" cy="581026"/>
            </a:xfrm>
            <a:custGeom>
              <a:rect b="b" l="l" r="r" t="t"/>
              <a:pathLst>
                <a:path extrusionOk="0" h="1422" w="1805">
                  <a:moveTo>
                    <a:pt x="1805" y="1422"/>
                  </a:moveTo>
                  <a:lnTo>
                    <a:pt x="729" y="1422"/>
                  </a:lnTo>
                  <a:lnTo>
                    <a:pt x="0" y="693"/>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9" name="Google Shape;299;p14"/>
            <p:cNvSpPr/>
            <p:nvPr/>
          </p:nvSpPr>
          <p:spPr>
            <a:xfrm>
              <a:off x="4260850" y="2641600"/>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0" name="Google Shape;300;p14"/>
            <p:cNvSpPr/>
            <p:nvPr/>
          </p:nvSpPr>
          <p:spPr>
            <a:xfrm>
              <a:off x="3524250" y="2062163"/>
              <a:ext cx="603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_1">
    <p:spTree>
      <p:nvGrpSpPr>
        <p:cNvPr id="301" name="Shape 301"/>
        <p:cNvGrpSpPr/>
        <p:nvPr/>
      </p:nvGrpSpPr>
      <p:grpSpPr>
        <a:xfrm>
          <a:off x="0" y="0"/>
          <a:ext cx="0" cy="0"/>
          <a:chOff x="0" y="0"/>
          <a:chExt cx="0" cy="0"/>
        </a:xfrm>
      </p:grpSpPr>
      <p:pic>
        <p:nvPicPr>
          <p:cNvPr id="302" name="Google Shape;302;p15"/>
          <p:cNvPicPr preferRelativeResize="0"/>
          <p:nvPr/>
        </p:nvPicPr>
        <p:blipFill rotWithShape="1">
          <a:blip r:embed="rId2">
            <a:alphaModFix/>
          </a:blip>
          <a:srcRect b="8581" l="922" r="922" t="8581"/>
          <a:stretch/>
        </p:blipFill>
        <p:spPr>
          <a:xfrm>
            <a:off x="0" y="0"/>
            <a:ext cx="9144000" cy="5143500"/>
          </a:xfrm>
          <a:prstGeom prst="rect">
            <a:avLst/>
          </a:prstGeom>
          <a:noFill/>
          <a:ln>
            <a:noFill/>
          </a:ln>
        </p:spPr>
      </p:pic>
      <p:sp>
        <p:nvSpPr>
          <p:cNvPr id="303" name="Google Shape;303;p15"/>
          <p:cNvSpPr txBox="1"/>
          <p:nvPr>
            <p:ph type="title"/>
          </p:nvPr>
        </p:nvSpPr>
        <p:spPr>
          <a:xfrm>
            <a:off x="720000" y="540000"/>
            <a:ext cx="7704000" cy="572700"/>
          </a:xfrm>
          <a:prstGeom prst="rect">
            <a:avLst/>
          </a:prstGeom>
          <a:effectLst>
            <a:outerShdw blurRad="85725" rotWithShape="0" algn="bl">
              <a:schemeClr val="lt2"/>
            </a:outerShdw>
          </a:effectLst>
        </p:spPr>
        <p:txBody>
          <a:bodyPr anchorCtr="0" anchor="ctr" bIns="91425" lIns="91425" spcFirstLastPara="1" rIns="91425" wrap="square" tIns="91425">
            <a:noAutofit/>
          </a:bodyPr>
          <a:lstStyle>
            <a:lvl1pPr lvl="0" rtl="0" algn="ctr">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304" name="Google Shape;304;p15"/>
          <p:cNvGrpSpPr/>
          <p:nvPr/>
        </p:nvGrpSpPr>
        <p:grpSpPr>
          <a:xfrm rot="2700000">
            <a:off x="-522745" y="4132047"/>
            <a:ext cx="616793" cy="614736"/>
            <a:chOff x="2588041" y="-11077"/>
            <a:chExt cx="511960" cy="510252"/>
          </a:xfrm>
        </p:grpSpPr>
        <p:cxnSp>
          <p:nvCxnSpPr>
            <p:cNvPr id="305" name="Google Shape;305;p15"/>
            <p:cNvCxnSpPr/>
            <p:nvPr/>
          </p:nvCxnSpPr>
          <p:spPr>
            <a:xfrm flipH="1">
              <a:off x="2622263" y="23054"/>
              <a:ext cx="441900" cy="441900"/>
            </a:xfrm>
            <a:prstGeom prst="straightConnector1">
              <a:avLst/>
            </a:prstGeom>
            <a:noFill/>
            <a:ln cap="rnd" cmpd="sng" w="9525">
              <a:solidFill>
                <a:schemeClr val="dk2"/>
              </a:solidFill>
              <a:prstDash val="solid"/>
              <a:round/>
              <a:headEnd len="med" w="med" type="none"/>
              <a:tailEnd len="med" w="med" type="none"/>
            </a:ln>
          </p:spPr>
        </p:cxnSp>
        <p:sp>
          <p:nvSpPr>
            <p:cNvPr id="306" name="Google Shape;306;p15"/>
            <p:cNvSpPr/>
            <p:nvPr/>
          </p:nvSpPr>
          <p:spPr>
            <a:xfrm>
              <a:off x="3030032" y="-11077"/>
              <a:ext cx="69968" cy="69968"/>
            </a:xfrm>
            <a:custGeom>
              <a:rect b="b" l="l" r="r" t="t"/>
              <a:pathLst>
                <a:path extrusionOk="0" h="160" w="160">
                  <a:moveTo>
                    <a:pt x="28" y="28"/>
                  </a:moveTo>
                  <a:cubicBezTo>
                    <a:pt x="57" y="0"/>
                    <a:pt x="103" y="0"/>
                    <a:pt x="131" y="28"/>
                  </a:cubicBezTo>
                  <a:cubicBezTo>
                    <a:pt x="160" y="57"/>
                    <a:pt x="160" y="103"/>
                    <a:pt x="131" y="131"/>
                  </a:cubicBezTo>
                  <a:cubicBezTo>
                    <a:pt x="103" y="160"/>
                    <a:pt x="57" y="160"/>
                    <a:pt x="28" y="131"/>
                  </a:cubicBezTo>
                  <a:cubicBezTo>
                    <a:pt x="0" y="103"/>
                    <a:pt x="0" y="57"/>
                    <a:pt x="28" y="28"/>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7" name="Google Shape;307;p15"/>
            <p:cNvSpPr/>
            <p:nvPr/>
          </p:nvSpPr>
          <p:spPr>
            <a:xfrm>
              <a:off x="2588041" y="429207"/>
              <a:ext cx="69968" cy="69968"/>
            </a:xfrm>
            <a:custGeom>
              <a:rect b="b" l="l" r="r" t="t"/>
              <a:pathLst>
                <a:path extrusionOk="0" h="160" w="160">
                  <a:moveTo>
                    <a:pt x="29" y="29"/>
                  </a:moveTo>
                  <a:cubicBezTo>
                    <a:pt x="0" y="57"/>
                    <a:pt x="0" y="103"/>
                    <a:pt x="29" y="132"/>
                  </a:cubicBezTo>
                  <a:cubicBezTo>
                    <a:pt x="57" y="160"/>
                    <a:pt x="103" y="160"/>
                    <a:pt x="132" y="132"/>
                  </a:cubicBezTo>
                  <a:cubicBezTo>
                    <a:pt x="160" y="103"/>
                    <a:pt x="160" y="57"/>
                    <a:pt x="132" y="29"/>
                  </a:cubicBezTo>
                  <a:cubicBezTo>
                    <a:pt x="103" y="0"/>
                    <a:pt x="57" y="0"/>
                    <a:pt x="29" y="29"/>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08" name="Google Shape;308;p15"/>
          <p:cNvGrpSpPr/>
          <p:nvPr/>
        </p:nvGrpSpPr>
        <p:grpSpPr>
          <a:xfrm>
            <a:off x="-1433840" y="3660212"/>
            <a:ext cx="1868687" cy="1646829"/>
            <a:chOff x="2757488" y="0"/>
            <a:chExt cx="1738314" cy="1531934"/>
          </a:xfrm>
        </p:grpSpPr>
        <p:sp>
          <p:nvSpPr>
            <p:cNvPr id="309" name="Google Shape;309;p15"/>
            <p:cNvSpPr/>
            <p:nvPr/>
          </p:nvSpPr>
          <p:spPr>
            <a:xfrm>
              <a:off x="2786063" y="30163"/>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0" name="Google Shape;310;p15"/>
            <p:cNvSpPr/>
            <p:nvPr/>
          </p:nvSpPr>
          <p:spPr>
            <a:xfrm>
              <a:off x="2757488" y="1441450"/>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1" name="Google Shape;311;p15"/>
            <p:cNvSpPr/>
            <p:nvPr/>
          </p:nvSpPr>
          <p:spPr>
            <a:xfrm>
              <a:off x="4337050" y="0"/>
              <a:ext cx="58800" cy="603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12" name="Google Shape;312;p15"/>
          <p:cNvGrpSpPr/>
          <p:nvPr/>
        </p:nvGrpSpPr>
        <p:grpSpPr>
          <a:xfrm rot="-8100000">
            <a:off x="169518" y="140759"/>
            <a:ext cx="649282" cy="179386"/>
            <a:chOff x="3525838" y="4135438"/>
            <a:chExt cx="649288" cy="179388"/>
          </a:xfrm>
        </p:grpSpPr>
        <p:sp>
          <p:nvSpPr>
            <p:cNvPr id="313" name="Google Shape;313;p15"/>
            <p:cNvSpPr/>
            <p:nvPr/>
          </p:nvSpPr>
          <p:spPr>
            <a:xfrm>
              <a:off x="3557588" y="4135438"/>
              <a:ext cx="584199" cy="146050"/>
            </a:xfrm>
            <a:custGeom>
              <a:rect b="b" l="l" r="r" t="t"/>
              <a:pathLst>
                <a:path extrusionOk="0" h="359" w="1432">
                  <a:moveTo>
                    <a:pt x="0" y="359"/>
                  </a:moveTo>
                  <a:lnTo>
                    <a:pt x="358" y="0"/>
                  </a:lnTo>
                  <a:lnTo>
                    <a:pt x="1221" y="0"/>
                  </a:lnTo>
                  <a:lnTo>
                    <a:pt x="1432" y="211"/>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4" name="Google Shape;314;p15"/>
            <p:cNvSpPr/>
            <p:nvPr/>
          </p:nvSpPr>
          <p:spPr>
            <a:xfrm>
              <a:off x="3525838" y="4249738"/>
              <a:ext cx="65088" cy="65088"/>
            </a:xfrm>
            <a:custGeom>
              <a:rect b="b" l="l" r="r" t="t"/>
              <a:pathLst>
                <a:path extrusionOk="0" h="160" w="160">
                  <a:moveTo>
                    <a:pt x="131" y="131"/>
                  </a:moveTo>
                  <a:cubicBezTo>
                    <a:pt x="103" y="160"/>
                    <a:pt x="57" y="160"/>
                    <a:pt x="28" y="131"/>
                  </a:cubicBezTo>
                  <a:cubicBezTo>
                    <a:pt x="0" y="103"/>
                    <a:pt x="0" y="57"/>
                    <a:pt x="28" y="28"/>
                  </a:cubicBezTo>
                  <a:cubicBezTo>
                    <a:pt x="57" y="0"/>
                    <a:pt x="103" y="0"/>
                    <a:pt x="131" y="28"/>
                  </a:cubicBezTo>
                  <a:cubicBezTo>
                    <a:pt x="160" y="57"/>
                    <a:pt x="160" y="103"/>
                    <a:pt x="131" y="131"/>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5" name="Google Shape;315;p15"/>
            <p:cNvSpPr/>
            <p:nvPr/>
          </p:nvSpPr>
          <p:spPr>
            <a:xfrm>
              <a:off x="4110038" y="4189413"/>
              <a:ext cx="65088" cy="65088"/>
            </a:xfrm>
            <a:custGeom>
              <a:rect b="b" l="l" r="r" t="t"/>
              <a:pathLst>
                <a:path extrusionOk="0" h="160" w="160">
                  <a:moveTo>
                    <a:pt x="28" y="132"/>
                  </a:moveTo>
                  <a:cubicBezTo>
                    <a:pt x="57" y="160"/>
                    <a:pt x="103" y="160"/>
                    <a:pt x="131" y="132"/>
                  </a:cubicBezTo>
                  <a:cubicBezTo>
                    <a:pt x="160" y="103"/>
                    <a:pt x="160" y="57"/>
                    <a:pt x="131" y="29"/>
                  </a:cubicBezTo>
                  <a:cubicBezTo>
                    <a:pt x="103" y="0"/>
                    <a:pt x="57" y="0"/>
                    <a:pt x="28" y="29"/>
                  </a:cubicBezTo>
                  <a:cubicBezTo>
                    <a:pt x="0" y="57"/>
                    <a:pt x="0" y="103"/>
                    <a:pt x="28" y="132"/>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16" name="Google Shape;316;p15"/>
          <p:cNvGrpSpPr/>
          <p:nvPr/>
        </p:nvGrpSpPr>
        <p:grpSpPr>
          <a:xfrm rot="10800000">
            <a:off x="-880346" y="229341"/>
            <a:ext cx="2153797" cy="455895"/>
            <a:chOff x="4630756" y="1700569"/>
            <a:chExt cx="2153797" cy="455895"/>
          </a:xfrm>
        </p:grpSpPr>
        <p:sp>
          <p:nvSpPr>
            <p:cNvPr id="317" name="Google Shape;317;p15"/>
            <p:cNvSpPr/>
            <p:nvPr/>
          </p:nvSpPr>
          <p:spPr>
            <a:xfrm>
              <a:off x="4663179" y="173299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8" name="Google Shape;318;p15"/>
            <p:cNvSpPr/>
            <p:nvPr/>
          </p:nvSpPr>
          <p:spPr>
            <a:xfrm>
              <a:off x="6721253" y="1700569"/>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9" name="Google Shape;319;p15"/>
            <p:cNvSpPr/>
            <p:nvPr/>
          </p:nvSpPr>
          <p:spPr>
            <a:xfrm>
              <a:off x="4630756" y="2091364"/>
              <a:ext cx="65100" cy="651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20" name="Google Shape;320;p15"/>
          <p:cNvGrpSpPr/>
          <p:nvPr/>
        </p:nvGrpSpPr>
        <p:grpSpPr>
          <a:xfrm rot="10800000">
            <a:off x="8076600" y="4629290"/>
            <a:ext cx="2153797" cy="455801"/>
            <a:chOff x="4886735" y="1600776"/>
            <a:chExt cx="2153797" cy="455801"/>
          </a:xfrm>
        </p:grpSpPr>
        <p:sp>
          <p:nvSpPr>
            <p:cNvPr id="321" name="Google Shape;321;p15"/>
            <p:cNvSpPr/>
            <p:nvPr/>
          </p:nvSpPr>
          <p:spPr>
            <a:xfrm>
              <a:off x="4919159" y="1633199"/>
              <a:ext cx="2090506" cy="390797"/>
            </a:xfrm>
            <a:custGeom>
              <a:rect b="b" l="l" r="r" t="t"/>
              <a:pathLst>
                <a:path extrusionOk="0" h="893" w="4768">
                  <a:moveTo>
                    <a:pt x="0" y="893"/>
                  </a:moveTo>
                  <a:lnTo>
                    <a:pt x="1232" y="893"/>
                  </a:lnTo>
                  <a:lnTo>
                    <a:pt x="2125" y="0"/>
                  </a:lnTo>
                  <a:lnTo>
                    <a:pt x="4768"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2" name="Google Shape;322;p15"/>
            <p:cNvSpPr/>
            <p:nvPr/>
          </p:nvSpPr>
          <p:spPr>
            <a:xfrm>
              <a:off x="4886735" y="1993277"/>
              <a:ext cx="651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3" name="Google Shape;323;p15"/>
            <p:cNvSpPr/>
            <p:nvPr/>
          </p:nvSpPr>
          <p:spPr>
            <a:xfrm>
              <a:off x="6977232" y="1600776"/>
              <a:ext cx="63300" cy="651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24" name="Google Shape;324;p15"/>
          <p:cNvGrpSpPr/>
          <p:nvPr/>
        </p:nvGrpSpPr>
        <p:grpSpPr>
          <a:xfrm rot="10800000">
            <a:off x="8424002" y="61213"/>
            <a:ext cx="1017112" cy="1274803"/>
            <a:chOff x="3406775" y="1971675"/>
            <a:chExt cx="946151" cy="1185863"/>
          </a:xfrm>
        </p:grpSpPr>
        <p:sp>
          <p:nvSpPr>
            <p:cNvPr id="325" name="Google Shape;325;p15"/>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6" name="Google Shape;326;p15"/>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7" name="Google Shape;327;p15"/>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28" name="Google Shape;328;p15"/>
          <p:cNvGrpSpPr/>
          <p:nvPr/>
        </p:nvGrpSpPr>
        <p:grpSpPr>
          <a:xfrm rot="2700000">
            <a:off x="8505059" y="4419166"/>
            <a:ext cx="855010" cy="686069"/>
            <a:chOff x="3524250" y="2062163"/>
            <a:chExt cx="795400" cy="638237"/>
          </a:xfrm>
        </p:grpSpPr>
        <p:sp>
          <p:nvSpPr>
            <p:cNvPr id="329" name="Google Shape;329;p15"/>
            <p:cNvSpPr/>
            <p:nvPr/>
          </p:nvSpPr>
          <p:spPr>
            <a:xfrm>
              <a:off x="3554413" y="2090738"/>
              <a:ext cx="736598" cy="581026"/>
            </a:xfrm>
            <a:custGeom>
              <a:rect b="b" l="l" r="r" t="t"/>
              <a:pathLst>
                <a:path extrusionOk="0" h="1422" w="1805">
                  <a:moveTo>
                    <a:pt x="1805" y="1422"/>
                  </a:moveTo>
                  <a:lnTo>
                    <a:pt x="729" y="1422"/>
                  </a:lnTo>
                  <a:lnTo>
                    <a:pt x="0" y="693"/>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0" name="Google Shape;330;p15"/>
            <p:cNvSpPr/>
            <p:nvPr/>
          </p:nvSpPr>
          <p:spPr>
            <a:xfrm>
              <a:off x="4260850" y="2641600"/>
              <a:ext cx="58800" cy="588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1" name="Google Shape;331;p15"/>
            <p:cNvSpPr/>
            <p:nvPr/>
          </p:nvSpPr>
          <p:spPr>
            <a:xfrm>
              <a:off x="3524250" y="2062163"/>
              <a:ext cx="60300" cy="588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32" name="Google Shape;332;p15"/>
          <p:cNvGrpSpPr/>
          <p:nvPr/>
        </p:nvGrpSpPr>
        <p:grpSpPr>
          <a:xfrm rot="-2700000">
            <a:off x="8392343" y="450309"/>
            <a:ext cx="649282" cy="179386"/>
            <a:chOff x="3525838" y="4135438"/>
            <a:chExt cx="649288" cy="179388"/>
          </a:xfrm>
        </p:grpSpPr>
        <p:sp>
          <p:nvSpPr>
            <p:cNvPr id="333" name="Google Shape;333;p15"/>
            <p:cNvSpPr/>
            <p:nvPr/>
          </p:nvSpPr>
          <p:spPr>
            <a:xfrm>
              <a:off x="3557588" y="4135438"/>
              <a:ext cx="584199" cy="146050"/>
            </a:xfrm>
            <a:custGeom>
              <a:rect b="b" l="l" r="r" t="t"/>
              <a:pathLst>
                <a:path extrusionOk="0" h="359" w="1432">
                  <a:moveTo>
                    <a:pt x="0" y="359"/>
                  </a:moveTo>
                  <a:lnTo>
                    <a:pt x="358" y="0"/>
                  </a:lnTo>
                  <a:lnTo>
                    <a:pt x="1221" y="0"/>
                  </a:lnTo>
                  <a:lnTo>
                    <a:pt x="1432" y="211"/>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4" name="Google Shape;334;p15"/>
            <p:cNvSpPr/>
            <p:nvPr/>
          </p:nvSpPr>
          <p:spPr>
            <a:xfrm>
              <a:off x="3525838" y="4249738"/>
              <a:ext cx="65088" cy="65088"/>
            </a:xfrm>
            <a:custGeom>
              <a:rect b="b" l="l" r="r" t="t"/>
              <a:pathLst>
                <a:path extrusionOk="0" h="160" w="160">
                  <a:moveTo>
                    <a:pt x="131" y="131"/>
                  </a:moveTo>
                  <a:cubicBezTo>
                    <a:pt x="103" y="160"/>
                    <a:pt x="57" y="160"/>
                    <a:pt x="28" y="131"/>
                  </a:cubicBezTo>
                  <a:cubicBezTo>
                    <a:pt x="0" y="103"/>
                    <a:pt x="0" y="57"/>
                    <a:pt x="28" y="28"/>
                  </a:cubicBezTo>
                  <a:cubicBezTo>
                    <a:pt x="57" y="0"/>
                    <a:pt x="103" y="0"/>
                    <a:pt x="131" y="28"/>
                  </a:cubicBezTo>
                  <a:cubicBezTo>
                    <a:pt x="160" y="57"/>
                    <a:pt x="160" y="103"/>
                    <a:pt x="131" y="131"/>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5" name="Google Shape;335;p15"/>
            <p:cNvSpPr/>
            <p:nvPr/>
          </p:nvSpPr>
          <p:spPr>
            <a:xfrm>
              <a:off x="4110038" y="4189413"/>
              <a:ext cx="65088" cy="65088"/>
            </a:xfrm>
            <a:custGeom>
              <a:rect b="b" l="l" r="r" t="t"/>
              <a:pathLst>
                <a:path extrusionOk="0" h="160" w="160">
                  <a:moveTo>
                    <a:pt x="28" y="132"/>
                  </a:moveTo>
                  <a:cubicBezTo>
                    <a:pt x="57" y="160"/>
                    <a:pt x="103" y="160"/>
                    <a:pt x="131" y="132"/>
                  </a:cubicBezTo>
                  <a:cubicBezTo>
                    <a:pt x="160" y="103"/>
                    <a:pt x="160" y="57"/>
                    <a:pt x="131" y="29"/>
                  </a:cubicBezTo>
                  <a:cubicBezTo>
                    <a:pt x="103" y="0"/>
                    <a:pt x="57" y="0"/>
                    <a:pt x="28" y="29"/>
                  </a:cubicBezTo>
                  <a:cubicBezTo>
                    <a:pt x="0" y="57"/>
                    <a:pt x="0" y="103"/>
                    <a:pt x="28" y="132"/>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_1_1_1_1">
    <p:spTree>
      <p:nvGrpSpPr>
        <p:cNvPr id="336" name="Shape 336"/>
        <p:cNvGrpSpPr/>
        <p:nvPr/>
      </p:nvGrpSpPr>
      <p:grpSpPr>
        <a:xfrm>
          <a:off x="0" y="0"/>
          <a:ext cx="0" cy="0"/>
          <a:chOff x="0" y="0"/>
          <a:chExt cx="0" cy="0"/>
        </a:xfrm>
      </p:grpSpPr>
      <p:pic>
        <p:nvPicPr>
          <p:cNvPr id="337" name="Google Shape;337;p16"/>
          <p:cNvPicPr preferRelativeResize="0"/>
          <p:nvPr/>
        </p:nvPicPr>
        <p:blipFill rotWithShape="1">
          <a:blip r:embed="rId2">
            <a:alphaModFix/>
          </a:blip>
          <a:srcRect b="8581" l="893" r="922" t="8581"/>
          <a:stretch/>
        </p:blipFill>
        <p:spPr>
          <a:xfrm rot="10800000">
            <a:off x="0" y="0"/>
            <a:ext cx="9146425" cy="5143500"/>
          </a:xfrm>
          <a:prstGeom prst="rect">
            <a:avLst/>
          </a:prstGeom>
          <a:noFill/>
          <a:ln>
            <a:noFill/>
          </a:ln>
        </p:spPr>
      </p:pic>
      <p:sp>
        <p:nvSpPr>
          <p:cNvPr id="338" name="Google Shape;338;p16"/>
          <p:cNvSpPr txBox="1"/>
          <p:nvPr>
            <p:ph type="title"/>
          </p:nvPr>
        </p:nvSpPr>
        <p:spPr>
          <a:xfrm>
            <a:off x="720000" y="540000"/>
            <a:ext cx="7704000" cy="572700"/>
          </a:xfrm>
          <a:prstGeom prst="rect">
            <a:avLst/>
          </a:prstGeom>
          <a:effectLst>
            <a:outerShdw blurRad="85725" rotWithShape="0" algn="bl" dist="19050">
              <a:schemeClr val="lt2"/>
            </a:outerShdw>
          </a:effectLst>
        </p:spPr>
        <p:txBody>
          <a:bodyPr anchorCtr="0" anchor="ctr" bIns="91425" lIns="91425" spcFirstLastPara="1" rIns="91425" wrap="square" tIns="91425">
            <a:noAutofit/>
          </a:bodyPr>
          <a:lstStyle>
            <a:lvl1pPr lvl="0" rtl="0" algn="ctr">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339" name="Google Shape;339;p16"/>
          <p:cNvGrpSpPr/>
          <p:nvPr/>
        </p:nvGrpSpPr>
        <p:grpSpPr>
          <a:xfrm>
            <a:off x="-379545" y="-48610"/>
            <a:ext cx="9990345" cy="6862904"/>
            <a:chOff x="-379545" y="-48610"/>
            <a:chExt cx="9990345" cy="6862904"/>
          </a:xfrm>
        </p:grpSpPr>
        <p:grpSp>
          <p:nvGrpSpPr>
            <p:cNvPr id="340" name="Google Shape;340;p16"/>
            <p:cNvGrpSpPr/>
            <p:nvPr/>
          </p:nvGrpSpPr>
          <p:grpSpPr>
            <a:xfrm rot="9900119">
              <a:off x="95181" y="4953684"/>
              <a:ext cx="1868723" cy="1646861"/>
              <a:chOff x="2757488" y="0"/>
              <a:chExt cx="1738314" cy="1531934"/>
            </a:xfrm>
          </p:grpSpPr>
          <p:sp>
            <p:nvSpPr>
              <p:cNvPr id="341" name="Google Shape;341;p16"/>
              <p:cNvSpPr/>
              <p:nvPr/>
            </p:nvSpPr>
            <p:spPr>
              <a:xfrm>
                <a:off x="2786063" y="30163"/>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2" name="Google Shape;342;p16"/>
              <p:cNvSpPr/>
              <p:nvPr/>
            </p:nvSpPr>
            <p:spPr>
              <a:xfrm>
                <a:off x="2757488" y="1441450"/>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3" name="Google Shape;343;p16"/>
              <p:cNvSpPr/>
              <p:nvPr/>
            </p:nvSpPr>
            <p:spPr>
              <a:xfrm>
                <a:off x="4337050" y="0"/>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44" name="Google Shape;344;p16"/>
            <p:cNvGrpSpPr/>
            <p:nvPr/>
          </p:nvGrpSpPr>
          <p:grpSpPr>
            <a:xfrm rot="8999956">
              <a:off x="-409876" y="459305"/>
              <a:ext cx="2153749" cy="455791"/>
              <a:chOff x="4886735" y="1558927"/>
              <a:chExt cx="2153797" cy="455801"/>
            </a:xfrm>
          </p:grpSpPr>
          <p:sp>
            <p:nvSpPr>
              <p:cNvPr id="345" name="Google Shape;345;p16"/>
              <p:cNvSpPr/>
              <p:nvPr/>
            </p:nvSpPr>
            <p:spPr>
              <a:xfrm>
                <a:off x="4919159" y="1591351"/>
                <a:ext cx="2090506" cy="390797"/>
              </a:xfrm>
              <a:custGeom>
                <a:rect b="b" l="l" r="r" t="t"/>
                <a:pathLst>
                  <a:path extrusionOk="0" h="893" w="4768">
                    <a:moveTo>
                      <a:pt x="0" y="893"/>
                    </a:moveTo>
                    <a:lnTo>
                      <a:pt x="1232" y="893"/>
                    </a:lnTo>
                    <a:lnTo>
                      <a:pt x="2125" y="0"/>
                    </a:lnTo>
                    <a:lnTo>
                      <a:pt x="4768"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6" name="Google Shape;346;p16"/>
              <p:cNvSpPr/>
              <p:nvPr/>
            </p:nvSpPr>
            <p:spPr>
              <a:xfrm>
                <a:off x="4886735" y="1951428"/>
                <a:ext cx="651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7" name="Google Shape;347;p16"/>
              <p:cNvSpPr/>
              <p:nvPr/>
            </p:nvSpPr>
            <p:spPr>
              <a:xfrm>
                <a:off x="6977232" y="1558927"/>
                <a:ext cx="633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48" name="Google Shape;348;p16"/>
            <p:cNvGrpSpPr/>
            <p:nvPr/>
          </p:nvGrpSpPr>
          <p:grpSpPr>
            <a:xfrm rot="-899881">
              <a:off x="7560814" y="3052809"/>
              <a:ext cx="1868723" cy="1646861"/>
              <a:chOff x="2757488" y="0"/>
              <a:chExt cx="1738314" cy="1531934"/>
            </a:xfrm>
          </p:grpSpPr>
          <p:sp>
            <p:nvSpPr>
              <p:cNvPr id="349" name="Google Shape;349;p16"/>
              <p:cNvSpPr/>
              <p:nvPr/>
            </p:nvSpPr>
            <p:spPr>
              <a:xfrm>
                <a:off x="2786063" y="30163"/>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0" name="Google Shape;350;p16"/>
              <p:cNvSpPr/>
              <p:nvPr/>
            </p:nvSpPr>
            <p:spPr>
              <a:xfrm>
                <a:off x="2757488" y="1441450"/>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1" name="Google Shape;351;p16"/>
              <p:cNvSpPr/>
              <p:nvPr/>
            </p:nvSpPr>
            <p:spPr>
              <a:xfrm>
                <a:off x="4337050" y="0"/>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52" name="Google Shape;352;p16"/>
            <p:cNvGrpSpPr/>
            <p:nvPr/>
          </p:nvGrpSpPr>
          <p:grpSpPr>
            <a:xfrm rot="-2700000">
              <a:off x="4063391" y="4228527"/>
              <a:ext cx="1017193" cy="1274904"/>
              <a:chOff x="3406775" y="1971675"/>
              <a:chExt cx="946151" cy="1185863"/>
            </a:xfrm>
          </p:grpSpPr>
          <p:sp>
            <p:nvSpPr>
              <p:cNvPr id="353" name="Google Shape;353;p16"/>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4" name="Google Shape;354;p16"/>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5" name="Google Shape;355;p16"/>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56" name="Google Shape;356;p16"/>
            <p:cNvGrpSpPr/>
            <p:nvPr/>
          </p:nvGrpSpPr>
          <p:grpSpPr>
            <a:xfrm rot="-8100000">
              <a:off x="127756" y="954550"/>
              <a:ext cx="649282" cy="179386"/>
              <a:chOff x="3525838" y="4135438"/>
              <a:chExt cx="649288" cy="179388"/>
            </a:xfrm>
          </p:grpSpPr>
          <p:sp>
            <p:nvSpPr>
              <p:cNvPr id="357" name="Google Shape;357;p16"/>
              <p:cNvSpPr/>
              <p:nvPr/>
            </p:nvSpPr>
            <p:spPr>
              <a:xfrm>
                <a:off x="3557588" y="4135438"/>
                <a:ext cx="584199" cy="146050"/>
              </a:xfrm>
              <a:custGeom>
                <a:rect b="b" l="l" r="r" t="t"/>
                <a:pathLst>
                  <a:path extrusionOk="0" h="359" w="1432">
                    <a:moveTo>
                      <a:pt x="0" y="359"/>
                    </a:moveTo>
                    <a:lnTo>
                      <a:pt x="358" y="0"/>
                    </a:lnTo>
                    <a:lnTo>
                      <a:pt x="1221" y="0"/>
                    </a:lnTo>
                    <a:lnTo>
                      <a:pt x="1432" y="211"/>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8" name="Google Shape;358;p16"/>
              <p:cNvSpPr/>
              <p:nvPr/>
            </p:nvSpPr>
            <p:spPr>
              <a:xfrm>
                <a:off x="3525838" y="4249738"/>
                <a:ext cx="65088" cy="65088"/>
              </a:xfrm>
              <a:custGeom>
                <a:rect b="b" l="l" r="r" t="t"/>
                <a:pathLst>
                  <a:path extrusionOk="0" h="160" w="160">
                    <a:moveTo>
                      <a:pt x="131" y="131"/>
                    </a:moveTo>
                    <a:cubicBezTo>
                      <a:pt x="103" y="160"/>
                      <a:pt x="57" y="160"/>
                      <a:pt x="28" y="131"/>
                    </a:cubicBezTo>
                    <a:cubicBezTo>
                      <a:pt x="0" y="103"/>
                      <a:pt x="0" y="57"/>
                      <a:pt x="28" y="28"/>
                    </a:cubicBezTo>
                    <a:cubicBezTo>
                      <a:pt x="57" y="0"/>
                      <a:pt x="103" y="0"/>
                      <a:pt x="131" y="28"/>
                    </a:cubicBezTo>
                    <a:cubicBezTo>
                      <a:pt x="160" y="57"/>
                      <a:pt x="160" y="103"/>
                      <a:pt x="131"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9" name="Google Shape;359;p16"/>
              <p:cNvSpPr/>
              <p:nvPr/>
            </p:nvSpPr>
            <p:spPr>
              <a:xfrm>
                <a:off x="4110038" y="4189413"/>
                <a:ext cx="65088" cy="65088"/>
              </a:xfrm>
              <a:custGeom>
                <a:rect b="b" l="l" r="r" t="t"/>
                <a:pathLst>
                  <a:path extrusionOk="0" h="160" w="160">
                    <a:moveTo>
                      <a:pt x="28" y="132"/>
                    </a:moveTo>
                    <a:cubicBezTo>
                      <a:pt x="57" y="160"/>
                      <a:pt x="103" y="160"/>
                      <a:pt x="131" y="132"/>
                    </a:cubicBezTo>
                    <a:cubicBezTo>
                      <a:pt x="160" y="103"/>
                      <a:pt x="160" y="57"/>
                      <a:pt x="131" y="29"/>
                    </a:cubicBezTo>
                    <a:cubicBezTo>
                      <a:pt x="103" y="0"/>
                      <a:pt x="57" y="0"/>
                      <a:pt x="28" y="29"/>
                    </a:cubicBezTo>
                    <a:cubicBezTo>
                      <a:pt x="0" y="57"/>
                      <a:pt x="0" y="103"/>
                      <a:pt x="28" y="132"/>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60" name="Google Shape;360;p16"/>
            <p:cNvGrpSpPr/>
            <p:nvPr/>
          </p:nvGrpSpPr>
          <p:grpSpPr>
            <a:xfrm rot="5400000">
              <a:off x="8474350" y="-47579"/>
              <a:ext cx="616860" cy="614803"/>
              <a:chOff x="2588041" y="-11077"/>
              <a:chExt cx="511960" cy="510252"/>
            </a:xfrm>
          </p:grpSpPr>
          <p:cxnSp>
            <p:nvCxnSpPr>
              <p:cNvPr id="361" name="Google Shape;361;p16"/>
              <p:cNvCxnSpPr/>
              <p:nvPr/>
            </p:nvCxnSpPr>
            <p:spPr>
              <a:xfrm flipH="1">
                <a:off x="2622263" y="23054"/>
                <a:ext cx="441900" cy="441900"/>
              </a:xfrm>
              <a:prstGeom prst="straightConnector1">
                <a:avLst/>
              </a:prstGeom>
              <a:noFill/>
              <a:ln cap="rnd" cmpd="sng" w="9525">
                <a:solidFill>
                  <a:schemeClr val="dk2"/>
                </a:solidFill>
                <a:prstDash val="solid"/>
                <a:round/>
                <a:headEnd len="med" w="med" type="none"/>
                <a:tailEnd len="med" w="med" type="none"/>
              </a:ln>
            </p:spPr>
          </p:cxnSp>
          <p:sp>
            <p:nvSpPr>
              <p:cNvPr id="362" name="Google Shape;362;p16"/>
              <p:cNvSpPr/>
              <p:nvPr/>
            </p:nvSpPr>
            <p:spPr>
              <a:xfrm>
                <a:off x="3030032" y="-11077"/>
                <a:ext cx="69968" cy="69968"/>
              </a:xfrm>
              <a:custGeom>
                <a:rect b="b" l="l" r="r" t="t"/>
                <a:pathLst>
                  <a:path extrusionOk="0" h="160" w="160">
                    <a:moveTo>
                      <a:pt x="28" y="28"/>
                    </a:moveTo>
                    <a:cubicBezTo>
                      <a:pt x="57" y="0"/>
                      <a:pt x="103" y="0"/>
                      <a:pt x="131" y="28"/>
                    </a:cubicBezTo>
                    <a:cubicBezTo>
                      <a:pt x="160" y="57"/>
                      <a:pt x="160" y="103"/>
                      <a:pt x="131" y="131"/>
                    </a:cubicBezTo>
                    <a:cubicBezTo>
                      <a:pt x="103" y="160"/>
                      <a:pt x="57" y="160"/>
                      <a:pt x="28" y="131"/>
                    </a:cubicBezTo>
                    <a:cubicBezTo>
                      <a:pt x="0" y="103"/>
                      <a:pt x="0" y="57"/>
                      <a:pt x="28" y="28"/>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3" name="Google Shape;363;p16"/>
              <p:cNvSpPr/>
              <p:nvPr/>
            </p:nvSpPr>
            <p:spPr>
              <a:xfrm>
                <a:off x="2588041" y="429207"/>
                <a:ext cx="69968" cy="69968"/>
              </a:xfrm>
              <a:custGeom>
                <a:rect b="b" l="l" r="r" t="t"/>
                <a:pathLst>
                  <a:path extrusionOk="0" h="160" w="160">
                    <a:moveTo>
                      <a:pt x="29" y="29"/>
                    </a:moveTo>
                    <a:cubicBezTo>
                      <a:pt x="0" y="57"/>
                      <a:pt x="0" y="103"/>
                      <a:pt x="29" y="132"/>
                    </a:cubicBezTo>
                    <a:cubicBezTo>
                      <a:pt x="57" y="160"/>
                      <a:pt x="103" y="160"/>
                      <a:pt x="132" y="132"/>
                    </a:cubicBezTo>
                    <a:cubicBezTo>
                      <a:pt x="160" y="103"/>
                      <a:pt x="160" y="57"/>
                      <a:pt x="132" y="29"/>
                    </a:cubicBezTo>
                    <a:cubicBezTo>
                      <a:pt x="103" y="0"/>
                      <a:pt x="57" y="0"/>
                      <a:pt x="29"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_1_1_1_1_1">
    <p:spTree>
      <p:nvGrpSpPr>
        <p:cNvPr id="364" name="Shape 364"/>
        <p:cNvGrpSpPr/>
        <p:nvPr/>
      </p:nvGrpSpPr>
      <p:grpSpPr>
        <a:xfrm>
          <a:off x="0" y="0"/>
          <a:ext cx="0" cy="0"/>
          <a:chOff x="0" y="0"/>
          <a:chExt cx="0" cy="0"/>
        </a:xfrm>
      </p:grpSpPr>
      <p:pic>
        <p:nvPicPr>
          <p:cNvPr id="365" name="Google Shape;365;p17"/>
          <p:cNvPicPr preferRelativeResize="0"/>
          <p:nvPr/>
        </p:nvPicPr>
        <p:blipFill rotWithShape="1">
          <a:blip r:embed="rId2">
            <a:alphaModFix/>
          </a:blip>
          <a:srcRect b="8581" l="922" r="922" t="8581"/>
          <a:stretch/>
        </p:blipFill>
        <p:spPr>
          <a:xfrm>
            <a:off x="0" y="25"/>
            <a:ext cx="9144000" cy="5143500"/>
          </a:xfrm>
          <a:prstGeom prst="rect">
            <a:avLst/>
          </a:prstGeom>
          <a:noFill/>
          <a:ln>
            <a:noFill/>
          </a:ln>
        </p:spPr>
      </p:pic>
      <p:sp>
        <p:nvSpPr>
          <p:cNvPr id="366" name="Google Shape;366;p17"/>
          <p:cNvSpPr txBox="1"/>
          <p:nvPr>
            <p:ph type="title"/>
          </p:nvPr>
        </p:nvSpPr>
        <p:spPr>
          <a:xfrm>
            <a:off x="720000" y="540000"/>
            <a:ext cx="7704000" cy="572700"/>
          </a:xfrm>
          <a:prstGeom prst="rect">
            <a:avLst/>
          </a:prstGeom>
          <a:effectLst>
            <a:outerShdw blurRad="85725" rotWithShape="0" algn="bl" dist="19050">
              <a:schemeClr val="lt2"/>
            </a:outerShdw>
          </a:effectLst>
        </p:spPr>
        <p:txBody>
          <a:bodyPr anchorCtr="0" anchor="ctr" bIns="91425" lIns="91425" spcFirstLastPara="1" rIns="91425" wrap="square" tIns="91425">
            <a:noAutofit/>
          </a:bodyPr>
          <a:lstStyle>
            <a:lvl1pPr lvl="0" rtl="0" algn="ctr">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367" name="Google Shape;367;p17"/>
          <p:cNvGrpSpPr/>
          <p:nvPr/>
        </p:nvGrpSpPr>
        <p:grpSpPr>
          <a:xfrm rot="10800000">
            <a:off x="-108803" y="13"/>
            <a:ext cx="9643674" cy="5131898"/>
            <a:chOff x="9" y="66970"/>
            <a:chExt cx="9643674" cy="5131898"/>
          </a:xfrm>
        </p:grpSpPr>
        <p:grpSp>
          <p:nvGrpSpPr>
            <p:cNvPr id="368" name="Google Shape;368;p17"/>
            <p:cNvGrpSpPr/>
            <p:nvPr/>
          </p:nvGrpSpPr>
          <p:grpSpPr>
            <a:xfrm rot="8100000">
              <a:off x="279433" y="559909"/>
              <a:ext cx="616865" cy="614808"/>
              <a:chOff x="2498604" y="-100513"/>
              <a:chExt cx="511960" cy="510252"/>
            </a:xfrm>
          </p:grpSpPr>
          <p:cxnSp>
            <p:nvCxnSpPr>
              <p:cNvPr id="369" name="Google Shape;369;p17"/>
              <p:cNvCxnSpPr/>
              <p:nvPr/>
            </p:nvCxnSpPr>
            <p:spPr>
              <a:xfrm flipH="1">
                <a:off x="2532826" y="-66383"/>
                <a:ext cx="441900" cy="441900"/>
              </a:xfrm>
              <a:prstGeom prst="straightConnector1">
                <a:avLst/>
              </a:prstGeom>
              <a:noFill/>
              <a:ln cap="rnd" cmpd="sng" w="9525">
                <a:solidFill>
                  <a:schemeClr val="dk2"/>
                </a:solidFill>
                <a:prstDash val="solid"/>
                <a:round/>
                <a:headEnd len="med" w="med" type="none"/>
                <a:tailEnd len="med" w="med" type="none"/>
              </a:ln>
            </p:spPr>
          </p:cxnSp>
          <p:sp>
            <p:nvSpPr>
              <p:cNvPr id="370" name="Google Shape;370;p17"/>
              <p:cNvSpPr/>
              <p:nvPr/>
            </p:nvSpPr>
            <p:spPr>
              <a:xfrm>
                <a:off x="2940596" y="-100513"/>
                <a:ext cx="69968" cy="69968"/>
              </a:xfrm>
              <a:custGeom>
                <a:rect b="b" l="l" r="r" t="t"/>
                <a:pathLst>
                  <a:path extrusionOk="0" h="160" w="160">
                    <a:moveTo>
                      <a:pt x="28" y="28"/>
                    </a:moveTo>
                    <a:cubicBezTo>
                      <a:pt x="57" y="0"/>
                      <a:pt x="103" y="0"/>
                      <a:pt x="131" y="28"/>
                    </a:cubicBezTo>
                    <a:cubicBezTo>
                      <a:pt x="160" y="57"/>
                      <a:pt x="160" y="103"/>
                      <a:pt x="131" y="131"/>
                    </a:cubicBezTo>
                    <a:cubicBezTo>
                      <a:pt x="103" y="160"/>
                      <a:pt x="57" y="160"/>
                      <a:pt x="28" y="131"/>
                    </a:cubicBezTo>
                    <a:cubicBezTo>
                      <a:pt x="0" y="103"/>
                      <a:pt x="0" y="57"/>
                      <a:pt x="28" y="28"/>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1" name="Google Shape;371;p17"/>
              <p:cNvSpPr/>
              <p:nvPr/>
            </p:nvSpPr>
            <p:spPr>
              <a:xfrm>
                <a:off x="2498604" y="339771"/>
                <a:ext cx="69968" cy="69968"/>
              </a:xfrm>
              <a:custGeom>
                <a:rect b="b" l="l" r="r" t="t"/>
                <a:pathLst>
                  <a:path extrusionOk="0" h="160" w="160">
                    <a:moveTo>
                      <a:pt x="29" y="29"/>
                    </a:moveTo>
                    <a:cubicBezTo>
                      <a:pt x="0" y="57"/>
                      <a:pt x="0" y="103"/>
                      <a:pt x="29" y="132"/>
                    </a:cubicBezTo>
                    <a:cubicBezTo>
                      <a:pt x="57" y="160"/>
                      <a:pt x="103" y="160"/>
                      <a:pt x="132" y="132"/>
                    </a:cubicBezTo>
                    <a:cubicBezTo>
                      <a:pt x="160" y="103"/>
                      <a:pt x="160" y="57"/>
                      <a:pt x="132" y="29"/>
                    </a:cubicBezTo>
                    <a:cubicBezTo>
                      <a:pt x="103" y="0"/>
                      <a:pt x="57" y="0"/>
                      <a:pt x="29"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72" name="Google Shape;372;p17"/>
            <p:cNvGrpSpPr/>
            <p:nvPr/>
          </p:nvGrpSpPr>
          <p:grpSpPr>
            <a:xfrm rot="10800000">
              <a:off x="9" y="66970"/>
              <a:ext cx="1868687" cy="1646829"/>
              <a:chOff x="2757488" y="-62286"/>
              <a:chExt cx="1738314" cy="1531934"/>
            </a:xfrm>
          </p:grpSpPr>
          <p:sp>
            <p:nvSpPr>
              <p:cNvPr id="373" name="Google Shape;373;p17"/>
              <p:cNvSpPr/>
              <p:nvPr/>
            </p:nvSpPr>
            <p:spPr>
              <a:xfrm>
                <a:off x="2786063" y="-32123"/>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4" name="Google Shape;374;p17"/>
              <p:cNvSpPr/>
              <p:nvPr/>
            </p:nvSpPr>
            <p:spPr>
              <a:xfrm>
                <a:off x="2757488" y="1379164"/>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5" name="Google Shape;375;p17"/>
              <p:cNvSpPr/>
              <p:nvPr/>
            </p:nvSpPr>
            <p:spPr>
              <a:xfrm>
                <a:off x="4337050" y="-62286"/>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76" name="Google Shape;376;p17"/>
            <p:cNvGrpSpPr/>
            <p:nvPr/>
          </p:nvGrpSpPr>
          <p:grpSpPr>
            <a:xfrm rot="2700000">
              <a:off x="7835731" y="4816197"/>
              <a:ext cx="649282" cy="179386"/>
              <a:chOff x="3525838" y="4135438"/>
              <a:chExt cx="649288" cy="179388"/>
            </a:xfrm>
          </p:grpSpPr>
          <p:sp>
            <p:nvSpPr>
              <p:cNvPr id="377" name="Google Shape;377;p17"/>
              <p:cNvSpPr/>
              <p:nvPr/>
            </p:nvSpPr>
            <p:spPr>
              <a:xfrm>
                <a:off x="3557588" y="4135438"/>
                <a:ext cx="584199" cy="146050"/>
              </a:xfrm>
              <a:custGeom>
                <a:rect b="b" l="l" r="r" t="t"/>
                <a:pathLst>
                  <a:path extrusionOk="0" h="359" w="1432">
                    <a:moveTo>
                      <a:pt x="0" y="359"/>
                    </a:moveTo>
                    <a:lnTo>
                      <a:pt x="358" y="0"/>
                    </a:lnTo>
                    <a:lnTo>
                      <a:pt x="1221" y="0"/>
                    </a:lnTo>
                    <a:lnTo>
                      <a:pt x="1432" y="211"/>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8" name="Google Shape;378;p17"/>
              <p:cNvSpPr/>
              <p:nvPr/>
            </p:nvSpPr>
            <p:spPr>
              <a:xfrm>
                <a:off x="3525838" y="4249738"/>
                <a:ext cx="65088" cy="65088"/>
              </a:xfrm>
              <a:custGeom>
                <a:rect b="b" l="l" r="r" t="t"/>
                <a:pathLst>
                  <a:path extrusionOk="0" h="160" w="160">
                    <a:moveTo>
                      <a:pt x="131" y="131"/>
                    </a:moveTo>
                    <a:cubicBezTo>
                      <a:pt x="103" y="160"/>
                      <a:pt x="57" y="160"/>
                      <a:pt x="28" y="131"/>
                    </a:cubicBezTo>
                    <a:cubicBezTo>
                      <a:pt x="0" y="103"/>
                      <a:pt x="0" y="57"/>
                      <a:pt x="28" y="28"/>
                    </a:cubicBezTo>
                    <a:cubicBezTo>
                      <a:pt x="57" y="0"/>
                      <a:pt x="103" y="0"/>
                      <a:pt x="131" y="28"/>
                    </a:cubicBezTo>
                    <a:cubicBezTo>
                      <a:pt x="160" y="57"/>
                      <a:pt x="160" y="103"/>
                      <a:pt x="131"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9" name="Google Shape;379;p17"/>
              <p:cNvSpPr/>
              <p:nvPr/>
            </p:nvSpPr>
            <p:spPr>
              <a:xfrm>
                <a:off x="4110038" y="4189413"/>
                <a:ext cx="65088" cy="65088"/>
              </a:xfrm>
              <a:custGeom>
                <a:rect b="b" l="l" r="r" t="t"/>
                <a:pathLst>
                  <a:path extrusionOk="0" h="160" w="160">
                    <a:moveTo>
                      <a:pt x="28" y="132"/>
                    </a:moveTo>
                    <a:cubicBezTo>
                      <a:pt x="57" y="160"/>
                      <a:pt x="103" y="160"/>
                      <a:pt x="131" y="132"/>
                    </a:cubicBezTo>
                    <a:cubicBezTo>
                      <a:pt x="160" y="103"/>
                      <a:pt x="160" y="57"/>
                      <a:pt x="131" y="29"/>
                    </a:cubicBezTo>
                    <a:cubicBezTo>
                      <a:pt x="103" y="0"/>
                      <a:pt x="57" y="0"/>
                      <a:pt x="28" y="29"/>
                    </a:cubicBezTo>
                    <a:cubicBezTo>
                      <a:pt x="0" y="57"/>
                      <a:pt x="0" y="103"/>
                      <a:pt x="28" y="132"/>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80" name="Google Shape;380;p17"/>
            <p:cNvGrpSpPr/>
            <p:nvPr/>
          </p:nvGrpSpPr>
          <p:grpSpPr>
            <a:xfrm>
              <a:off x="7489887" y="4451106"/>
              <a:ext cx="2153797" cy="455895"/>
              <a:chOff x="4739562" y="1700569"/>
              <a:chExt cx="2153797" cy="455895"/>
            </a:xfrm>
          </p:grpSpPr>
          <p:sp>
            <p:nvSpPr>
              <p:cNvPr id="381" name="Google Shape;381;p17"/>
              <p:cNvSpPr/>
              <p:nvPr/>
            </p:nvSpPr>
            <p:spPr>
              <a:xfrm>
                <a:off x="4771985" y="173299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2" name="Google Shape;382;p17"/>
              <p:cNvSpPr/>
              <p:nvPr/>
            </p:nvSpPr>
            <p:spPr>
              <a:xfrm>
                <a:off x="6830058" y="1700569"/>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3" name="Google Shape;383;p17"/>
              <p:cNvSpPr/>
              <p:nvPr/>
            </p:nvSpPr>
            <p:spPr>
              <a:xfrm>
                <a:off x="4739562" y="2091364"/>
                <a:ext cx="651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_1_1_1_1_1_1">
    <p:spTree>
      <p:nvGrpSpPr>
        <p:cNvPr id="384" name="Shape 384"/>
        <p:cNvGrpSpPr/>
        <p:nvPr/>
      </p:nvGrpSpPr>
      <p:grpSpPr>
        <a:xfrm>
          <a:off x="0" y="0"/>
          <a:ext cx="0" cy="0"/>
          <a:chOff x="0" y="0"/>
          <a:chExt cx="0" cy="0"/>
        </a:xfrm>
      </p:grpSpPr>
      <p:pic>
        <p:nvPicPr>
          <p:cNvPr id="385" name="Google Shape;385;p18"/>
          <p:cNvPicPr preferRelativeResize="0"/>
          <p:nvPr/>
        </p:nvPicPr>
        <p:blipFill rotWithShape="1">
          <a:blip r:embed="rId2">
            <a:alphaModFix/>
          </a:blip>
          <a:srcRect b="8586" l="1019" r="921" t="8932"/>
          <a:stretch/>
        </p:blipFill>
        <p:spPr>
          <a:xfrm flipH="1">
            <a:off x="0" y="-1"/>
            <a:ext cx="9135475" cy="5121576"/>
          </a:xfrm>
          <a:prstGeom prst="rect">
            <a:avLst/>
          </a:prstGeom>
          <a:noFill/>
          <a:ln>
            <a:noFill/>
          </a:ln>
        </p:spPr>
      </p:pic>
      <p:sp>
        <p:nvSpPr>
          <p:cNvPr id="386" name="Google Shape;386;p18"/>
          <p:cNvSpPr txBox="1"/>
          <p:nvPr>
            <p:ph type="title"/>
          </p:nvPr>
        </p:nvSpPr>
        <p:spPr>
          <a:xfrm>
            <a:off x="720000" y="540000"/>
            <a:ext cx="7704000" cy="572700"/>
          </a:xfrm>
          <a:prstGeom prst="rect">
            <a:avLst/>
          </a:prstGeom>
          <a:effectLst>
            <a:outerShdw blurRad="85725" rotWithShape="0" algn="bl" dist="19050">
              <a:schemeClr val="lt2"/>
            </a:outerShdw>
          </a:effectLst>
        </p:spPr>
        <p:txBody>
          <a:bodyPr anchorCtr="0" anchor="ctr" bIns="91425" lIns="91425" spcFirstLastPara="1" rIns="91425" wrap="square" tIns="91425">
            <a:noAutofit/>
          </a:bodyPr>
          <a:lstStyle>
            <a:lvl1pPr lvl="0" rtl="0" algn="ctr">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387" name="Google Shape;387;p18"/>
          <p:cNvGrpSpPr/>
          <p:nvPr/>
        </p:nvGrpSpPr>
        <p:grpSpPr>
          <a:xfrm>
            <a:off x="-564461" y="-589419"/>
            <a:ext cx="10324234" cy="7060797"/>
            <a:chOff x="-564461" y="-589419"/>
            <a:chExt cx="10324234" cy="7060797"/>
          </a:xfrm>
        </p:grpSpPr>
        <p:grpSp>
          <p:nvGrpSpPr>
            <p:cNvPr id="388" name="Google Shape;388;p18"/>
            <p:cNvGrpSpPr/>
            <p:nvPr/>
          </p:nvGrpSpPr>
          <p:grpSpPr>
            <a:xfrm rot="8100000">
              <a:off x="45954" y="75943"/>
              <a:ext cx="649282" cy="179386"/>
              <a:chOff x="3454818" y="4206458"/>
              <a:chExt cx="649288" cy="179388"/>
            </a:xfrm>
          </p:grpSpPr>
          <p:sp>
            <p:nvSpPr>
              <p:cNvPr id="389" name="Google Shape;389;p18"/>
              <p:cNvSpPr/>
              <p:nvPr/>
            </p:nvSpPr>
            <p:spPr>
              <a:xfrm>
                <a:off x="3486568" y="4206458"/>
                <a:ext cx="584199" cy="146050"/>
              </a:xfrm>
              <a:custGeom>
                <a:rect b="b" l="l" r="r" t="t"/>
                <a:pathLst>
                  <a:path extrusionOk="0" h="359" w="1432">
                    <a:moveTo>
                      <a:pt x="0" y="359"/>
                    </a:moveTo>
                    <a:lnTo>
                      <a:pt x="358" y="0"/>
                    </a:lnTo>
                    <a:lnTo>
                      <a:pt x="1221" y="0"/>
                    </a:lnTo>
                    <a:lnTo>
                      <a:pt x="1432" y="211"/>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0" name="Google Shape;390;p18"/>
              <p:cNvSpPr/>
              <p:nvPr/>
            </p:nvSpPr>
            <p:spPr>
              <a:xfrm>
                <a:off x="3454818" y="4320758"/>
                <a:ext cx="65088" cy="65088"/>
              </a:xfrm>
              <a:custGeom>
                <a:rect b="b" l="l" r="r" t="t"/>
                <a:pathLst>
                  <a:path extrusionOk="0" h="160" w="160">
                    <a:moveTo>
                      <a:pt x="131" y="131"/>
                    </a:moveTo>
                    <a:cubicBezTo>
                      <a:pt x="103" y="160"/>
                      <a:pt x="57" y="160"/>
                      <a:pt x="28" y="131"/>
                    </a:cubicBezTo>
                    <a:cubicBezTo>
                      <a:pt x="0" y="103"/>
                      <a:pt x="0" y="57"/>
                      <a:pt x="28" y="28"/>
                    </a:cubicBezTo>
                    <a:cubicBezTo>
                      <a:pt x="57" y="0"/>
                      <a:pt x="103" y="0"/>
                      <a:pt x="131" y="28"/>
                    </a:cubicBezTo>
                    <a:cubicBezTo>
                      <a:pt x="160" y="57"/>
                      <a:pt x="160" y="103"/>
                      <a:pt x="131"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1" name="Google Shape;391;p18"/>
              <p:cNvSpPr/>
              <p:nvPr/>
            </p:nvSpPr>
            <p:spPr>
              <a:xfrm>
                <a:off x="4039018" y="4260433"/>
                <a:ext cx="65088" cy="65088"/>
              </a:xfrm>
              <a:custGeom>
                <a:rect b="b" l="l" r="r" t="t"/>
                <a:pathLst>
                  <a:path extrusionOk="0" h="160" w="160">
                    <a:moveTo>
                      <a:pt x="28" y="132"/>
                    </a:moveTo>
                    <a:cubicBezTo>
                      <a:pt x="57" y="160"/>
                      <a:pt x="103" y="160"/>
                      <a:pt x="131" y="132"/>
                    </a:cubicBezTo>
                    <a:cubicBezTo>
                      <a:pt x="160" y="103"/>
                      <a:pt x="160" y="57"/>
                      <a:pt x="131" y="29"/>
                    </a:cubicBezTo>
                    <a:cubicBezTo>
                      <a:pt x="103" y="0"/>
                      <a:pt x="57" y="0"/>
                      <a:pt x="28" y="29"/>
                    </a:cubicBezTo>
                    <a:cubicBezTo>
                      <a:pt x="0" y="57"/>
                      <a:pt x="0" y="103"/>
                      <a:pt x="28" y="132"/>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92" name="Google Shape;392;p18"/>
            <p:cNvGrpSpPr/>
            <p:nvPr/>
          </p:nvGrpSpPr>
          <p:grpSpPr>
            <a:xfrm rot="5400000">
              <a:off x="-1012867" y="259532"/>
              <a:ext cx="2153797" cy="455895"/>
              <a:chOff x="4554556" y="2233969"/>
              <a:chExt cx="2153797" cy="455895"/>
            </a:xfrm>
          </p:grpSpPr>
          <p:sp>
            <p:nvSpPr>
              <p:cNvPr id="393" name="Google Shape;393;p18"/>
              <p:cNvSpPr/>
              <p:nvPr/>
            </p:nvSpPr>
            <p:spPr>
              <a:xfrm>
                <a:off x="4586979" y="226639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4" name="Google Shape;394;p18"/>
              <p:cNvSpPr/>
              <p:nvPr/>
            </p:nvSpPr>
            <p:spPr>
              <a:xfrm>
                <a:off x="6645053" y="2233969"/>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5" name="Google Shape;395;p18"/>
              <p:cNvSpPr/>
              <p:nvPr/>
            </p:nvSpPr>
            <p:spPr>
              <a:xfrm>
                <a:off x="4554556" y="2624764"/>
                <a:ext cx="651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96" name="Google Shape;396;p18"/>
            <p:cNvGrpSpPr/>
            <p:nvPr/>
          </p:nvGrpSpPr>
          <p:grpSpPr>
            <a:xfrm>
              <a:off x="7595147" y="-513200"/>
              <a:ext cx="1017112" cy="1274803"/>
              <a:chOff x="3406775" y="1971675"/>
              <a:chExt cx="946151" cy="1185863"/>
            </a:xfrm>
          </p:grpSpPr>
          <p:sp>
            <p:nvSpPr>
              <p:cNvPr id="397" name="Google Shape;397;p18"/>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8" name="Google Shape;398;p18"/>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9" name="Google Shape;399;p18"/>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00" name="Google Shape;400;p18"/>
            <p:cNvGrpSpPr/>
            <p:nvPr/>
          </p:nvGrpSpPr>
          <p:grpSpPr>
            <a:xfrm>
              <a:off x="7184820" y="-227912"/>
              <a:ext cx="2153797" cy="455801"/>
              <a:chOff x="4886735" y="1558927"/>
              <a:chExt cx="2153797" cy="455801"/>
            </a:xfrm>
          </p:grpSpPr>
          <p:sp>
            <p:nvSpPr>
              <p:cNvPr id="401" name="Google Shape;401;p18"/>
              <p:cNvSpPr/>
              <p:nvPr/>
            </p:nvSpPr>
            <p:spPr>
              <a:xfrm>
                <a:off x="4919159" y="1591351"/>
                <a:ext cx="2090506" cy="390797"/>
              </a:xfrm>
              <a:custGeom>
                <a:rect b="b" l="l" r="r" t="t"/>
                <a:pathLst>
                  <a:path extrusionOk="0" h="893" w="4768">
                    <a:moveTo>
                      <a:pt x="0" y="893"/>
                    </a:moveTo>
                    <a:lnTo>
                      <a:pt x="1232" y="893"/>
                    </a:lnTo>
                    <a:lnTo>
                      <a:pt x="2125" y="0"/>
                    </a:lnTo>
                    <a:lnTo>
                      <a:pt x="4768"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2" name="Google Shape;402;p18"/>
              <p:cNvSpPr/>
              <p:nvPr/>
            </p:nvSpPr>
            <p:spPr>
              <a:xfrm>
                <a:off x="4886735" y="1951428"/>
                <a:ext cx="651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3" name="Google Shape;403;p18"/>
              <p:cNvSpPr/>
              <p:nvPr/>
            </p:nvSpPr>
            <p:spPr>
              <a:xfrm>
                <a:off x="6977232" y="1558927"/>
                <a:ext cx="633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04" name="Google Shape;404;p18"/>
            <p:cNvGrpSpPr/>
            <p:nvPr/>
          </p:nvGrpSpPr>
          <p:grpSpPr>
            <a:xfrm rot="10800000">
              <a:off x="7327380" y="4824550"/>
              <a:ext cx="1868687" cy="1646829"/>
              <a:chOff x="2757488" y="0"/>
              <a:chExt cx="1738314" cy="1531934"/>
            </a:xfrm>
          </p:grpSpPr>
          <p:sp>
            <p:nvSpPr>
              <p:cNvPr id="405" name="Google Shape;405;p18"/>
              <p:cNvSpPr/>
              <p:nvPr/>
            </p:nvSpPr>
            <p:spPr>
              <a:xfrm>
                <a:off x="2786063" y="30163"/>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6" name="Google Shape;406;p18"/>
              <p:cNvSpPr/>
              <p:nvPr/>
            </p:nvSpPr>
            <p:spPr>
              <a:xfrm>
                <a:off x="2757488" y="1441450"/>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7" name="Google Shape;407;p18"/>
              <p:cNvSpPr/>
              <p:nvPr/>
            </p:nvSpPr>
            <p:spPr>
              <a:xfrm>
                <a:off x="4337050" y="0"/>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08" name="Google Shape;408;p18"/>
            <p:cNvGrpSpPr/>
            <p:nvPr/>
          </p:nvGrpSpPr>
          <p:grpSpPr>
            <a:xfrm rot="10800000">
              <a:off x="8904718" y="1425286"/>
              <a:ext cx="855055" cy="686105"/>
              <a:chOff x="3524250" y="2062163"/>
              <a:chExt cx="795400" cy="638237"/>
            </a:xfrm>
          </p:grpSpPr>
          <p:sp>
            <p:nvSpPr>
              <p:cNvPr id="409" name="Google Shape;409;p18"/>
              <p:cNvSpPr/>
              <p:nvPr/>
            </p:nvSpPr>
            <p:spPr>
              <a:xfrm>
                <a:off x="3554413" y="2090738"/>
                <a:ext cx="736598" cy="581026"/>
              </a:xfrm>
              <a:custGeom>
                <a:rect b="b" l="l" r="r" t="t"/>
                <a:pathLst>
                  <a:path extrusionOk="0" h="1422" w="1805">
                    <a:moveTo>
                      <a:pt x="1805" y="1422"/>
                    </a:moveTo>
                    <a:lnTo>
                      <a:pt x="729" y="1422"/>
                    </a:lnTo>
                    <a:lnTo>
                      <a:pt x="0" y="693"/>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0" name="Google Shape;410;p18"/>
              <p:cNvSpPr/>
              <p:nvPr/>
            </p:nvSpPr>
            <p:spPr>
              <a:xfrm>
                <a:off x="4260850" y="2641600"/>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1" name="Google Shape;411;p18"/>
              <p:cNvSpPr/>
              <p:nvPr/>
            </p:nvSpPr>
            <p:spPr>
              <a:xfrm>
                <a:off x="3524250" y="2062163"/>
                <a:ext cx="603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12" name="Google Shape;412;p18"/>
            <p:cNvGrpSpPr/>
            <p:nvPr/>
          </p:nvGrpSpPr>
          <p:grpSpPr>
            <a:xfrm rot="-8100000">
              <a:off x="-39456" y="3828208"/>
              <a:ext cx="1894291" cy="2269578"/>
              <a:chOff x="815012" y="833388"/>
              <a:chExt cx="1762223" cy="2111346"/>
            </a:xfrm>
          </p:grpSpPr>
          <p:sp>
            <p:nvSpPr>
              <p:cNvPr id="413" name="Google Shape;413;p18"/>
              <p:cNvSpPr/>
              <p:nvPr/>
            </p:nvSpPr>
            <p:spPr>
              <a:xfrm rot="451604">
                <a:off x="935258" y="922272"/>
                <a:ext cx="1484312" cy="1933579"/>
              </a:xfrm>
              <a:custGeom>
                <a:rect b="b" l="l" r="r" t="t"/>
                <a:pathLst>
                  <a:path extrusionOk="0" h="4742" w="3642">
                    <a:moveTo>
                      <a:pt x="318" y="4742"/>
                    </a:moveTo>
                    <a:lnTo>
                      <a:pt x="318" y="3319"/>
                    </a:lnTo>
                    <a:lnTo>
                      <a:pt x="0" y="3000"/>
                    </a:lnTo>
                    <a:lnTo>
                      <a:pt x="0" y="2138"/>
                    </a:lnTo>
                    <a:lnTo>
                      <a:pt x="1068" y="1059"/>
                    </a:lnTo>
                    <a:lnTo>
                      <a:pt x="1828" y="1059"/>
                    </a:lnTo>
                    <a:lnTo>
                      <a:pt x="2275" y="1506"/>
                    </a:lnTo>
                    <a:lnTo>
                      <a:pt x="2893" y="1506"/>
                    </a:lnTo>
                    <a:lnTo>
                      <a:pt x="3193" y="1206"/>
                    </a:lnTo>
                    <a:lnTo>
                      <a:pt x="3193" y="449"/>
                    </a:lnTo>
                    <a:lnTo>
                      <a:pt x="3642"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4" name="Google Shape;414;p18"/>
              <p:cNvSpPr/>
              <p:nvPr/>
            </p:nvSpPr>
            <p:spPr>
              <a:xfrm rot="458000">
                <a:off x="913958" y="2737148"/>
                <a:ext cx="58720" cy="60207"/>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5" name="Google Shape;415;p18"/>
              <p:cNvSpPr/>
              <p:nvPr/>
            </p:nvSpPr>
            <p:spPr>
              <a:xfrm rot="451615">
                <a:off x="2508165" y="994592"/>
                <a:ext cx="65088" cy="65088"/>
              </a:xfrm>
              <a:custGeom>
                <a:rect b="b" l="l" r="r" t="t"/>
                <a:pathLst>
                  <a:path extrusionOk="0" h="160" w="160">
                    <a:moveTo>
                      <a:pt x="132" y="131"/>
                    </a:moveTo>
                    <a:cubicBezTo>
                      <a:pt x="160" y="103"/>
                      <a:pt x="160" y="57"/>
                      <a:pt x="132" y="28"/>
                    </a:cubicBezTo>
                    <a:cubicBezTo>
                      <a:pt x="103" y="0"/>
                      <a:pt x="57" y="0"/>
                      <a:pt x="29" y="28"/>
                    </a:cubicBezTo>
                    <a:cubicBezTo>
                      <a:pt x="0" y="57"/>
                      <a:pt x="0" y="103"/>
                      <a:pt x="29" y="131"/>
                    </a:cubicBezTo>
                    <a:cubicBezTo>
                      <a:pt x="57" y="160"/>
                      <a:pt x="103" y="160"/>
                      <a:pt x="132"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1_1_1_1_1_1_1_1">
    <p:spTree>
      <p:nvGrpSpPr>
        <p:cNvPr id="416" name="Shape 416"/>
        <p:cNvGrpSpPr/>
        <p:nvPr/>
      </p:nvGrpSpPr>
      <p:grpSpPr>
        <a:xfrm>
          <a:off x="0" y="0"/>
          <a:ext cx="0" cy="0"/>
          <a:chOff x="0" y="0"/>
          <a:chExt cx="0" cy="0"/>
        </a:xfrm>
      </p:grpSpPr>
      <p:pic>
        <p:nvPicPr>
          <p:cNvPr id="417" name="Google Shape;417;p19"/>
          <p:cNvPicPr preferRelativeResize="0"/>
          <p:nvPr/>
        </p:nvPicPr>
        <p:blipFill rotWithShape="1">
          <a:blip r:embed="rId2">
            <a:alphaModFix/>
          </a:blip>
          <a:srcRect b="8581" l="922" r="922" t="8581"/>
          <a:stretch/>
        </p:blipFill>
        <p:spPr>
          <a:xfrm>
            <a:off x="0" y="0"/>
            <a:ext cx="9144000" cy="5143500"/>
          </a:xfrm>
          <a:prstGeom prst="rect">
            <a:avLst/>
          </a:prstGeom>
          <a:noFill/>
          <a:ln>
            <a:noFill/>
          </a:ln>
        </p:spPr>
      </p:pic>
      <p:sp>
        <p:nvSpPr>
          <p:cNvPr id="418" name="Google Shape;418;p19"/>
          <p:cNvSpPr txBox="1"/>
          <p:nvPr>
            <p:ph type="title"/>
          </p:nvPr>
        </p:nvSpPr>
        <p:spPr>
          <a:xfrm>
            <a:off x="720000" y="540000"/>
            <a:ext cx="7704000" cy="572700"/>
          </a:xfrm>
          <a:prstGeom prst="rect">
            <a:avLst/>
          </a:prstGeom>
          <a:effectLst>
            <a:outerShdw blurRad="85725" rotWithShape="0" algn="bl">
              <a:schemeClr val="lt2"/>
            </a:outerShdw>
          </a:effectLst>
        </p:spPr>
        <p:txBody>
          <a:bodyPr anchorCtr="0" anchor="ctr" bIns="91425" lIns="91425" spcFirstLastPara="1" rIns="91425" wrap="square" tIns="91425">
            <a:noAutofit/>
          </a:bodyPr>
          <a:lstStyle>
            <a:lvl1pPr lvl="0" rtl="0" algn="ctr">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419" name="Google Shape;419;p19"/>
          <p:cNvGrpSpPr/>
          <p:nvPr/>
        </p:nvGrpSpPr>
        <p:grpSpPr>
          <a:xfrm rot="8100000">
            <a:off x="8091079" y="594805"/>
            <a:ext cx="616865" cy="614808"/>
            <a:chOff x="2588041" y="-11077"/>
            <a:chExt cx="511960" cy="510252"/>
          </a:xfrm>
        </p:grpSpPr>
        <p:cxnSp>
          <p:nvCxnSpPr>
            <p:cNvPr id="420" name="Google Shape;420;p19"/>
            <p:cNvCxnSpPr/>
            <p:nvPr/>
          </p:nvCxnSpPr>
          <p:spPr>
            <a:xfrm flipH="1">
              <a:off x="2622263" y="23054"/>
              <a:ext cx="441900" cy="441900"/>
            </a:xfrm>
            <a:prstGeom prst="straightConnector1">
              <a:avLst/>
            </a:prstGeom>
            <a:noFill/>
            <a:ln cap="rnd" cmpd="sng" w="9525">
              <a:solidFill>
                <a:schemeClr val="dk2"/>
              </a:solidFill>
              <a:prstDash val="solid"/>
              <a:round/>
              <a:headEnd len="med" w="med" type="none"/>
              <a:tailEnd len="med" w="med" type="none"/>
            </a:ln>
          </p:spPr>
        </p:cxnSp>
        <p:sp>
          <p:nvSpPr>
            <p:cNvPr id="421" name="Google Shape;421;p19"/>
            <p:cNvSpPr/>
            <p:nvPr/>
          </p:nvSpPr>
          <p:spPr>
            <a:xfrm>
              <a:off x="3030032" y="-11077"/>
              <a:ext cx="69968" cy="69968"/>
            </a:xfrm>
            <a:custGeom>
              <a:rect b="b" l="l" r="r" t="t"/>
              <a:pathLst>
                <a:path extrusionOk="0" h="160" w="160">
                  <a:moveTo>
                    <a:pt x="28" y="28"/>
                  </a:moveTo>
                  <a:cubicBezTo>
                    <a:pt x="57" y="0"/>
                    <a:pt x="103" y="0"/>
                    <a:pt x="131" y="28"/>
                  </a:cubicBezTo>
                  <a:cubicBezTo>
                    <a:pt x="160" y="57"/>
                    <a:pt x="160" y="103"/>
                    <a:pt x="131" y="131"/>
                  </a:cubicBezTo>
                  <a:cubicBezTo>
                    <a:pt x="103" y="160"/>
                    <a:pt x="57" y="160"/>
                    <a:pt x="28" y="131"/>
                  </a:cubicBezTo>
                  <a:cubicBezTo>
                    <a:pt x="0" y="103"/>
                    <a:pt x="0" y="57"/>
                    <a:pt x="28" y="28"/>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2" name="Google Shape;422;p19"/>
            <p:cNvSpPr/>
            <p:nvPr/>
          </p:nvSpPr>
          <p:spPr>
            <a:xfrm>
              <a:off x="2588041" y="429207"/>
              <a:ext cx="69968" cy="69968"/>
            </a:xfrm>
            <a:custGeom>
              <a:rect b="b" l="l" r="r" t="t"/>
              <a:pathLst>
                <a:path extrusionOk="0" h="160" w="160">
                  <a:moveTo>
                    <a:pt x="29" y="29"/>
                  </a:moveTo>
                  <a:cubicBezTo>
                    <a:pt x="0" y="57"/>
                    <a:pt x="0" y="103"/>
                    <a:pt x="29" y="132"/>
                  </a:cubicBezTo>
                  <a:cubicBezTo>
                    <a:pt x="57" y="160"/>
                    <a:pt x="103" y="160"/>
                    <a:pt x="132" y="132"/>
                  </a:cubicBezTo>
                  <a:cubicBezTo>
                    <a:pt x="160" y="103"/>
                    <a:pt x="160" y="57"/>
                    <a:pt x="132" y="29"/>
                  </a:cubicBezTo>
                  <a:cubicBezTo>
                    <a:pt x="103" y="0"/>
                    <a:pt x="57" y="0"/>
                    <a:pt x="29"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23" name="Google Shape;423;p19"/>
          <p:cNvGrpSpPr/>
          <p:nvPr/>
        </p:nvGrpSpPr>
        <p:grpSpPr>
          <a:xfrm rot="10800000">
            <a:off x="7964055" y="111109"/>
            <a:ext cx="1868687" cy="1646829"/>
            <a:chOff x="2757488" y="0"/>
            <a:chExt cx="1738314" cy="1531934"/>
          </a:xfrm>
        </p:grpSpPr>
        <p:sp>
          <p:nvSpPr>
            <p:cNvPr id="424" name="Google Shape;424;p19"/>
            <p:cNvSpPr/>
            <p:nvPr/>
          </p:nvSpPr>
          <p:spPr>
            <a:xfrm>
              <a:off x="2786063" y="30163"/>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5" name="Google Shape;425;p19"/>
            <p:cNvSpPr/>
            <p:nvPr/>
          </p:nvSpPr>
          <p:spPr>
            <a:xfrm>
              <a:off x="2757488" y="1441450"/>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6" name="Google Shape;426;p19"/>
            <p:cNvSpPr/>
            <p:nvPr/>
          </p:nvSpPr>
          <p:spPr>
            <a:xfrm>
              <a:off x="4337050" y="0"/>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27" name="Google Shape;427;p19"/>
          <p:cNvGrpSpPr/>
          <p:nvPr/>
        </p:nvGrpSpPr>
        <p:grpSpPr>
          <a:xfrm rot="5400000">
            <a:off x="-598851" y="2505284"/>
            <a:ext cx="1868687" cy="1646829"/>
            <a:chOff x="2757488" y="0"/>
            <a:chExt cx="1738314" cy="1531934"/>
          </a:xfrm>
        </p:grpSpPr>
        <p:sp>
          <p:nvSpPr>
            <p:cNvPr id="428" name="Google Shape;428;p19"/>
            <p:cNvSpPr/>
            <p:nvPr/>
          </p:nvSpPr>
          <p:spPr>
            <a:xfrm>
              <a:off x="2786063" y="30163"/>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9" name="Google Shape;429;p19"/>
            <p:cNvSpPr/>
            <p:nvPr/>
          </p:nvSpPr>
          <p:spPr>
            <a:xfrm>
              <a:off x="2757488" y="1441450"/>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0" name="Google Shape;430;p19"/>
            <p:cNvSpPr/>
            <p:nvPr/>
          </p:nvSpPr>
          <p:spPr>
            <a:xfrm>
              <a:off x="4337050" y="0"/>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31" name="Google Shape;431;p19"/>
          <p:cNvGrpSpPr/>
          <p:nvPr/>
        </p:nvGrpSpPr>
        <p:grpSpPr>
          <a:xfrm rot="10800000">
            <a:off x="-96297" y="3098409"/>
            <a:ext cx="1017112" cy="1274803"/>
            <a:chOff x="3406775" y="1971675"/>
            <a:chExt cx="946151" cy="1185863"/>
          </a:xfrm>
        </p:grpSpPr>
        <p:sp>
          <p:nvSpPr>
            <p:cNvPr id="432" name="Google Shape;432;p19"/>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3" name="Google Shape;433;p19"/>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4" name="Google Shape;434;p19"/>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1_1_1_1_1_1_1_1_1">
    <p:spTree>
      <p:nvGrpSpPr>
        <p:cNvPr id="435" name="Shape 435"/>
        <p:cNvGrpSpPr/>
        <p:nvPr/>
      </p:nvGrpSpPr>
      <p:grpSpPr>
        <a:xfrm>
          <a:off x="0" y="0"/>
          <a:ext cx="0" cy="0"/>
          <a:chOff x="0" y="0"/>
          <a:chExt cx="0" cy="0"/>
        </a:xfrm>
      </p:grpSpPr>
      <p:pic>
        <p:nvPicPr>
          <p:cNvPr id="436" name="Google Shape;436;p20"/>
          <p:cNvPicPr preferRelativeResize="0"/>
          <p:nvPr/>
        </p:nvPicPr>
        <p:blipFill rotWithShape="1">
          <a:blip r:embed="rId2">
            <a:alphaModFix/>
          </a:blip>
          <a:srcRect b="8581" l="922" r="922" t="8581"/>
          <a:stretch/>
        </p:blipFill>
        <p:spPr>
          <a:xfrm>
            <a:off x="0" y="0"/>
            <a:ext cx="9144000" cy="5143500"/>
          </a:xfrm>
          <a:prstGeom prst="rect">
            <a:avLst/>
          </a:prstGeom>
          <a:noFill/>
          <a:ln>
            <a:noFill/>
          </a:ln>
        </p:spPr>
      </p:pic>
      <p:sp>
        <p:nvSpPr>
          <p:cNvPr id="437" name="Google Shape;437;p20"/>
          <p:cNvSpPr txBox="1"/>
          <p:nvPr>
            <p:ph type="title"/>
          </p:nvPr>
        </p:nvSpPr>
        <p:spPr>
          <a:xfrm>
            <a:off x="720000" y="540000"/>
            <a:ext cx="7704000" cy="572700"/>
          </a:xfrm>
          <a:prstGeom prst="rect">
            <a:avLst/>
          </a:prstGeom>
          <a:effectLst>
            <a:outerShdw blurRad="85725" rotWithShape="0" algn="bl">
              <a:schemeClr val="lt2"/>
            </a:outerShdw>
          </a:effectLst>
        </p:spPr>
        <p:txBody>
          <a:bodyPr anchorCtr="0" anchor="ctr" bIns="91425" lIns="91425" spcFirstLastPara="1" rIns="91425" wrap="square" tIns="91425">
            <a:noAutofit/>
          </a:bodyPr>
          <a:lstStyle>
            <a:lvl1pPr lvl="0" rtl="0" algn="ctr">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438" name="Google Shape;438;p20"/>
          <p:cNvGrpSpPr/>
          <p:nvPr/>
        </p:nvGrpSpPr>
        <p:grpSpPr>
          <a:xfrm rot="10800000">
            <a:off x="-1019265" y="-180100"/>
            <a:ext cx="11249661" cy="5595714"/>
            <a:chOff x="-1019265" y="-180100"/>
            <a:chExt cx="11249661" cy="5595714"/>
          </a:xfrm>
        </p:grpSpPr>
        <p:grpSp>
          <p:nvGrpSpPr>
            <p:cNvPr id="439" name="Google Shape;439;p20"/>
            <p:cNvGrpSpPr/>
            <p:nvPr/>
          </p:nvGrpSpPr>
          <p:grpSpPr>
            <a:xfrm rot="-2700000">
              <a:off x="105533" y="4132337"/>
              <a:ext cx="616865" cy="614808"/>
              <a:chOff x="2588041" y="-11077"/>
              <a:chExt cx="511960" cy="510252"/>
            </a:xfrm>
          </p:grpSpPr>
          <p:cxnSp>
            <p:nvCxnSpPr>
              <p:cNvPr id="440" name="Google Shape;440;p20"/>
              <p:cNvCxnSpPr/>
              <p:nvPr/>
            </p:nvCxnSpPr>
            <p:spPr>
              <a:xfrm flipH="1">
                <a:off x="2622263" y="23054"/>
                <a:ext cx="441900" cy="441900"/>
              </a:xfrm>
              <a:prstGeom prst="straightConnector1">
                <a:avLst/>
              </a:prstGeom>
              <a:noFill/>
              <a:ln cap="rnd" cmpd="sng" w="9525">
                <a:solidFill>
                  <a:schemeClr val="dk2"/>
                </a:solidFill>
                <a:prstDash val="solid"/>
                <a:round/>
                <a:headEnd len="med" w="med" type="none"/>
                <a:tailEnd len="med" w="med" type="none"/>
              </a:ln>
            </p:spPr>
          </p:cxnSp>
          <p:sp>
            <p:nvSpPr>
              <p:cNvPr id="441" name="Google Shape;441;p20"/>
              <p:cNvSpPr/>
              <p:nvPr/>
            </p:nvSpPr>
            <p:spPr>
              <a:xfrm>
                <a:off x="3030032" y="-11077"/>
                <a:ext cx="69968" cy="69968"/>
              </a:xfrm>
              <a:custGeom>
                <a:rect b="b" l="l" r="r" t="t"/>
                <a:pathLst>
                  <a:path extrusionOk="0" h="160" w="160">
                    <a:moveTo>
                      <a:pt x="28" y="28"/>
                    </a:moveTo>
                    <a:cubicBezTo>
                      <a:pt x="57" y="0"/>
                      <a:pt x="103" y="0"/>
                      <a:pt x="131" y="28"/>
                    </a:cubicBezTo>
                    <a:cubicBezTo>
                      <a:pt x="160" y="57"/>
                      <a:pt x="160" y="103"/>
                      <a:pt x="131" y="131"/>
                    </a:cubicBezTo>
                    <a:cubicBezTo>
                      <a:pt x="103" y="160"/>
                      <a:pt x="57" y="160"/>
                      <a:pt x="28" y="131"/>
                    </a:cubicBezTo>
                    <a:cubicBezTo>
                      <a:pt x="0" y="103"/>
                      <a:pt x="0" y="57"/>
                      <a:pt x="28" y="28"/>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2" name="Google Shape;442;p20"/>
              <p:cNvSpPr/>
              <p:nvPr/>
            </p:nvSpPr>
            <p:spPr>
              <a:xfrm>
                <a:off x="2588041" y="429207"/>
                <a:ext cx="69968" cy="69968"/>
              </a:xfrm>
              <a:custGeom>
                <a:rect b="b" l="l" r="r" t="t"/>
                <a:pathLst>
                  <a:path extrusionOk="0" h="160" w="160">
                    <a:moveTo>
                      <a:pt x="29" y="29"/>
                    </a:moveTo>
                    <a:cubicBezTo>
                      <a:pt x="0" y="57"/>
                      <a:pt x="0" y="103"/>
                      <a:pt x="29" y="132"/>
                    </a:cubicBezTo>
                    <a:cubicBezTo>
                      <a:pt x="57" y="160"/>
                      <a:pt x="103" y="160"/>
                      <a:pt x="132" y="132"/>
                    </a:cubicBezTo>
                    <a:cubicBezTo>
                      <a:pt x="160" y="103"/>
                      <a:pt x="160" y="57"/>
                      <a:pt x="132" y="29"/>
                    </a:cubicBezTo>
                    <a:cubicBezTo>
                      <a:pt x="103" y="0"/>
                      <a:pt x="57" y="0"/>
                      <a:pt x="29"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43" name="Google Shape;443;p20"/>
            <p:cNvGrpSpPr/>
            <p:nvPr/>
          </p:nvGrpSpPr>
          <p:grpSpPr>
            <a:xfrm>
              <a:off x="-1019265" y="3660212"/>
              <a:ext cx="1868687" cy="1646829"/>
              <a:chOff x="2757488" y="0"/>
              <a:chExt cx="1738314" cy="1531934"/>
            </a:xfrm>
          </p:grpSpPr>
          <p:sp>
            <p:nvSpPr>
              <p:cNvPr id="444" name="Google Shape;444;p20"/>
              <p:cNvSpPr/>
              <p:nvPr/>
            </p:nvSpPr>
            <p:spPr>
              <a:xfrm>
                <a:off x="2786063" y="30163"/>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5" name="Google Shape;445;p20"/>
              <p:cNvSpPr/>
              <p:nvPr/>
            </p:nvSpPr>
            <p:spPr>
              <a:xfrm>
                <a:off x="2757488" y="1441450"/>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6" name="Google Shape;446;p20"/>
              <p:cNvSpPr/>
              <p:nvPr/>
            </p:nvSpPr>
            <p:spPr>
              <a:xfrm>
                <a:off x="4337050" y="0"/>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47" name="Google Shape;447;p20"/>
            <p:cNvGrpSpPr/>
            <p:nvPr/>
          </p:nvGrpSpPr>
          <p:grpSpPr>
            <a:xfrm rot="-8100000">
              <a:off x="169518" y="140759"/>
              <a:ext cx="649282" cy="179386"/>
              <a:chOff x="3525838" y="4135438"/>
              <a:chExt cx="649288" cy="179388"/>
            </a:xfrm>
          </p:grpSpPr>
          <p:sp>
            <p:nvSpPr>
              <p:cNvPr id="448" name="Google Shape;448;p20"/>
              <p:cNvSpPr/>
              <p:nvPr/>
            </p:nvSpPr>
            <p:spPr>
              <a:xfrm>
                <a:off x="3557588" y="4135438"/>
                <a:ext cx="584199" cy="146050"/>
              </a:xfrm>
              <a:custGeom>
                <a:rect b="b" l="l" r="r" t="t"/>
                <a:pathLst>
                  <a:path extrusionOk="0" h="359" w="1432">
                    <a:moveTo>
                      <a:pt x="0" y="359"/>
                    </a:moveTo>
                    <a:lnTo>
                      <a:pt x="358" y="0"/>
                    </a:lnTo>
                    <a:lnTo>
                      <a:pt x="1221" y="0"/>
                    </a:lnTo>
                    <a:lnTo>
                      <a:pt x="1432" y="211"/>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9" name="Google Shape;449;p20"/>
              <p:cNvSpPr/>
              <p:nvPr/>
            </p:nvSpPr>
            <p:spPr>
              <a:xfrm>
                <a:off x="3525838" y="4249738"/>
                <a:ext cx="65088" cy="65088"/>
              </a:xfrm>
              <a:custGeom>
                <a:rect b="b" l="l" r="r" t="t"/>
                <a:pathLst>
                  <a:path extrusionOk="0" h="160" w="160">
                    <a:moveTo>
                      <a:pt x="131" y="131"/>
                    </a:moveTo>
                    <a:cubicBezTo>
                      <a:pt x="103" y="160"/>
                      <a:pt x="57" y="160"/>
                      <a:pt x="28" y="131"/>
                    </a:cubicBezTo>
                    <a:cubicBezTo>
                      <a:pt x="0" y="103"/>
                      <a:pt x="0" y="57"/>
                      <a:pt x="28" y="28"/>
                    </a:cubicBezTo>
                    <a:cubicBezTo>
                      <a:pt x="57" y="0"/>
                      <a:pt x="103" y="0"/>
                      <a:pt x="131" y="28"/>
                    </a:cubicBezTo>
                    <a:cubicBezTo>
                      <a:pt x="160" y="57"/>
                      <a:pt x="160" y="103"/>
                      <a:pt x="131"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0" name="Google Shape;450;p20"/>
              <p:cNvSpPr/>
              <p:nvPr/>
            </p:nvSpPr>
            <p:spPr>
              <a:xfrm>
                <a:off x="4110038" y="4189413"/>
                <a:ext cx="65088" cy="65088"/>
              </a:xfrm>
              <a:custGeom>
                <a:rect b="b" l="l" r="r" t="t"/>
                <a:pathLst>
                  <a:path extrusionOk="0" h="160" w="160">
                    <a:moveTo>
                      <a:pt x="28" y="132"/>
                    </a:moveTo>
                    <a:cubicBezTo>
                      <a:pt x="57" y="160"/>
                      <a:pt x="103" y="160"/>
                      <a:pt x="131" y="132"/>
                    </a:cubicBezTo>
                    <a:cubicBezTo>
                      <a:pt x="160" y="103"/>
                      <a:pt x="160" y="57"/>
                      <a:pt x="131" y="29"/>
                    </a:cubicBezTo>
                    <a:cubicBezTo>
                      <a:pt x="103" y="0"/>
                      <a:pt x="57" y="0"/>
                      <a:pt x="28" y="29"/>
                    </a:cubicBezTo>
                    <a:cubicBezTo>
                      <a:pt x="0" y="57"/>
                      <a:pt x="0" y="103"/>
                      <a:pt x="28" y="132"/>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51" name="Google Shape;451;p20"/>
            <p:cNvGrpSpPr/>
            <p:nvPr/>
          </p:nvGrpSpPr>
          <p:grpSpPr>
            <a:xfrm rot="10800000">
              <a:off x="-880346" y="229341"/>
              <a:ext cx="2153797" cy="455895"/>
              <a:chOff x="4630756" y="1700569"/>
              <a:chExt cx="2153797" cy="455895"/>
            </a:xfrm>
          </p:grpSpPr>
          <p:sp>
            <p:nvSpPr>
              <p:cNvPr id="452" name="Google Shape;452;p20"/>
              <p:cNvSpPr/>
              <p:nvPr/>
            </p:nvSpPr>
            <p:spPr>
              <a:xfrm>
                <a:off x="4663179" y="173299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3" name="Google Shape;453;p20"/>
              <p:cNvSpPr/>
              <p:nvPr/>
            </p:nvSpPr>
            <p:spPr>
              <a:xfrm>
                <a:off x="6721253" y="1700569"/>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4" name="Google Shape;454;p20"/>
              <p:cNvSpPr/>
              <p:nvPr/>
            </p:nvSpPr>
            <p:spPr>
              <a:xfrm>
                <a:off x="4630756" y="2091364"/>
                <a:ext cx="651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55" name="Google Shape;455;p20"/>
            <p:cNvGrpSpPr/>
            <p:nvPr/>
          </p:nvGrpSpPr>
          <p:grpSpPr>
            <a:xfrm rot="10800000">
              <a:off x="8076600" y="4671138"/>
              <a:ext cx="2153797" cy="455801"/>
              <a:chOff x="4886735" y="1558927"/>
              <a:chExt cx="2153797" cy="455801"/>
            </a:xfrm>
          </p:grpSpPr>
          <p:sp>
            <p:nvSpPr>
              <p:cNvPr id="456" name="Google Shape;456;p20"/>
              <p:cNvSpPr/>
              <p:nvPr/>
            </p:nvSpPr>
            <p:spPr>
              <a:xfrm>
                <a:off x="4919159" y="1591351"/>
                <a:ext cx="2090506" cy="390797"/>
              </a:xfrm>
              <a:custGeom>
                <a:rect b="b" l="l" r="r" t="t"/>
                <a:pathLst>
                  <a:path extrusionOk="0" h="893" w="4768">
                    <a:moveTo>
                      <a:pt x="0" y="893"/>
                    </a:moveTo>
                    <a:lnTo>
                      <a:pt x="1232" y="893"/>
                    </a:lnTo>
                    <a:lnTo>
                      <a:pt x="2125" y="0"/>
                    </a:lnTo>
                    <a:lnTo>
                      <a:pt x="4768"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7" name="Google Shape;457;p20"/>
              <p:cNvSpPr/>
              <p:nvPr/>
            </p:nvSpPr>
            <p:spPr>
              <a:xfrm>
                <a:off x="4886735" y="1951428"/>
                <a:ext cx="651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8" name="Google Shape;458;p20"/>
              <p:cNvSpPr/>
              <p:nvPr/>
            </p:nvSpPr>
            <p:spPr>
              <a:xfrm>
                <a:off x="6977232" y="1558927"/>
                <a:ext cx="633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59" name="Google Shape;459;p20"/>
            <p:cNvGrpSpPr/>
            <p:nvPr/>
          </p:nvGrpSpPr>
          <p:grpSpPr>
            <a:xfrm rot="10800000">
              <a:off x="8644952" y="-180100"/>
              <a:ext cx="1017112" cy="1274803"/>
              <a:chOff x="3406775" y="1971675"/>
              <a:chExt cx="946151" cy="1185863"/>
            </a:xfrm>
          </p:grpSpPr>
          <p:sp>
            <p:nvSpPr>
              <p:cNvPr id="460" name="Google Shape;460;p20"/>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1" name="Google Shape;461;p20"/>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2" name="Google Shape;462;p20"/>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63" name="Google Shape;463;p20"/>
            <p:cNvGrpSpPr/>
            <p:nvPr/>
          </p:nvGrpSpPr>
          <p:grpSpPr>
            <a:xfrm rot="10800000">
              <a:off x="8063598" y="-864"/>
              <a:ext cx="855055" cy="686105"/>
              <a:chOff x="3524250" y="2062163"/>
              <a:chExt cx="795400" cy="638237"/>
            </a:xfrm>
          </p:grpSpPr>
          <p:sp>
            <p:nvSpPr>
              <p:cNvPr id="464" name="Google Shape;464;p20"/>
              <p:cNvSpPr/>
              <p:nvPr/>
            </p:nvSpPr>
            <p:spPr>
              <a:xfrm>
                <a:off x="3554413" y="2090738"/>
                <a:ext cx="736598" cy="581026"/>
              </a:xfrm>
              <a:custGeom>
                <a:rect b="b" l="l" r="r" t="t"/>
                <a:pathLst>
                  <a:path extrusionOk="0" h="1422" w="1805">
                    <a:moveTo>
                      <a:pt x="1805" y="1422"/>
                    </a:moveTo>
                    <a:lnTo>
                      <a:pt x="729" y="1422"/>
                    </a:lnTo>
                    <a:lnTo>
                      <a:pt x="0" y="693"/>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5" name="Google Shape;465;p20"/>
              <p:cNvSpPr/>
              <p:nvPr/>
            </p:nvSpPr>
            <p:spPr>
              <a:xfrm>
                <a:off x="4260850" y="2641600"/>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6" name="Google Shape;466;p20"/>
              <p:cNvSpPr/>
              <p:nvPr/>
            </p:nvSpPr>
            <p:spPr>
              <a:xfrm>
                <a:off x="3524250" y="2062163"/>
                <a:ext cx="603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67" name="Google Shape;467;p20"/>
            <p:cNvGrpSpPr/>
            <p:nvPr/>
          </p:nvGrpSpPr>
          <p:grpSpPr>
            <a:xfrm rot="-900094">
              <a:off x="8115699" y="4731415"/>
              <a:ext cx="616894" cy="614837"/>
              <a:chOff x="2588041" y="-11077"/>
              <a:chExt cx="511960" cy="510252"/>
            </a:xfrm>
          </p:grpSpPr>
          <p:cxnSp>
            <p:nvCxnSpPr>
              <p:cNvPr id="468" name="Google Shape;468;p20"/>
              <p:cNvCxnSpPr/>
              <p:nvPr/>
            </p:nvCxnSpPr>
            <p:spPr>
              <a:xfrm flipH="1">
                <a:off x="2622263" y="23054"/>
                <a:ext cx="441900" cy="441900"/>
              </a:xfrm>
              <a:prstGeom prst="straightConnector1">
                <a:avLst/>
              </a:prstGeom>
              <a:noFill/>
              <a:ln cap="rnd" cmpd="sng" w="9525">
                <a:solidFill>
                  <a:schemeClr val="dk2"/>
                </a:solidFill>
                <a:prstDash val="solid"/>
                <a:round/>
                <a:headEnd len="med" w="med" type="none"/>
                <a:tailEnd len="med" w="med" type="none"/>
              </a:ln>
            </p:spPr>
          </p:cxnSp>
          <p:sp>
            <p:nvSpPr>
              <p:cNvPr id="469" name="Google Shape;469;p20"/>
              <p:cNvSpPr/>
              <p:nvPr/>
            </p:nvSpPr>
            <p:spPr>
              <a:xfrm>
                <a:off x="3030032" y="-11077"/>
                <a:ext cx="69968" cy="69968"/>
              </a:xfrm>
              <a:custGeom>
                <a:rect b="b" l="l" r="r" t="t"/>
                <a:pathLst>
                  <a:path extrusionOk="0" h="160" w="160">
                    <a:moveTo>
                      <a:pt x="28" y="28"/>
                    </a:moveTo>
                    <a:cubicBezTo>
                      <a:pt x="57" y="0"/>
                      <a:pt x="103" y="0"/>
                      <a:pt x="131" y="28"/>
                    </a:cubicBezTo>
                    <a:cubicBezTo>
                      <a:pt x="160" y="57"/>
                      <a:pt x="160" y="103"/>
                      <a:pt x="131" y="131"/>
                    </a:cubicBezTo>
                    <a:cubicBezTo>
                      <a:pt x="103" y="160"/>
                      <a:pt x="57" y="160"/>
                      <a:pt x="28" y="131"/>
                    </a:cubicBezTo>
                    <a:cubicBezTo>
                      <a:pt x="0" y="103"/>
                      <a:pt x="0" y="57"/>
                      <a:pt x="28" y="28"/>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0" name="Google Shape;470;p20"/>
              <p:cNvSpPr/>
              <p:nvPr/>
            </p:nvSpPr>
            <p:spPr>
              <a:xfrm>
                <a:off x="2588041" y="429207"/>
                <a:ext cx="69968" cy="69968"/>
              </a:xfrm>
              <a:custGeom>
                <a:rect b="b" l="l" r="r" t="t"/>
                <a:pathLst>
                  <a:path extrusionOk="0" h="160" w="160">
                    <a:moveTo>
                      <a:pt x="29" y="29"/>
                    </a:moveTo>
                    <a:cubicBezTo>
                      <a:pt x="0" y="57"/>
                      <a:pt x="0" y="103"/>
                      <a:pt x="29" y="132"/>
                    </a:cubicBezTo>
                    <a:cubicBezTo>
                      <a:pt x="57" y="160"/>
                      <a:pt x="103" y="160"/>
                      <a:pt x="132" y="132"/>
                    </a:cubicBezTo>
                    <a:cubicBezTo>
                      <a:pt x="160" y="103"/>
                      <a:pt x="160" y="57"/>
                      <a:pt x="132" y="29"/>
                    </a:cubicBezTo>
                    <a:cubicBezTo>
                      <a:pt x="103" y="0"/>
                      <a:pt x="57" y="0"/>
                      <a:pt x="29"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pic>
        <p:nvPicPr>
          <p:cNvPr id="22" name="Google Shape;22;p3"/>
          <p:cNvPicPr preferRelativeResize="0"/>
          <p:nvPr/>
        </p:nvPicPr>
        <p:blipFill rotWithShape="1">
          <a:blip r:embed="rId2">
            <a:alphaModFix/>
          </a:blip>
          <a:srcRect b="8581" l="1019" r="921" t="8581"/>
          <a:stretch/>
        </p:blipFill>
        <p:spPr>
          <a:xfrm flipH="1" rot="10800000">
            <a:off x="0" y="-1"/>
            <a:ext cx="9135475" cy="5143500"/>
          </a:xfrm>
          <a:prstGeom prst="rect">
            <a:avLst/>
          </a:prstGeom>
          <a:noFill/>
          <a:ln>
            <a:noFill/>
          </a:ln>
        </p:spPr>
      </p:pic>
      <p:sp>
        <p:nvSpPr>
          <p:cNvPr id="23" name="Google Shape;23;p3"/>
          <p:cNvSpPr txBox="1"/>
          <p:nvPr>
            <p:ph type="title"/>
          </p:nvPr>
        </p:nvSpPr>
        <p:spPr>
          <a:xfrm>
            <a:off x="993900" y="2571750"/>
            <a:ext cx="71562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6000">
                <a:solidFill>
                  <a:schemeClr val="dk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4" name="Google Shape;24;p3"/>
          <p:cNvSpPr txBox="1"/>
          <p:nvPr>
            <p:ph hasCustomPrompt="1" idx="2" type="title"/>
          </p:nvPr>
        </p:nvSpPr>
        <p:spPr>
          <a:xfrm>
            <a:off x="4005750" y="1190275"/>
            <a:ext cx="11325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b="1"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5" name="Google Shape;25;p3"/>
          <p:cNvSpPr txBox="1"/>
          <p:nvPr>
            <p:ph idx="1" type="subTitle"/>
          </p:nvPr>
        </p:nvSpPr>
        <p:spPr>
          <a:xfrm>
            <a:off x="1885950" y="3559050"/>
            <a:ext cx="5372100" cy="422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8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grpSp>
        <p:nvGrpSpPr>
          <p:cNvPr id="26" name="Google Shape;26;p3"/>
          <p:cNvGrpSpPr/>
          <p:nvPr/>
        </p:nvGrpSpPr>
        <p:grpSpPr>
          <a:xfrm>
            <a:off x="-934341" y="-227898"/>
            <a:ext cx="10633141" cy="6978231"/>
            <a:chOff x="-934341" y="-227898"/>
            <a:chExt cx="10633141" cy="6978231"/>
          </a:xfrm>
        </p:grpSpPr>
        <p:grpSp>
          <p:nvGrpSpPr>
            <p:cNvPr id="27" name="Google Shape;27;p3"/>
            <p:cNvGrpSpPr/>
            <p:nvPr/>
          </p:nvGrpSpPr>
          <p:grpSpPr>
            <a:xfrm>
              <a:off x="467179" y="4603505"/>
              <a:ext cx="1631475" cy="2146829"/>
              <a:chOff x="987425" y="941388"/>
              <a:chExt cx="1517651" cy="1997050"/>
            </a:xfrm>
          </p:grpSpPr>
          <p:sp>
            <p:nvSpPr>
              <p:cNvPr id="28" name="Google Shape;28;p3"/>
              <p:cNvSpPr/>
              <p:nvPr/>
            </p:nvSpPr>
            <p:spPr>
              <a:xfrm>
                <a:off x="987425" y="974725"/>
                <a:ext cx="1484315" cy="1933574"/>
              </a:xfrm>
              <a:custGeom>
                <a:rect b="b" l="l" r="r" t="t"/>
                <a:pathLst>
                  <a:path extrusionOk="0" h="4742" w="3642">
                    <a:moveTo>
                      <a:pt x="318" y="4742"/>
                    </a:moveTo>
                    <a:lnTo>
                      <a:pt x="318" y="3319"/>
                    </a:lnTo>
                    <a:lnTo>
                      <a:pt x="0" y="3000"/>
                    </a:lnTo>
                    <a:lnTo>
                      <a:pt x="0" y="2138"/>
                    </a:lnTo>
                    <a:lnTo>
                      <a:pt x="1068" y="1059"/>
                    </a:lnTo>
                    <a:lnTo>
                      <a:pt x="1828" y="1059"/>
                    </a:lnTo>
                    <a:lnTo>
                      <a:pt x="2275" y="1506"/>
                    </a:lnTo>
                    <a:lnTo>
                      <a:pt x="2893" y="1506"/>
                    </a:lnTo>
                    <a:lnTo>
                      <a:pt x="3193" y="1206"/>
                    </a:lnTo>
                    <a:lnTo>
                      <a:pt x="3193" y="449"/>
                    </a:lnTo>
                    <a:lnTo>
                      <a:pt x="3642"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 name="Google Shape;29;p3"/>
              <p:cNvSpPr/>
              <p:nvPr/>
            </p:nvSpPr>
            <p:spPr>
              <a:xfrm>
                <a:off x="1087438" y="2878138"/>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 name="Google Shape;30;p3"/>
              <p:cNvSpPr/>
              <p:nvPr/>
            </p:nvSpPr>
            <p:spPr>
              <a:xfrm>
                <a:off x="2439988" y="941388"/>
                <a:ext cx="65088" cy="65088"/>
              </a:xfrm>
              <a:custGeom>
                <a:rect b="b" l="l" r="r" t="t"/>
                <a:pathLst>
                  <a:path extrusionOk="0" h="160" w="160">
                    <a:moveTo>
                      <a:pt x="132" y="131"/>
                    </a:moveTo>
                    <a:cubicBezTo>
                      <a:pt x="160" y="103"/>
                      <a:pt x="160" y="57"/>
                      <a:pt x="132" y="28"/>
                    </a:cubicBezTo>
                    <a:cubicBezTo>
                      <a:pt x="103" y="0"/>
                      <a:pt x="57" y="0"/>
                      <a:pt x="29" y="28"/>
                    </a:cubicBezTo>
                    <a:cubicBezTo>
                      <a:pt x="0" y="57"/>
                      <a:pt x="0" y="103"/>
                      <a:pt x="29" y="131"/>
                    </a:cubicBezTo>
                    <a:cubicBezTo>
                      <a:pt x="57" y="160"/>
                      <a:pt x="103" y="160"/>
                      <a:pt x="132"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1" name="Google Shape;31;p3"/>
            <p:cNvGrpSpPr/>
            <p:nvPr/>
          </p:nvGrpSpPr>
          <p:grpSpPr>
            <a:xfrm rot="10800000">
              <a:off x="7659717" y="4401551"/>
              <a:ext cx="1017112" cy="1274803"/>
              <a:chOff x="3406775" y="1971675"/>
              <a:chExt cx="946151" cy="1185863"/>
            </a:xfrm>
          </p:grpSpPr>
          <p:sp>
            <p:nvSpPr>
              <p:cNvPr id="32" name="Google Shape;32;p3"/>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 name="Google Shape;33;p3"/>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 name="Google Shape;34;p3"/>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5" name="Google Shape;35;p3"/>
            <p:cNvGrpSpPr/>
            <p:nvPr/>
          </p:nvGrpSpPr>
          <p:grpSpPr>
            <a:xfrm rot="-5400000">
              <a:off x="8552842" y="1934351"/>
              <a:ext cx="1017112" cy="1274803"/>
              <a:chOff x="3406775" y="1971675"/>
              <a:chExt cx="946151" cy="1185863"/>
            </a:xfrm>
          </p:grpSpPr>
          <p:sp>
            <p:nvSpPr>
              <p:cNvPr id="36" name="Google Shape;36;p3"/>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 name="Google Shape;37;p3"/>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 name="Google Shape;38;p3"/>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9" name="Google Shape;39;p3"/>
            <p:cNvGrpSpPr/>
            <p:nvPr/>
          </p:nvGrpSpPr>
          <p:grpSpPr>
            <a:xfrm>
              <a:off x="-934341" y="152400"/>
              <a:ext cx="1868687" cy="1646829"/>
              <a:chOff x="2757488" y="141767"/>
              <a:chExt cx="1738314" cy="1531934"/>
            </a:xfrm>
          </p:grpSpPr>
          <p:sp>
            <p:nvSpPr>
              <p:cNvPr id="40" name="Google Shape;40;p3"/>
              <p:cNvSpPr/>
              <p:nvPr/>
            </p:nvSpPr>
            <p:spPr>
              <a:xfrm>
                <a:off x="2786063" y="171930"/>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 name="Google Shape;41;p3"/>
              <p:cNvSpPr/>
              <p:nvPr/>
            </p:nvSpPr>
            <p:spPr>
              <a:xfrm>
                <a:off x="2757488" y="1441450"/>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 name="Google Shape;42;p3"/>
              <p:cNvSpPr/>
              <p:nvPr/>
            </p:nvSpPr>
            <p:spPr>
              <a:xfrm>
                <a:off x="4337050" y="141767"/>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3" name="Google Shape;43;p3"/>
            <p:cNvGrpSpPr/>
            <p:nvPr/>
          </p:nvGrpSpPr>
          <p:grpSpPr>
            <a:xfrm>
              <a:off x="-86047" y="2640401"/>
              <a:ext cx="855055" cy="686105"/>
              <a:chOff x="3524250" y="2062163"/>
              <a:chExt cx="795400" cy="638237"/>
            </a:xfrm>
          </p:grpSpPr>
          <p:sp>
            <p:nvSpPr>
              <p:cNvPr id="44" name="Google Shape;44;p3"/>
              <p:cNvSpPr/>
              <p:nvPr/>
            </p:nvSpPr>
            <p:spPr>
              <a:xfrm>
                <a:off x="3554413" y="2090738"/>
                <a:ext cx="736598" cy="581026"/>
              </a:xfrm>
              <a:custGeom>
                <a:rect b="b" l="l" r="r" t="t"/>
                <a:pathLst>
                  <a:path extrusionOk="0" h="1422" w="1805">
                    <a:moveTo>
                      <a:pt x="1805" y="1422"/>
                    </a:moveTo>
                    <a:lnTo>
                      <a:pt x="729" y="1422"/>
                    </a:lnTo>
                    <a:lnTo>
                      <a:pt x="0" y="693"/>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 name="Google Shape;45;p3"/>
              <p:cNvSpPr/>
              <p:nvPr/>
            </p:nvSpPr>
            <p:spPr>
              <a:xfrm>
                <a:off x="4260850" y="2641600"/>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 name="Google Shape;46;p3"/>
              <p:cNvSpPr/>
              <p:nvPr/>
            </p:nvSpPr>
            <p:spPr>
              <a:xfrm>
                <a:off x="3524250" y="2062163"/>
                <a:ext cx="603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7" name="Google Shape;47;p3"/>
            <p:cNvGrpSpPr/>
            <p:nvPr/>
          </p:nvGrpSpPr>
          <p:grpSpPr>
            <a:xfrm rot="10800000">
              <a:off x="7347110" y="-227898"/>
              <a:ext cx="2153797" cy="455801"/>
              <a:chOff x="4886735" y="1558927"/>
              <a:chExt cx="2153797" cy="455801"/>
            </a:xfrm>
          </p:grpSpPr>
          <p:sp>
            <p:nvSpPr>
              <p:cNvPr id="48" name="Google Shape;48;p3"/>
              <p:cNvSpPr/>
              <p:nvPr/>
            </p:nvSpPr>
            <p:spPr>
              <a:xfrm>
                <a:off x="4919159" y="1591351"/>
                <a:ext cx="2090506" cy="390797"/>
              </a:xfrm>
              <a:custGeom>
                <a:rect b="b" l="l" r="r" t="t"/>
                <a:pathLst>
                  <a:path extrusionOk="0" h="893" w="4768">
                    <a:moveTo>
                      <a:pt x="0" y="893"/>
                    </a:moveTo>
                    <a:lnTo>
                      <a:pt x="1232" y="893"/>
                    </a:lnTo>
                    <a:lnTo>
                      <a:pt x="2125" y="0"/>
                    </a:lnTo>
                    <a:lnTo>
                      <a:pt x="4768"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 name="Google Shape;49;p3"/>
              <p:cNvSpPr/>
              <p:nvPr/>
            </p:nvSpPr>
            <p:spPr>
              <a:xfrm>
                <a:off x="4886735" y="1951428"/>
                <a:ext cx="651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 name="Google Shape;50;p3"/>
              <p:cNvSpPr/>
              <p:nvPr/>
            </p:nvSpPr>
            <p:spPr>
              <a:xfrm>
                <a:off x="6977232" y="1558927"/>
                <a:ext cx="633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CUSTOM_1_1_1_1_1_1_1_1_1_1">
    <p:spTree>
      <p:nvGrpSpPr>
        <p:cNvPr id="471" name="Shape 471"/>
        <p:cNvGrpSpPr/>
        <p:nvPr/>
      </p:nvGrpSpPr>
      <p:grpSpPr>
        <a:xfrm>
          <a:off x="0" y="0"/>
          <a:ext cx="0" cy="0"/>
          <a:chOff x="0" y="0"/>
          <a:chExt cx="0" cy="0"/>
        </a:xfrm>
      </p:grpSpPr>
      <p:pic>
        <p:nvPicPr>
          <p:cNvPr id="472" name="Google Shape;472;p21"/>
          <p:cNvPicPr preferRelativeResize="0"/>
          <p:nvPr/>
        </p:nvPicPr>
        <p:blipFill rotWithShape="1">
          <a:blip r:embed="rId2">
            <a:alphaModFix/>
          </a:blip>
          <a:srcRect b="8759" l="1019" r="921" t="0"/>
          <a:stretch/>
        </p:blipFill>
        <p:spPr>
          <a:xfrm rot="10800000">
            <a:off x="0" y="10973"/>
            <a:ext cx="9135475" cy="5665377"/>
          </a:xfrm>
          <a:prstGeom prst="rect">
            <a:avLst/>
          </a:prstGeom>
          <a:noFill/>
          <a:ln>
            <a:noFill/>
          </a:ln>
        </p:spPr>
      </p:pic>
      <p:sp>
        <p:nvSpPr>
          <p:cNvPr id="473" name="Google Shape;473;p21"/>
          <p:cNvSpPr txBox="1"/>
          <p:nvPr>
            <p:ph type="title"/>
          </p:nvPr>
        </p:nvSpPr>
        <p:spPr>
          <a:xfrm>
            <a:off x="720000" y="540000"/>
            <a:ext cx="7704000" cy="572700"/>
          </a:xfrm>
          <a:prstGeom prst="rect">
            <a:avLst/>
          </a:prstGeom>
          <a:effectLst>
            <a:outerShdw blurRad="85725" rotWithShape="0" algn="bl">
              <a:schemeClr val="lt2"/>
            </a:outerShdw>
          </a:effectLst>
        </p:spPr>
        <p:txBody>
          <a:bodyPr anchorCtr="0" anchor="ctr" bIns="91425" lIns="91425" spcFirstLastPara="1" rIns="91425" wrap="square" tIns="91425">
            <a:noAutofit/>
          </a:bodyPr>
          <a:lstStyle>
            <a:lvl1pPr lvl="0" rtl="0" algn="ctr">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474" name="Google Shape;474;p21"/>
          <p:cNvGrpSpPr/>
          <p:nvPr/>
        </p:nvGrpSpPr>
        <p:grpSpPr>
          <a:xfrm>
            <a:off x="254754" y="-383828"/>
            <a:ext cx="10284224" cy="6478810"/>
            <a:chOff x="254754" y="-383828"/>
            <a:chExt cx="10284224" cy="6478810"/>
          </a:xfrm>
        </p:grpSpPr>
        <p:grpSp>
          <p:nvGrpSpPr>
            <p:cNvPr id="475" name="Google Shape;475;p21"/>
            <p:cNvGrpSpPr/>
            <p:nvPr/>
          </p:nvGrpSpPr>
          <p:grpSpPr>
            <a:xfrm rot="7199964">
              <a:off x="8414061" y="35777"/>
              <a:ext cx="1901134" cy="1614433"/>
              <a:chOff x="2649767" y="30163"/>
              <a:chExt cx="1768465" cy="1501771"/>
            </a:xfrm>
          </p:grpSpPr>
          <p:sp>
            <p:nvSpPr>
              <p:cNvPr id="476" name="Google Shape;476;p21"/>
              <p:cNvSpPr/>
              <p:nvPr/>
            </p:nvSpPr>
            <p:spPr>
              <a:xfrm>
                <a:off x="2708493" y="30163"/>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7" name="Google Shape;477;p21"/>
              <p:cNvSpPr/>
              <p:nvPr/>
            </p:nvSpPr>
            <p:spPr>
              <a:xfrm>
                <a:off x="2649767" y="1441450"/>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78" name="Google Shape;478;p21"/>
            <p:cNvGrpSpPr/>
            <p:nvPr/>
          </p:nvGrpSpPr>
          <p:grpSpPr>
            <a:xfrm rot="-2700000">
              <a:off x="610624" y="4171188"/>
              <a:ext cx="1505637" cy="1630210"/>
              <a:chOff x="1566744" y="351836"/>
              <a:chExt cx="1400482" cy="1516354"/>
            </a:xfrm>
          </p:grpSpPr>
          <p:sp>
            <p:nvSpPr>
              <p:cNvPr id="479" name="Google Shape;479;p21"/>
              <p:cNvSpPr/>
              <p:nvPr/>
            </p:nvSpPr>
            <p:spPr>
              <a:xfrm rot="2420011">
                <a:off x="1824866" y="546079"/>
                <a:ext cx="884238" cy="1122364"/>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0" name="Google Shape;480;p21"/>
              <p:cNvSpPr/>
              <p:nvPr/>
            </p:nvSpPr>
            <p:spPr>
              <a:xfrm rot="2420005">
                <a:off x="2208338" y="1789774"/>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1" name="Google Shape;481;p21"/>
              <p:cNvSpPr/>
              <p:nvPr/>
            </p:nvSpPr>
            <p:spPr>
              <a:xfrm rot="2426555">
                <a:off x="2264854" y="363869"/>
                <a:ext cx="58734" cy="58734"/>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82" name="Google Shape;482;p21"/>
            <p:cNvGrpSpPr/>
            <p:nvPr/>
          </p:nvGrpSpPr>
          <p:grpSpPr>
            <a:xfrm rot="8100000">
              <a:off x="8089256" y="5065597"/>
              <a:ext cx="649282" cy="179386"/>
              <a:chOff x="3284200" y="3877129"/>
              <a:chExt cx="649288" cy="179388"/>
            </a:xfrm>
          </p:grpSpPr>
          <p:sp>
            <p:nvSpPr>
              <p:cNvPr id="483" name="Google Shape;483;p21"/>
              <p:cNvSpPr/>
              <p:nvPr/>
            </p:nvSpPr>
            <p:spPr>
              <a:xfrm>
                <a:off x="3315950" y="3877129"/>
                <a:ext cx="584199" cy="146050"/>
              </a:xfrm>
              <a:custGeom>
                <a:rect b="b" l="l" r="r" t="t"/>
                <a:pathLst>
                  <a:path extrusionOk="0" h="359" w="1432">
                    <a:moveTo>
                      <a:pt x="0" y="359"/>
                    </a:moveTo>
                    <a:lnTo>
                      <a:pt x="358" y="0"/>
                    </a:lnTo>
                    <a:lnTo>
                      <a:pt x="1221" y="0"/>
                    </a:lnTo>
                    <a:lnTo>
                      <a:pt x="1432" y="211"/>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4" name="Google Shape;484;p21"/>
              <p:cNvSpPr/>
              <p:nvPr/>
            </p:nvSpPr>
            <p:spPr>
              <a:xfrm>
                <a:off x="3284200" y="3991429"/>
                <a:ext cx="65088" cy="65088"/>
              </a:xfrm>
              <a:custGeom>
                <a:rect b="b" l="l" r="r" t="t"/>
                <a:pathLst>
                  <a:path extrusionOk="0" h="160" w="160">
                    <a:moveTo>
                      <a:pt x="131" y="131"/>
                    </a:moveTo>
                    <a:cubicBezTo>
                      <a:pt x="103" y="160"/>
                      <a:pt x="57" y="160"/>
                      <a:pt x="28" y="131"/>
                    </a:cubicBezTo>
                    <a:cubicBezTo>
                      <a:pt x="0" y="103"/>
                      <a:pt x="0" y="57"/>
                      <a:pt x="28" y="28"/>
                    </a:cubicBezTo>
                    <a:cubicBezTo>
                      <a:pt x="57" y="0"/>
                      <a:pt x="103" y="0"/>
                      <a:pt x="131" y="28"/>
                    </a:cubicBezTo>
                    <a:cubicBezTo>
                      <a:pt x="160" y="57"/>
                      <a:pt x="160" y="103"/>
                      <a:pt x="131"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5" name="Google Shape;485;p21"/>
              <p:cNvSpPr/>
              <p:nvPr/>
            </p:nvSpPr>
            <p:spPr>
              <a:xfrm>
                <a:off x="3868400" y="3931104"/>
                <a:ext cx="65088" cy="65088"/>
              </a:xfrm>
              <a:custGeom>
                <a:rect b="b" l="l" r="r" t="t"/>
                <a:pathLst>
                  <a:path extrusionOk="0" h="160" w="160">
                    <a:moveTo>
                      <a:pt x="28" y="132"/>
                    </a:moveTo>
                    <a:cubicBezTo>
                      <a:pt x="57" y="160"/>
                      <a:pt x="103" y="160"/>
                      <a:pt x="131" y="132"/>
                    </a:cubicBezTo>
                    <a:cubicBezTo>
                      <a:pt x="160" y="103"/>
                      <a:pt x="160" y="57"/>
                      <a:pt x="131" y="29"/>
                    </a:cubicBezTo>
                    <a:cubicBezTo>
                      <a:pt x="103" y="0"/>
                      <a:pt x="57" y="0"/>
                      <a:pt x="28" y="29"/>
                    </a:cubicBezTo>
                    <a:cubicBezTo>
                      <a:pt x="0" y="57"/>
                      <a:pt x="0" y="103"/>
                      <a:pt x="28" y="132"/>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9">
  <p:cSld name="CUSTOM_1_1_1_1_1_1_1_1_1_1_1">
    <p:spTree>
      <p:nvGrpSpPr>
        <p:cNvPr id="486" name="Shape 486"/>
        <p:cNvGrpSpPr/>
        <p:nvPr/>
      </p:nvGrpSpPr>
      <p:grpSpPr>
        <a:xfrm>
          <a:off x="0" y="0"/>
          <a:ext cx="0" cy="0"/>
          <a:chOff x="0" y="0"/>
          <a:chExt cx="0" cy="0"/>
        </a:xfrm>
      </p:grpSpPr>
      <p:pic>
        <p:nvPicPr>
          <p:cNvPr id="487" name="Google Shape;487;p22"/>
          <p:cNvPicPr preferRelativeResize="0"/>
          <p:nvPr/>
        </p:nvPicPr>
        <p:blipFill rotWithShape="1">
          <a:blip r:embed="rId2">
            <a:alphaModFix/>
          </a:blip>
          <a:srcRect b="8581" l="1018" r="1038" t="8581"/>
          <a:stretch/>
        </p:blipFill>
        <p:spPr>
          <a:xfrm rot="10800000">
            <a:off x="10975" y="0"/>
            <a:ext cx="9124500" cy="5143500"/>
          </a:xfrm>
          <a:prstGeom prst="rect">
            <a:avLst/>
          </a:prstGeom>
          <a:noFill/>
          <a:ln>
            <a:noFill/>
          </a:ln>
        </p:spPr>
      </p:pic>
      <p:sp>
        <p:nvSpPr>
          <p:cNvPr id="488" name="Google Shape;488;p22"/>
          <p:cNvSpPr txBox="1"/>
          <p:nvPr>
            <p:ph type="title"/>
          </p:nvPr>
        </p:nvSpPr>
        <p:spPr>
          <a:xfrm>
            <a:off x="720000" y="540000"/>
            <a:ext cx="7704000" cy="572700"/>
          </a:xfrm>
          <a:prstGeom prst="rect">
            <a:avLst/>
          </a:prstGeom>
          <a:effectLst>
            <a:outerShdw blurRad="85725" rotWithShape="0" algn="bl">
              <a:schemeClr val="lt2"/>
            </a:outerShdw>
          </a:effectLst>
        </p:spPr>
        <p:txBody>
          <a:bodyPr anchorCtr="0" anchor="ctr" bIns="91425" lIns="91425" spcFirstLastPara="1" rIns="91425" wrap="square" tIns="91425">
            <a:noAutofit/>
          </a:bodyPr>
          <a:lstStyle>
            <a:lvl1pPr lvl="0" rtl="0" algn="ctr">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489" name="Google Shape;489;p22"/>
          <p:cNvGrpSpPr/>
          <p:nvPr/>
        </p:nvGrpSpPr>
        <p:grpSpPr>
          <a:xfrm>
            <a:off x="-715552" y="-460941"/>
            <a:ext cx="10709821" cy="5866825"/>
            <a:chOff x="-715552" y="-460941"/>
            <a:chExt cx="10709821" cy="5866825"/>
          </a:xfrm>
        </p:grpSpPr>
        <p:grpSp>
          <p:nvGrpSpPr>
            <p:cNvPr id="490" name="Google Shape;490;p22"/>
            <p:cNvGrpSpPr/>
            <p:nvPr/>
          </p:nvGrpSpPr>
          <p:grpSpPr>
            <a:xfrm rot="-8100000">
              <a:off x="4210997" y="5023191"/>
              <a:ext cx="649282" cy="179386"/>
              <a:chOff x="3525838" y="4135438"/>
              <a:chExt cx="649288" cy="179388"/>
            </a:xfrm>
          </p:grpSpPr>
          <p:sp>
            <p:nvSpPr>
              <p:cNvPr id="491" name="Google Shape;491;p22"/>
              <p:cNvSpPr/>
              <p:nvPr/>
            </p:nvSpPr>
            <p:spPr>
              <a:xfrm>
                <a:off x="3557588" y="4135438"/>
                <a:ext cx="584199" cy="146050"/>
              </a:xfrm>
              <a:custGeom>
                <a:rect b="b" l="l" r="r" t="t"/>
                <a:pathLst>
                  <a:path extrusionOk="0" h="359" w="1432">
                    <a:moveTo>
                      <a:pt x="0" y="359"/>
                    </a:moveTo>
                    <a:lnTo>
                      <a:pt x="358" y="0"/>
                    </a:lnTo>
                    <a:lnTo>
                      <a:pt x="1221" y="0"/>
                    </a:lnTo>
                    <a:lnTo>
                      <a:pt x="1432" y="211"/>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2" name="Google Shape;492;p22"/>
              <p:cNvSpPr/>
              <p:nvPr/>
            </p:nvSpPr>
            <p:spPr>
              <a:xfrm>
                <a:off x="3525838" y="4249738"/>
                <a:ext cx="65088" cy="65088"/>
              </a:xfrm>
              <a:custGeom>
                <a:rect b="b" l="l" r="r" t="t"/>
                <a:pathLst>
                  <a:path extrusionOk="0" h="160" w="160">
                    <a:moveTo>
                      <a:pt x="131" y="131"/>
                    </a:moveTo>
                    <a:cubicBezTo>
                      <a:pt x="103" y="160"/>
                      <a:pt x="57" y="160"/>
                      <a:pt x="28" y="131"/>
                    </a:cubicBezTo>
                    <a:cubicBezTo>
                      <a:pt x="0" y="103"/>
                      <a:pt x="0" y="57"/>
                      <a:pt x="28" y="28"/>
                    </a:cubicBezTo>
                    <a:cubicBezTo>
                      <a:pt x="57" y="0"/>
                      <a:pt x="103" y="0"/>
                      <a:pt x="131" y="28"/>
                    </a:cubicBezTo>
                    <a:cubicBezTo>
                      <a:pt x="160" y="57"/>
                      <a:pt x="160" y="103"/>
                      <a:pt x="131"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3" name="Google Shape;493;p22"/>
              <p:cNvSpPr/>
              <p:nvPr/>
            </p:nvSpPr>
            <p:spPr>
              <a:xfrm>
                <a:off x="4110038" y="4189413"/>
                <a:ext cx="65088" cy="65088"/>
              </a:xfrm>
              <a:custGeom>
                <a:rect b="b" l="l" r="r" t="t"/>
                <a:pathLst>
                  <a:path extrusionOk="0" h="160" w="160">
                    <a:moveTo>
                      <a:pt x="28" y="132"/>
                    </a:moveTo>
                    <a:cubicBezTo>
                      <a:pt x="57" y="160"/>
                      <a:pt x="103" y="160"/>
                      <a:pt x="131" y="132"/>
                    </a:cubicBezTo>
                    <a:cubicBezTo>
                      <a:pt x="160" y="103"/>
                      <a:pt x="160" y="57"/>
                      <a:pt x="131" y="29"/>
                    </a:cubicBezTo>
                    <a:cubicBezTo>
                      <a:pt x="103" y="0"/>
                      <a:pt x="57" y="0"/>
                      <a:pt x="28" y="29"/>
                    </a:cubicBezTo>
                    <a:cubicBezTo>
                      <a:pt x="0" y="57"/>
                      <a:pt x="0" y="103"/>
                      <a:pt x="28" y="132"/>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94" name="Google Shape;494;p22"/>
            <p:cNvGrpSpPr/>
            <p:nvPr/>
          </p:nvGrpSpPr>
          <p:grpSpPr>
            <a:xfrm rot="8999956">
              <a:off x="7870826" y="4255315"/>
              <a:ext cx="2153749" cy="455885"/>
              <a:chOff x="4630756" y="1700569"/>
              <a:chExt cx="2153797" cy="455895"/>
            </a:xfrm>
          </p:grpSpPr>
          <p:sp>
            <p:nvSpPr>
              <p:cNvPr id="495" name="Google Shape;495;p22"/>
              <p:cNvSpPr/>
              <p:nvPr/>
            </p:nvSpPr>
            <p:spPr>
              <a:xfrm>
                <a:off x="4663179" y="173299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6" name="Google Shape;496;p22"/>
              <p:cNvSpPr/>
              <p:nvPr/>
            </p:nvSpPr>
            <p:spPr>
              <a:xfrm>
                <a:off x="6721253" y="1700569"/>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7" name="Google Shape;497;p22"/>
              <p:cNvSpPr/>
              <p:nvPr/>
            </p:nvSpPr>
            <p:spPr>
              <a:xfrm>
                <a:off x="4630756" y="2091364"/>
                <a:ext cx="651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98" name="Google Shape;498;p22"/>
            <p:cNvGrpSpPr/>
            <p:nvPr/>
          </p:nvGrpSpPr>
          <p:grpSpPr>
            <a:xfrm rot="-8100000">
              <a:off x="-105620" y="4255363"/>
              <a:ext cx="2153776" cy="455797"/>
              <a:chOff x="4886735" y="1558927"/>
              <a:chExt cx="2153797" cy="455801"/>
            </a:xfrm>
          </p:grpSpPr>
          <p:sp>
            <p:nvSpPr>
              <p:cNvPr id="499" name="Google Shape;499;p22"/>
              <p:cNvSpPr/>
              <p:nvPr/>
            </p:nvSpPr>
            <p:spPr>
              <a:xfrm>
                <a:off x="4919159" y="1591351"/>
                <a:ext cx="2090506" cy="390797"/>
              </a:xfrm>
              <a:custGeom>
                <a:rect b="b" l="l" r="r" t="t"/>
                <a:pathLst>
                  <a:path extrusionOk="0" h="893" w="4768">
                    <a:moveTo>
                      <a:pt x="0" y="893"/>
                    </a:moveTo>
                    <a:lnTo>
                      <a:pt x="1232" y="893"/>
                    </a:lnTo>
                    <a:lnTo>
                      <a:pt x="2125" y="0"/>
                    </a:lnTo>
                    <a:lnTo>
                      <a:pt x="4768"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0" name="Google Shape;500;p22"/>
              <p:cNvSpPr/>
              <p:nvPr/>
            </p:nvSpPr>
            <p:spPr>
              <a:xfrm>
                <a:off x="4886735" y="1951428"/>
                <a:ext cx="651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1" name="Google Shape;501;p22"/>
              <p:cNvSpPr/>
              <p:nvPr/>
            </p:nvSpPr>
            <p:spPr>
              <a:xfrm>
                <a:off x="6977232" y="1558927"/>
                <a:ext cx="633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02" name="Google Shape;502;p22"/>
            <p:cNvGrpSpPr/>
            <p:nvPr/>
          </p:nvGrpSpPr>
          <p:grpSpPr>
            <a:xfrm rot="10800000">
              <a:off x="8005256" y="-427142"/>
              <a:ext cx="1017112" cy="1274803"/>
              <a:chOff x="3406775" y="1971675"/>
              <a:chExt cx="946151" cy="1185863"/>
            </a:xfrm>
          </p:grpSpPr>
          <p:sp>
            <p:nvSpPr>
              <p:cNvPr id="503" name="Google Shape;503;p22"/>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4" name="Google Shape;504;p22"/>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5" name="Google Shape;505;p22"/>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06" name="Google Shape;506;p22"/>
            <p:cNvGrpSpPr/>
            <p:nvPr/>
          </p:nvGrpSpPr>
          <p:grpSpPr>
            <a:xfrm rot="10800000">
              <a:off x="4279177" y="-460931"/>
              <a:ext cx="855055" cy="686105"/>
              <a:chOff x="3524250" y="2062163"/>
              <a:chExt cx="795400" cy="638237"/>
            </a:xfrm>
          </p:grpSpPr>
          <p:sp>
            <p:nvSpPr>
              <p:cNvPr id="507" name="Google Shape;507;p22"/>
              <p:cNvSpPr/>
              <p:nvPr/>
            </p:nvSpPr>
            <p:spPr>
              <a:xfrm>
                <a:off x="3554413" y="2090738"/>
                <a:ext cx="736598" cy="581026"/>
              </a:xfrm>
              <a:custGeom>
                <a:rect b="b" l="l" r="r" t="t"/>
                <a:pathLst>
                  <a:path extrusionOk="0" h="1422" w="1805">
                    <a:moveTo>
                      <a:pt x="1805" y="1422"/>
                    </a:moveTo>
                    <a:lnTo>
                      <a:pt x="729" y="1422"/>
                    </a:lnTo>
                    <a:lnTo>
                      <a:pt x="0" y="693"/>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8" name="Google Shape;508;p22"/>
              <p:cNvSpPr/>
              <p:nvPr/>
            </p:nvSpPr>
            <p:spPr>
              <a:xfrm>
                <a:off x="4260850" y="2641600"/>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9" name="Google Shape;509;p22"/>
              <p:cNvSpPr/>
              <p:nvPr/>
            </p:nvSpPr>
            <p:spPr>
              <a:xfrm>
                <a:off x="3524250" y="2062163"/>
                <a:ext cx="603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10" name="Google Shape;510;p22"/>
            <p:cNvGrpSpPr/>
            <p:nvPr/>
          </p:nvGrpSpPr>
          <p:grpSpPr>
            <a:xfrm rot="9900119">
              <a:off x="-534290" y="-247192"/>
              <a:ext cx="1868723" cy="1646861"/>
              <a:chOff x="2757488" y="0"/>
              <a:chExt cx="1738314" cy="1531934"/>
            </a:xfrm>
          </p:grpSpPr>
          <p:sp>
            <p:nvSpPr>
              <p:cNvPr id="511" name="Google Shape;511;p22"/>
              <p:cNvSpPr/>
              <p:nvPr/>
            </p:nvSpPr>
            <p:spPr>
              <a:xfrm>
                <a:off x="2786063" y="30163"/>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2" name="Google Shape;512;p22"/>
              <p:cNvSpPr/>
              <p:nvPr/>
            </p:nvSpPr>
            <p:spPr>
              <a:xfrm>
                <a:off x="2757488" y="1441450"/>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3" name="Google Shape;513;p22"/>
              <p:cNvSpPr/>
              <p:nvPr/>
            </p:nvSpPr>
            <p:spPr>
              <a:xfrm>
                <a:off x="4337050" y="0"/>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0">
  <p:cSld name="CUSTOM_1_1_1_1_1_1_1_1_1_1_1_1">
    <p:spTree>
      <p:nvGrpSpPr>
        <p:cNvPr id="514" name="Shape 514"/>
        <p:cNvGrpSpPr/>
        <p:nvPr/>
      </p:nvGrpSpPr>
      <p:grpSpPr>
        <a:xfrm>
          <a:off x="0" y="0"/>
          <a:ext cx="0" cy="0"/>
          <a:chOff x="0" y="0"/>
          <a:chExt cx="0" cy="0"/>
        </a:xfrm>
      </p:grpSpPr>
      <p:pic>
        <p:nvPicPr>
          <p:cNvPr id="515" name="Google Shape;515;p23"/>
          <p:cNvPicPr preferRelativeResize="0"/>
          <p:nvPr/>
        </p:nvPicPr>
        <p:blipFill rotWithShape="1">
          <a:blip r:embed="rId2">
            <a:alphaModFix/>
          </a:blip>
          <a:srcRect b="8581" l="901" r="1155" t="8581"/>
          <a:stretch/>
        </p:blipFill>
        <p:spPr>
          <a:xfrm rot="10800000">
            <a:off x="21925" y="-1"/>
            <a:ext cx="9124500" cy="5143500"/>
          </a:xfrm>
          <a:prstGeom prst="rect">
            <a:avLst/>
          </a:prstGeom>
          <a:noFill/>
          <a:ln>
            <a:noFill/>
          </a:ln>
        </p:spPr>
      </p:pic>
      <p:sp>
        <p:nvSpPr>
          <p:cNvPr id="516" name="Google Shape;516;p23"/>
          <p:cNvSpPr txBox="1"/>
          <p:nvPr>
            <p:ph type="title"/>
          </p:nvPr>
        </p:nvSpPr>
        <p:spPr>
          <a:xfrm>
            <a:off x="720000" y="540000"/>
            <a:ext cx="7704000" cy="572700"/>
          </a:xfrm>
          <a:prstGeom prst="rect">
            <a:avLst/>
          </a:prstGeom>
          <a:effectLst>
            <a:outerShdw blurRad="85725" rotWithShape="0" algn="bl">
              <a:schemeClr val="lt2"/>
            </a:outerShdw>
          </a:effectLst>
        </p:spPr>
        <p:txBody>
          <a:bodyPr anchorCtr="0" anchor="ctr" bIns="91425" lIns="91425" spcFirstLastPara="1" rIns="91425" wrap="square" tIns="91425">
            <a:noAutofit/>
          </a:bodyPr>
          <a:lstStyle>
            <a:lvl1pPr lvl="0" rtl="0" algn="ctr">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517" name="Google Shape;517;p23"/>
          <p:cNvGrpSpPr/>
          <p:nvPr/>
        </p:nvGrpSpPr>
        <p:grpSpPr>
          <a:xfrm>
            <a:off x="-1115635" y="-681169"/>
            <a:ext cx="11685793" cy="6187191"/>
            <a:chOff x="-1115635" y="-681169"/>
            <a:chExt cx="11685793" cy="6187191"/>
          </a:xfrm>
        </p:grpSpPr>
        <p:grpSp>
          <p:nvGrpSpPr>
            <p:cNvPr id="518" name="Google Shape;518;p23"/>
            <p:cNvGrpSpPr/>
            <p:nvPr/>
          </p:nvGrpSpPr>
          <p:grpSpPr>
            <a:xfrm rot="10800000">
              <a:off x="656994" y="4836096"/>
              <a:ext cx="616860" cy="614803"/>
              <a:chOff x="2588041" y="-11077"/>
              <a:chExt cx="511960" cy="510252"/>
            </a:xfrm>
          </p:grpSpPr>
          <p:cxnSp>
            <p:nvCxnSpPr>
              <p:cNvPr id="519" name="Google Shape;519;p23"/>
              <p:cNvCxnSpPr/>
              <p:nvPr/>
            </p:nvCxnSpPr>
            <p:spPr>
              <a:xfrm flipH="1">
                <a:off x="2622263" y="23054"/>
                <a:ext cx="441900" cy="441900"/>
              </a:xfrm>
              <a:prstGeom prst="straightConnector1">
                <a:avLst/>
              </a:prstGeom>
              <a:noFill/>
              <a:ln cap="rnd" cmpd="sng" w="9525">
                <a:solidFill>
                  <a:schemeClr val="dk2"/>
                </a:solidFill>
                <a:prstDash val="solid"/>
                <a:round/>
                <a:headEnd len="med" w="med" type="none"/>
                <a:tailEnd len="med" w="med" type="none"/>
              </a:ln>
            </p:spPr>
          </p:cxnSp>
          <p:sp>
            <p:nvSpPr>
              <p:cNvPr id="520" name="Google Shape;520;p23"/>
              <p:cNvSpPr/>
              <p:nvPr/>
            </p:nvSpPr>
            <p:spPr>
              <a:xfrm>
                <a:off x="3030032" y="-11077"/>
                <a:ext cx="69968" cy="69968"/>
              </a:xfrm>
              <a:custGeom>
                <a:rect b="b" l="l" r="r" t="t"/>
                <a:pathLst>
                  <a:path extrusionOk="0" h="160" w="160">
                    <a:moveTo>
                      <a:pt x="28" y="28"/>
                    </a:moveTo>
                    <a:cubicBezTo>
                      <a:pt x="57" y="0"/>
                      <a:pt x="103" y="0"/>
                      <a:pt x="131" y="28"/>
                    </a:cubicBezTo>
                    <a:cubicBezTo>
                      <a:pt x="160" y="57"/>
                      <a:pt x="160" y="103"/>
                      <a:pt x="131" y="131"/>
                    </a:cubicBezTo>
                    <a:cubicBezTo>
                      <a:pt x="103" y="160"/>
                      <a:pt x="57" y="160"/>
                      <a:pt x="28" y="131"/>
                    </a:cubicBezTo>
                    <a:cubicBezTo>
                      <a:pt x="0" y="103"/>
                      <a:pt x="0" y="57"/>
                      <a:pt x="28" y="28"/>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1" name="Google Shape;521;p23"/>
              <p:cNvSpPr/>
              <p:nvPr/>
            </p:nvSpPr>
            <p:spPr>
              <a:xfrm>
                <a:off x="2588041" y="429207"/>
                <a:ext cx="69968" cy="69968"/>
              </a:xfrm>
              <a:custGeom>
                <a:rect b="b" l="l" r="r" t="t"/>
                <a:pathLst>
                  <a:path extrusionOk="0" h="160" w="160">
                    <a:moveTo>
                      <a:pt x="29" y="29"/>
                    </a:moveTo>
                    <a:cubicBezTo>
                      <a:pt x="0" y="57"/>
                      <a:pt x="0" y="103"/>
                      <a:pt x="29" y="132"/>
                    </a:cubicBezTo>
                    <a:cubicBezTo>
                      <a:pt x="57" y="160"/>
                      <a:pt x="103" y="160"/>
                      <a:pt x="132" y="132"/>
                    </a:cubicBezTo>
                    <a:cubicBezTo>
                      <a:pt x="160" y="103"/>
                      <a:pt x="160" y="57"/>
                      <a:pt x="132" y="29"/>
                    </a:cubicBezTo>
                    <a:cubicBezTo>
                      <a:pt x="103" y="0"/>
                      <a:pt x="57" y="0"/>
                      <a:pt x="29"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22" name="Google Shape;522;p23"/>
            <p:cNvGrpSpPr/>
            <p:nvPr/>
          </p:nvGrpSpPr>
          <p:grpSpPr>
            <a:xfrm rot="-8100000">
              <a:off x="323765" y="70054"/>
              <a:ext cx="649282" cy="179386"/>
              <a:chOff x="3525838" y="4135438"/>
              <a:chExt cx="649288" cy="179388"/>
            </a:xfrm>
          </p:grpSpPr>
          <p:sp>
            <p:nvSpPr>
              <p:cNvPr id="523" name="Google Shape;523;p23"/>
              <p:cNvSpPr/>
              <p:nvPr/>
            </p:nvSpPr>
            <p:spPr>
              <a:xfrm>
                <a:off x="3557588" y="4135438"/>
                <a:ext cx="584199" cy="146050"/>
              </a:xfrm>
              <a:custGeom>
                <a:rect b="b" l="l" r="r" t="t"/>
                <a:pathLst>
                  <a:path extrusionOk="0" h="359" w="1432">
                    <a:moveTo>
                      <a:pt x="0" y="359"/>
                    </a:moveTo>
                    <a:lnTo>
                      <a:pt x="358" y="0"/>
                    </a:lnTo>
                    <a:lnTo>
                      <a:pt x="1221" y="0"/>
                    </a:lnTo>
                    <a:lnTo>
                      <a:pt x="1432" y="211"/>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4" name="Google Shape;524;p23"/>
              <p:cNvSpPr/>
              <p:nvPr/>
            </p:nvSpPr>
            <p:spPr>
              <a:xfrm>
                <a:off x="3525838" y="4249738"/>
                <a:ext cx="65088" cy="65088"/>
              </a:xfrm>
              <a:custGeom>
                <a:rect b="b" l="l" r="r" t="t"/>
                <a:pathLst>
                  <a:path extrusionOk="0" h="160" w="160">
                    <a:moveTo>
                      <a:pt x="131" y="131"/>
                    </a:moveTo>
                    <a:cubicBezTo>
                      <a:pt x="103" y="160"/>
                      <a:pt x="57" y="160"/>
                      <a:pt x="28" y="131"/>
                    </a:cubicBezTo>
                    <a:cubicBezTo>
                      <a:pt x="0" y="103"/>
                      <a:pt x="0" y="57"/>
                      <a:pt x="28" y="28"/>
                    </a:cubicBezTo>
                    <a:cubicBezTo>
                      <a:pt x="57" y="0"/>
                      <a:pt x="103" y="0"/>
                      <a:pt x="131" y="28"/>
                    </a:cubicBezTo>
                    <a:cubicBezTo>
                      <a:pt x="160" y="57"/>
                      <a:pt x="160" y="103"/>
                      <a:pt x="131"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5" name="Google Shape;525;p23"/>
              <p:cNvSpPr/>
              <p:nvPr/>
            </p:nvSpPr>
            <p:spPr>
              <a:xfrm>
                <a:off x="4110038" y="4189413"/>
                <a:ext cx="65088" cy="65088"/>
              </a:xfrm>
              <a:custGeom>
                <a:rect b="b" l="l" r="r" t="t"/>
                <a:pathLst>
                  <a:path extrusionOk="0" h="160" w="160">
                    <a:moveTo>
                      <a:pt x="28" y="132"/>
                    </a:moveTo>
                    <a:cubicBezTo>
                      <a:pt x="57" y="160"/>
                      <a:pt x="103" y="160"/>
                      <a:pt x="131" y="132"/>
                    </a:cubicBezTo>
                    <a:cubicBezTo>
                      <a:pt x="160" y="103"/>
                      <a:pt x="160" y="57"/>
                      <a:pt x="131" y="29"/>
                    </a:cubicBezTo>
                    <a:cubicBezTo>
                      <a:pt x="103" y="0"/>
                      <a:pt x="57" y="0"/>
                      <a:pt x="28" y="29"/>
                    </a:cubicBezTo>
                    <a:cubicBezTo>
                      <a:pt x="0" y="57"/>
                      <a:pt x="0" y="103"/>
                      <a:pt x="28" y="132"/>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26" name="Google Shape;526;p23"/>
            <p:cNvGrpSpPr/>
            <p:nvPr/>
          </p:nvGrpSpPr>
          <p:grpSpPr>
            <a:xfrm rot="10800000">
              <a:off x="-726099" y="158635"/>
              <a:ext cx="2153797" cy="455895"/>
              <a:chOff x="4630756" y="1700569"/>
              <a:chExt cx="2153797" cy="455895"/>
            </a:xfrm>
          </p:grpSpPr>
          <p:sp>
            <p:nvSpPr>
              <p:cNvPr id="527" name="Google Shape;527;p23"/>
              <p:cNvSpPr/>
              <p:nvPr/>
            </p:nvSpPr>
            <p:spPr>
              <a:xfrm>
                <a:off x="4663179" y="173299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8" name="Google Shape;528;p23"/>
              <p:cNvSpPr/>
              <p:nvPr/>
            </p:nvSpPr>
            <p:spPr>
              <a:xfrm>
                <a:off x="6721253" y="1700569"/>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9" name="Google Shape;529;p23"/>
              <p:cNvSpPr/>
              <p:nvPr/>
            </p:nvSpPr>
            <p:spPr>
              <a:xfrm>
                <a:off x="4630756" y="2091364"/>
                <a:ext cx="651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30" name="Google Shape;530;p23"/>
            <p:cNvGrpSpPr/>
            <p:nvPr/>
          </p:nvGrpSpPr>
          <p:grpSpPr>
            <a:xfrm rot="-8100000">
              <a:off x="8570647" y="4355500"/>
              <a:ext cx="2153776" cy="455797"/>
              <a:chOff x="4886735" y="1558927"/>
              <a:chExt cx="2153797" cy="455801"/>
            </a:xfrm>
          </p:grpSpPr>
          <p:sp>
            <p:nvSpPr>
              <p:cNvPr id="531" name="Google Shape;531;p23"/>
              <p:cNvSpPr/>
              <p:nvPr/>
            </p:nvSpPr>
            <p:spPr>
              <a:xfrm>
                <a:off x="4919159" y="1591351"/>
                <a:ext cx="2090506" cy="390797"/>
              </a:xfrm>
              <a:custGeom>
                <a:rect b="b" l="l" r="r" t="t"/>
                <a:pathLst>
                  <a:path extrusionOk="0" h="893" w="4768">
                    <a:moveTo>
                      <a:pt x="0" y="893"/>
                    </a:moveTo>
                    <a:lnTo>
                      <a:pt x="1232" y="893"/>
                    </a:lnTo>
                    <a:lnTo>
                      <a:pt x="2125" y="0"/>
                    </a:lnTo>
                    <a:lnTo>
                      <a:pt x="4768"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2" name="Google Shape;532;p23"/>
              <p:cNvSpPr/>
              <p:nvPr/>
            </p:nvSpPr>
            <p:spPr>
              <a:xfrm>
                <a:off x="4886735" y="1951428"/>
                <a:ext cx="651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3" name="Google Shape;533;p23"/>
              <p:cNvSpPr/>
              <p:nvPr/>
            </p:nvSpPr>
            <p:spPr>
              <a:xfrm>
                <a:off x="6977232" y="1558927"/>
                <a:ext cx="633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34" name="Google Shape;534;p23"/>
            <p:cNvGrpSpPr/>
            <p:nvPr/>
          </p:nvGrpSpPr>
          <p:grpSpPr>
            <a:xfrm rot="10800000">
              <a:off x="8635448" y="1195445"/>
              <a:ext cx="1017112" cy="1274803"/>
              <a:chOff x="3406775" y="1971675"/>
              <a:chExt cx="946151" cy="1185863"/>
            </a:xfrm>
          </p:grpSpPr>
          <p:sp>
            <p:nvSpPr>
              <p:cNvPr id="535" name="Google Shape;535;p23"/>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6" name="Google Shape;536;p23"/>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7" name="Google Shape;537;p23"/>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38" name="Google Shape;538;p23"/>
            <p:cNvGrpSpPr/>
            <p:nvPr/>
          </p:nvGrpSpPr>
          <p:grpSpPr>
            <a:xfrm rot="10800000">
              <a:off x="7989245" y="-681169"/>
              <a:ext cx="855055" cy="686105"/>
              <a:chOff x="3524250" y="2062163"/>
              <a:chExt cx="795400" cy="638237"/>
            </a:xfrm>
          </p:grpSpPr>
          <p:sp>
            <p:nvSpPr>
              <p:cNvPr id="539" name="Google Shape;539;p23"/>
              <p:cNvSpPr/>
              <p:nvPr/>
            </p:nvSpPr>
            <p:spPr>
              <a:xfrm>
                <a:off x="3554413" y="2090738"/>
                <a:ext cx="736598" cy="581026"/>
              </a:xfrm>
              <a:custGeom>
                <a:rect b="b" l="l" r="r" t="t"/>
                <a:pathLst>
                  <a:path extrusionOk="0" h="1422" w="1805">
                    <a:moveTo>
                      <a:pt x="1805" y="1422"/>
                    </a:moveTo>
                    <a:lnTo>
                      <a:pt x="729" y="1422"/>
                    </a:lnTo>
                    <a:lnTo>
                      <a:pt x="0" y="693"/>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0" name="Google Shape;540;p23"/>
              <p:cNvSpPr/>
              <p:nvPr/>
            </p:nvSpPr>
            <p:spPr>
              <a:xfrm>
                <a:off x="4260850" y="2641600"/>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1" name="Google Shape;541;p23"/>
              <p:cNvSpPr/>
              <p:nvPr/>
            </p:nvSpPr>
            <p:spPr>
              <a:xfrm>
                <a:off x="3524250" y="2062163"/>
                <a:ext cx="603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42" name="Google Shape;542;p23"/>
            <p:cNvGrpSpPr/>
            <p:nvPr/>
          </p:nvGrpSpPr>
          <p:grpSpPr>
            <a:xfrm rot="9900119">
              <a:off x="-934372" y="1901883"/>
              <a:ext cx="1868723" cy="1646861"/>
              <a:chOff x="2757488" y="0"/>
              <a:chExt cx="1738314" cy="1531934"/>
            </a:xfrm>
          </p:grpSpPr>
          <p:sp>
            <p:nvSpPr>
              <p:cNvPr id="543" name="Google Shape;543;p23"/>
              <p:cNvSpPr/>
              <p:nvPr/>
            </p:nvSpPr>
            <p:spPr>
              <a:xfrm>
                <a:off x="2786063" y="30163"/>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4" name="Google Shape;544;p23"/>
              <p:cNvSpPr/>
              <p:nvPr/>
            </p:nvSpPr>
            <p:spPr>
              <a:xfrm>
                <a:off x="2757488" y="1441450"/>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5" name="Google Shape;545;p23"/>
              <p:cNvSpPr/>
              <p:nvPr/>
            </p:nvSpPr>
            <p:spPr>
              <a:xfrm>
                <a:off x="4337050" y="0"/>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1">
  <p:cSld name="CUSTOM_1_1_1_1_1_1_1_1_1_1_1_1_1">
    <p:spTree>
      <p:nvGrpSpPr>
        <p:cNvPr id="546" name="Shape 546"/>
        <p:cNvGrpSpPr/>
        <p:nvPr/>
      </p:nvGrpSpPr>
      <p:grpSpPr>
        <a:xfrm>
          <a:off x="0" y="0"/>
          <a:ext cx="0" cy="0"/>
          <a:chOff x="0" y="0"/>
          <a:chExt cx="0" cy="0"/>
        </a:xfrm>
      </p:grpSpPr>
      <p:pic>
        <p:nvPicPr>
          <p:cNvPr id="547" name="Google Shape;547;p24"/>
          <p:cNvPicPr preferRelativeResize="0"/>
          <p:nvPr/>
        </p:nvPicPr>
        <p:blipFill rotWithShape="1">
          <a:blip r:embed="rId2">
            <a:alphaModFix/>
          </a:blip>
          <a:srcRect b="8581" l="475" r="465" t="8581"/>
          <a:stretch/>
        </p:blipFill>
        <p:spPr>
          <a:xfrm>
            <a:off x="375" y="0"/>
            <a:ext cx="9144000" cy="5143500"/>
          </a:xfrm>
          <a:prstGeom prst="rect">
            <a:avLst/>
          </a:prstGeom>
          <a:noFill/>
          <a:ln>
            <a:noFill/>
          </a:ln>
        </p:spPr>
      </p:pic>
      <p:sp>
        <p:nvSpPr>
          <p:cNvPr id="548" name="Google Shape;548;p24"/>
          <p:cNvSpPr txBox="1"/>
          <p:nvPr>
            <p:ph type="title"/>
          </p:nvPr>
        </p:nvSpPr>
        <p:spPr>
          <a:xfrm>
            <a:off x="720000" y="540000"/>
            <a:ext cx="7704000" cy="572700"/>
          </a:xfrm>
          <a:prstGeom prst="rect">
            <a:avLst/>
          </a:prstGeom>
          <a:effectLst>
            <a:outerShdw blurRad="85725" rotWithShape="0" algn="bl">
              <a:schemeClr val="lt2"/>
            </a:outerShdw>
          </a:effectLst>
        </p:spPr>
        <p:txBody>
          <a:bodyPr anchorCtr="0" anchor="ctr" bIns="91425" lIns="91425" spcFirstLastPara="1" rIns="91425" wrap="square" tIns="91425">
            <a:noAutofit/>
          </a:bodyPr>
          <a:lstStyle>
            <a:lvl1pPr lvl="0" rtl="0" algn="ctr">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549" name="Google Shape;549;p24"/>
          <p:cNvGrpSpPr/>
          <p:nvPr/>
        </p:nvGrpSpPr>
        <p:grpSpPr>
          <a:xfrm>
            <a:off x="8570218" y="973554"/>
            <a:ext cx="616860" cy="614803"/>
            <a:chOff x="2588041" y="-11077"/>
            <a:chExt cx="511960" cy="510252"/>
          </a:xfrm>
        </p:grpSpPr>
        <p:cxnSp>
          <p:nvCxnSpPr>
            <p:cNvPr id="550" name="Google Shape;550;p24"/>
            <p:cNvCxnSpPr/>
            <p:nvPr/>
          </p:nvCxnSpPr>
          <p:spPr>
            <a:xfrm flipH="1">
              <a:off x="2622263" y="23054"/>
              <a:ext cx="441900" cy="441900"/>
            </a:xfrm>
            <a:prstGeom prst="straightConnector1">
              <a:avLst/>
            </a:prstGeom>
            <a:noFill/>
            <a:ln cap="rnd" cmpd="sng" w="9525">
              <a:solidFill>
                <a:schemeClr val="dk2"/>
              </a:solidFill>
              <a:prstDash val="solid"/>
              <a:round/>
              <a:headEnd len="med" w="med" type="none"/>
              <a:tailEnd len="med" w="med" type="none"/>
            </a:ln>
          </p:spPr>
        </p:cxnSp>
        <p:sp>
          <p:nvSpPr>
            <p:cNvPr id="551" name="Google Shape;551;p24"/>
            <p:cNvSpPr/>
            <p:nvPr/>
          </p:nvSpPr>
          <p:spPr>
            <a:xfrm>
              <a:off x="3030032" y="-11077"/>
              <a:ext cx="69968" cy="69968"/>
            </a:xfrm>
            <a:custGeom>
              <a:rect b="b" l="l" r="r" t="t"/>
              <a:pathLst>
                <a:path extrusionOk="0" h="160" w="160">
                  <a:moveTo>
                    <a:pt x="28" y="28"/>
                  </a:moveTo>
                  <a:cubicBezTo>
                    <a:pt x="57" y="0"/>
                    <a:pt x="103" y="0"/>
                    <a:pt x="131" y="28"/>
                  </a:cubicBezTo>
                  <a:cubicBezTo>
                    <a:pt x="160" y="57"/>
                    <a:pt x="160" y="103"/>
                    <a:pt x="131" y="131"/>
                  </a:cubicBezTo>
                  <a:cubicBezTo>
                    <a:pt x="103" y="160"/>
                    <a:pt x="57" y="160"/>
                    <a:pt x="28" y="131"/>
                  </a:cubicBezTo>
                  <a:cubicBezTo>
                    <a:pt x="0" y="103"/>
                    <a:pt x="0" y="57"/>
                    <a:pt x="28" y="28"/>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2" name="Google Shape;552;p24"/>
            <p:cNvSpPr/>
            <p:nvPr/>
          </p:nvSpPr>
          <p:spPr>
            <a:xfrm>
              <a:off x="2588041" y="429207"/>
              <a:ext cx="69968" cy="69968"/>
            </a:xfrm>
            <a:custGeom>
              <a:rect b="b" l="l" r="r" t="t"/>
              <a:pathLst>
                <a:path extrusionOk="0" h="160" w="160">
                  <a:moveTo>
                    <a:pt x="29" y="29"/>
                  </a:moveTo>
                  <a:cubicBezTo>
                    <a:pt x="0" y="57"/>
                    <a:pt x="0" y="103"/>
                    <a:pt x="29" y="132"/>
                  </a:cubicBezTo>
                  <a:cubicBezTo>
                    <a:pt x="57" y="160"/>
                    <a:pt x="103" y="160"/>
                    <a:pt x="132" y="132"/>
                  </a:cubicBezTo>
                  <a:cubicBezTo>
                    <a:pt x="160" y="103"/>
                    <a:pt x="160" y="57"/>
                    <a:pt x="132" y="29"/>
                  </a:cubicBezTo>
                  <a:cubicBezTo>
                    <a:pt x="103" y="0"/>
                    <a:pt x="57" y="0"/>
                    <a:pt x="29"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53" name="Google Shape;553;p24"/>
          <p:cNvGrpSpPr/>
          <p:nvPr/>
        </p:nvGrpSpPr>
        <p:grpSpPr>
          <a:xfrm rot="2700000">
            <a:off x="8871012" y="4513813"/>
            <a:ext cx="649282" cy="179386"/>
            <a:chOff x="3525838" y="4135438"/>
            <a:chExt cx="649288" cy="179388"/>
          </a:xfrm>
        </p:grpSpPr>
        <p:sp>
          <p:nvSpPr>
            <p:cNvPr id="554" name="Google Shape;554;p24"/>
            <p:cNvSpPr/>
            <p:nvPr/>
          </p:nvSpPr>
          <p:spPr>
            <a:xfrm>
              <a:off x="3557588" y="4135438"/>
              <a:ext cx="584199" cy="146050"/>
            </a:xfrm>
            <a:custGeom>
              <a:rect b="b" l="l" r="r" t="t"/>
              <a:pathLst>
                <a:path extrusionOk="0" h="359" w="1432">
                  <a:moveTo>
                    <a:pt x="0" y="359"/>
                  </a:moveTo>
                  <a:lnTo>
                    <a:pt x="358" y="0"/>
                  </a:lnTo>
                  <a:lnTo>
                    <a:pt x="1221" y="0"/>
                  </a:lnTo>
                  <a:lnTo>
                    <a:pt x="1432" y="211"/>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5" name="Google Shape;555;p24"/>
            <p:cNvSpPr/>
            <p:nvPr/>
          </p:nvSpPr>
          <p:spPr>
            <a:xfrm>
              <a:off x="3525838" y="4249738"/>
              <a:ext cx="65088" cy="65088"/>
            </a:xfrm>
            <a:custGeom>
              <a:rect b="b" l="l" r="r" t="t"/>
              <a:pathLst>
                <a:path extrusionOk="0" h="160" w="160">
                  <a:moveTo>
                    <a:pt x="131" y="131"/>
                  </a:moveTo>
                  <a:cubicBezTo>
                    <a:pt x="103" y="160"/>
                    <a:pt x="57" y="160"/>
                    <a:pt x="28" y="131"/>
                  </a:cubicBezTo>
                  <a:cubicBezTo>
                    <a:pt x="0" y="103"/>
                    <a:pt x="0" y="57"/>
                    <a:pt x="28" y="28"/>
                  </a:cubicBezTo>
                  <a:cubicBezTo>
                    <a:pt x="57" y="0"/>
                    <a:pt x="103" y="0"/>
                    <a:pt x="131" y="28"/>
                  </a:cubicBezTo>
                  <a:cubicBezTo>
                    <a:pt x="160" y="57"/>
                    <a:pt x="160" y="103"/>
                    <a:pt x="131"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6" name="Google Shape;556;p24"/>
            <p:cNvSpPr/>
            <p:nvPr/>
          </p:nvSpPr>
          <p:spPr>
            <a:xfrm>
              <a:off x="4110038" y="4189413"/>
              <a:ext cx="65088" cy="65088"/>
            </a:xfrm>
            <a:custGeom>
              <a:rect b="b" l="l" r="r" t="t"/>
              <a:pathLst>
                <a:path extrusionOk="0" h="160" w="160">
                  <a:moveTo>
                    <a:pt x="28" y="132"/>
                  </a:moveTo>
                  <a:cubicBezTo>
                    <a:pt x="57" y="160"/>
                    <a:pt x="103" y="160"/>
                    <a:pt x="131" y="132"/>
                  </a:cubicBezTo>
                  <a:cubicBezTo>
                    <a:pt x="160" y="103"/>
                    <a:pt x="160" y="57"/>
                    <a:pt x="131" y="29"/>
                  </a:cubicBezTo>
                  <a:cubicBezTo>
                    <a:pt x="103" y="0"/>
                    <a:pt x="57" y="0"/>
                    <a:pt x="28" y="29"/>
                  </a:cubicBezTo>
                  <a:cubicBezTo>
                    <a:pt x="0" y="57"/>
                    <a:pt x="0" y="103"/>
                    <a:pt x="28" y="132"/>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57" name="Google Shape;557;p24"/>
          <p:cNvGrpSpPr/>
          <p:nvPr/>
        </p:nvGrpSpPr>
        <p:grpSpPr>
          <a:xfrm>
            <a:off x="8328612" y="4375547"/>
            <a:ext cx="2153797" cy="455895"/>
            <a:chOff x="4630756" y="1700569"/>
            <a:chExt cx="2153797" cy="455895"/>
          </a:xfrm>
        </p:grpSpPr>
        <p:sp>
          <p:nvSpPr>
            <p:cNvPr id="558" name="Google Shape;558;p24"/>
            <p:cNvSpPr/>
            <p:nvPr/>
          </p:nvSpPr>
          <p:spPr>
            <a:xfrm>
              <a:off x="4663179" y="173299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9" name="Google Shape;559;p24"/>
            <p:cNvSpPr/>
            <p:nvPr/>
          </p:nvSpPr>
          <p:spPr>
            <a:xfrm>
              <a:off x="6721253" y="1700569"/>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0" name="Google Shape;560;p24"/>
            <p:cNvSpPr/>
            <p:nvPr/>
          </p:nvSpPr>
          <p:spPr>
            <a:xfrm>
              <a:off x="4630756" y="2091364"/>
              <a:ext cx="651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61" name="Google Shape;561;p24"/>
          <p:cNvGrpSpPr/>
          <p:nvPr/>
        </p:nvGrpSpPr>
        <p:grpSpPr>
          <a:xfrm rot="2700000">
            <a:off x="-880364" y="312106"/>
            <a:ext cx="2153776" cy="455797"/>
            <a:chOff x="4886735" y="1558927"/>
            <a:chExt cx="2153797" cy="455801"/>
          </a:xfrm>
        </p:grpSpPr>
        <p:sp>
          <p:nvSpPr>
            <p:cNvPr id="562" name="Google Shape;562;p24"/>
            <p:cNvSpPr/>
            <p:nvPr/>
          </p:nvSpPr>
          <p:spPr>
            <a:xfrm>
              <a:off x="4919159" y="1591351"/>
              <a:ext cx="2090506" cy="390797"/>
            </a:xfrm>
            <a:custGeom>
              <a:rect b="b" l="l" r="r" t="t"/>
              <a:pathLst>
                <a:path extrusionOk="0" h="893" w="4768">
                  <a:moveTo>
                    <a:pt x="0" y="893"/>
                  </a:moveTo>
                  <a:lnTo>
                    <a:pt x="1232" y="893"/>
                  </a:lnTo>
                  <a:lnTo>
                    <a:pt x="2125" y="0"/>
                  </a:lnTo>
                  <a:lnTo>
                    <a:pt x="4768"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3" name="Google Shape;563;p24"/>
            <p:cNvSpPr/>
            <p:nvPr/>
          </p:nvSpPr>
          <p:spPr>
            <a:xfrm>
              <a:off x="4886735" y="1951428"/>
              <a:ext cx="651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4" name="Google Shape;564;p24"/>
            <p:cNvSpPr/>
            <p:nvPr/>
          </p:nvSpPr>
          <p:spPr>
            <a:xfrm>
              <a:off x="6977232" y="1558927"/>
              <a:ext cx="633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65" name="Google Shape;565;p24"/>
          <p:cNvGrpSpPr/>
          <p:nvPr/>
        </p:nvGrpSpPr>
        <p:grpSpPr>
          <a:xfrm>
            <a:off x="-195601" y="3701330"/>
            <a:ext cx="1017112" cy="1274803"/>
            <a:chOff x="3406775" y="1971675"/>
            <a:chExt cx="946151" cy="1185863"/>
          </a:xfrm>
        </p:grpSpPr>
        <p:sp>
          <p:nvSpPr>
            <p:cNvPr id="566" name="Google Shape;566;p24"/>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7" name="Google Shape;567;p24"/>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8" name="Google Shape;568;p24"/>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69" name="Google Shape;569;p24"/>
          <p:cNvGrpSpPr/>
          <p:nvPr/>
        </p:nvGrpSpPr>
        <p:grpSpPr>
          <a:xfrm>
            <a:off x="999759" y="4819917"/>
            <a:ext cx="855055" cy="686105"/>
            <a:chOff x="3524250" y="2062163"/>
            <a:chExt cx="795400" cy="638237"/>
          </a:xfrm>
        </p:grpSpPr>
        <p:sp>
          <p:nvSpPr>
            <p:cNvPr id="570" name="Google Shape;570;p24"/>
            <p:cNvSpPr/>
            <p:nvPr/>
          </p:nvSpPr>
          <p:spPr>
            <a:xfrm>
              <a:off x="3554413" y="2090738"/>
              <a:ext cx="736598" cy="581026"/>
            </a:xfrm>
            <a:custGeom>
              <a:rect b="b" l="l" r="r" t="t"/>
              <a:pathLst>
                <a:path extrusionOk="0" h="1422" w="1805">
                  <a:moveTo>
                    <a:pt x="1805" y="1422"/>
                  </a:moveTo>
                  <a:lnTo>
                    <a:pt x="729" y="1422"/>
                  </a:lnTo>
                  <a:lnTo>
                    <a:pt x="0" y="693"/>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1" name="Google Shape;571;p24"/>
            <p:cNvSpPr/>
            <p:nvPr/>
          </p:nvSpPr>
          <p:spPr>
            <a:xfrm>
              <a:off x="4260850" y="2641600"/>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2" name="Google Shape;572;p24"/>
            <p:cNvSpPr/>
            <p:nvPr/>
          </p:nvSpPr>
          <p:spPr>
            <a:xfrm>
              <a:off x="3524250" y="2062163"/>
              <a:ext cx="603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73" name="Google Shape;573;p24"/>
          <p:cNvGrpSpPr/>
          <p:nvPr/>
        </p:nvGrpSpPr>
        <p:grpSpPr>
          <a:xfrm rot="-899881">
            <a:off x="7834608" y="3182471"/>
            <a:ext cx="1868723" cy="1646861"/>
            <a:chOff x="2757488" y="0"/>
            <a:chExt cx="1738314" cy="1531934"/>
          </a:xfrm>
        </p:grpSpPr>
        <p:sp>
          <p:nvSpPr>
            <p:cNvPr id="574" name="Google Shape;574;p24"/>
            <p:cNvSpPr/>
            <p:nvPr/>
          </p:nvSpPr>
          <p:spPr>
            <a:xfrm>
              <a:off x="2786063" y="30163"/>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5" name="Google Shape;575;p24"/>
            <p:cNvSpPr/>
            <p:nvPr/>
          </p:nvSpPr>
          <p:spPr>
            <a:xfrm>
              <a:off x="2757488" y="1441450"/>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6" name="Google Shape;576;p24"/>
            <p:cNvSpPr/>
            <p:nvPr/>
          </p:nvSpPr>
          <p:spPr>
            <a:xfrm>
              <a:off x="4337050" y="0"/>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2">
  <p:cSld name="CUSTOM_1_1_1_1_1_1_1_1_1_1_1_1_1_1">
    <p:spTree>
      <p:nvGrpSpPr>
        <p:cNvPr id="577" name="Shape 577"/>
        <p:cNvGrpSpPr/>
        <p:nvPr/>
      </p:nvGrpSpPr>
      <p:grpSpPr>
        <a:xfrm>
          <a:off x="0" y="0"/>
          <a:ext cx="0" cy="0"/>
          <a:chOff x="0" y="0"/>
          <a:chExt cx="0" cy="0"/>
        </a:xfrm>
      </p:grpSpPr>
      <p:pic>
        <p:nvPicPr>
          <p:cNvPr id="578" name="Google Shape;578;p25"/>
          <p:cNvPicPr preferRelativeResize="0"/>
          <p:nvPr/>
        </p:nvPicPr>
        <p:blipFill rotWithShape="1">
          <a:blip r:embed="rId2">
            <a:alphaModFix/>
          </a:blip>
          <a:srcRect b="8581" l="902" r="1039" t="8581"/>
          <a:stretch/>
        </p:blipFill>
        <p:spPr>
          <a:xfrm rot="10800000">
            <a:off x="10975" y="-1"/>
            <a:ext cx="9135450" cy="5143500"/>
          </a:xfrm>
          <a:prstGeom prst="rect">
            <a:avLst/>
          </a:prstGeom>
          <a:noFill/>
          <a:ln>
            <a:noFill/>
          </a:ln>
        </p:spPr>
      </p:pic>
      <p:sp>
        <p:nvSpPr>
          <p:cNvPr id="579" name="Google Shape;579;p25"/>
          <p:cNvSpPr txBox="1"/>
          <p:nvPr>
            <p:ph type="title"/>
          </p:nvPr>
        </p:nvSpPr>
        <p:spPr>
          <a:xfrm>
            <a:off x="720000" y="540000"/>
            <a:ext cx="7704000" cy="572700"/>
          </a:xfrm>
          <a:prstGeom prst="rect">
            <a:avLst/>
          </a:prstGeom>
          <a:effectLst>
            <a:outerShdw blurRad="85725" rotWithShape="0" algn="bl">
              <a:schemeClr val="lt2"/>
            </a:outerShdw>
          </a:effectLst>
        </p:spPr>
        <p:txBody>
          <a:bodyPr anchorCtr="0" anchor="ctr" bIns="91425" lIns="91425" spcFirstLastPara="1" rIns="91425" wrap="square" tIns="91425">
            <a:noAutofit/>
          </a:bodyPr>
          <a:lstStyle>
            <a:lvl1pPr lvl="0" rtl="0" algn="ctr">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580" name="Google Shape;580;p25"/>
          <p:cNvGrpSpPr/>
          <p:nvPr/>
        </p:nvGrpSpPr>
        <p:grpSpPr>
          <a:xfrm rot="8100000">
            <a:off x="45954" y="251706"/>
            <a:ext cx="649282" cy="179386"/>
            <a:chOff x="3525838" y="4135438"/>
            <a:chExt cx="649288" cy="179388"/>
          </a:xfrm>
        </p:grpSpPr>
        <p:sp>
          <p:nvSpPr>
            <p:cNvPr id="581" name="Google Shape;581;p25"/>
            <p:cNvSpPr/>
            <p:nvPr/>
          </p:nvSpPr>
          <p:spPr>
            <a:xfrm>
              <a:off x="3557588" y="4135438"/>
              <a:ext cx="584199" cy="146050"/>
            </a:xfrm>
            <a:custGeom>
              <a:rect b="b" l="l" r="r" t="t"/>
              <a:pathLst>
                <a:path extrusionOk="0" h="359" w="1432">
                  <a:moveTo>
                    <a:pt x="0" y="359"/>
                  </a:moveTo>
                  <a:lnTo>
                    <a:pt x="358" y="0"/>
                  </a:lnTo>
                  <a:lnTo>
                    <a:pt x="1221" y="0"/>
                  </a:lnTo>
                  <a:lnTo>
                    <a:pt x="1432" y="211"/>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2" name="Google Shape;582;p25"/>
            <p:cNvSpPr/>
            <p:nvPr/>
          </p:nvSpPr>
          <p:spPr>
            <a:xfrm>
              <a:off x="3525838" y="4249738"/>
              <a:ext cx="65088" cy="65088"/>
            </a:xfrm>
            <a:custGeom>
              <a:rect b="b" l="l" r="r" t="t"/>
              <a:pathLst>
                <a:path extrusionOk="0" h="160" w="160">
                  <a:moveTo>
                    <a:pt x="131" y="131"/>
                  </a:moveTo>
                  <a:cubicBezTo>
                    <a:pt x="103" y="160"/>
                    <a:pt x="57" y="160"/>
                    <a:pt x="28" y="131"/>
                  </a:cubicBezTo>
                  <a:cubicBezTo>
                    <a:pt x="0" y="103"/>
                    <a:pt x="0" y="57"/>
                    <a:pt x="28" y="28"/>
                  </a:cubicBezTo>
                  <a:cubicBezTo>
                    <a:pt x="57" y="0"/>
                    <a:pt x="103" y="0"/>
                    <a:pt x="131" y="28"/>
                  </a:cubicBezTo>
                  <a:cubicBezTo>
                    <a:pt x="160" y="57"/>
                    <a:pt x="160" y="103"/>
                    <a:pt x="131"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3" name="Google Shape;583;p25"/>
            <p:cNvSpPr/>
            <p:nvPr/>
          </p:nvSpPr>
          <p:spPr>
            <a:xfrm>
              <a:off x="4110038" y="4189413"/>
              <a:ext cx="65088" cy="65088"/>
            </a:xfrm>
            <a:custGeom>
              <a:rect b="b" l="l" r="r" t="t"/>
              <a:pathLst>
                <a:path extrusionOk="0" h="160" w="160">
                  <a:moveTo>
                    <a:pt x="28" y="132"/>
                  </a:moveTo>
                  <a:cubicBezTo>
                    <a:pt x="57" y="160"/>
                    <a:pt x="103" y="160"/>
                    <a:pt x="131" y="132"/>
                  </a:cubicBezTo>
                  <a:cubicBezTo>
                    <a:pt x="160" y="103"/>
                    <a:pt x="160" y="57"/>
                    <a:pt x="131" y="29"/>
                  </a:cubicBezTo>
                  <a:cubicBezTo>
                    <a:pt x="103" y="0"/>
                    <a:pt x="57" y="0"/>
                    <a:pt x="28" y="29"/>
                  </a:cubicBezTo>
                  <a:cubicBezTo>
                    <a:pt x="0" y="57"/>
                    <a:pt x="0" y="103"/>
                    <a:pt x="28" y="132"/>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84" name="Google Shape;584;p25"/>
          <p:cNvGrpSpPr/>
          <p:nvPr/>
        </p:nvGrpSpPr>
        <p:grpSpPr>
          <a:xfrm rot="5400000">
            <a:off x="-706292" y="312057"/>
            <a:ext cx="2153797" cy="455895"/>
            <a:chOff x="4630756" y="1700569"/>
            <a:chExt cx="2153797" cy="455895"/>
          </a:xfrm>
        </p:grpSpPr>
        <p:sp>
          <p:nvSpPr>
            <p:cNvPr id="585" name="Google Shape;585;p25"/>
            <p:cNvSpPr/>
            <p:nvPr/>
          </p:nvSpPr>
          <p:spPr>
            <a:xfrm>
              <a:off x="4663179" y="173299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6" name="Google Shape;586;p25"/>
            <p:cNvSpPr/>
            <p:nvPr/>
          </p:nvSpPr>
          <p:spPr>
            <a:xfrm>
              <a:off x="6721253" y="1700569"/>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7" name="Google Shape;587;p25"/>
            <p:cNvSpPr/>
            <p:nvPr/>
          </p:nvSpPr>
          <p:spPr>
            <a:xfrm>
              <a:off x="4630756" y="2091364"/>
              <a:ext cx="651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88" name="Google Shape;588;p25"/>
          <p:cNvGrpSpPr/>
          <p:nvPr/>
        </p:nvGrpSpPr>
        <p:grpSpPr>
          <a:xfrm>
            <a:off x="7595147" y="94763"/>
            <a:ext cx="1017112" cy="1274803"/>
            <a:chOff x="3406775" y="1971675"/>
            <a:chExt cx="946151" cy="1185863"/>
          </a:xfrm>
        </p:grpSpPr>
        <p:sp>
          <p:nvSpPr>
            <p:cNvPr id="589" name="Google Shape;589;p25"/>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0" name="Google Shape;590;p25"/>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1" name="Google Shape;591;p25"/>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92" name="Google Shape;592;p25"/>
          <p:cNvGrpSpPr/>
          <p:nvPr/>
        </p:nvGrpSpPr>
        <p:grpSpPr>
          <a:xfrm>
            <a:off x="7184820" y="46674"/>
            <a:ext cx="2153797" cy="455801"/>
            <a:chOff x="4886735" y="1558927"/>
            <a:chExt cx="2153797" cy="455801"/>
          </a:xfrm>
        </p:grpSpPr>
        <p:sp>
          <p:nvSpPr>
            <p:cNvPr id="593" name="Google Shape;593;p25"/>
            <p:cNvSpPr/>
            <p:nvPr/>
          </p:nvSpPr>
          <p:spPr>
            <a:xfrm>
              <a:off x="4919159" y="1591351"/>
              <a:ext cx="2090506" cy="390797"/>
            </a:xfrm>
            <a:custGeom>
              <a:rect b="b" l="l" r="r" t="t"/>
              <a:pathLst>
                <a:path extrusionOk="0" h="893" w="4768">
                  <a:moveTo>
                    <a:pt x="0" y="893"/>
                  </a:moveTo>
                  <a:lnTo>
                    <a:pt x="1232" y="893"/>
                  </a:lnTo>
                  <a:lnTo>
                    <a:pt x="2125" y="0"/>
                  </a:lnTo>
                  <a:lnTo>
                    <a:pt x="4768"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4" name="Google Shape;594;p25"/>
            <p:cNvSpPr/>
            <p:nvPr/>
          </p:nvSpPr>
          <p:spPr>
            <a:xfrm>
              <a:off x="4886735" y="1951428"/>
              <a:ext cx="651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5" name="Google Shape;595;p25"/>
            <p:cNvSpPr/>
            <p:nvPr/>
          </p:nvSpPr>
          <p:spPr>
            <a:xfrm>
              <a:off x="6977232" y="1558927"/>
              <a:ext cx="633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96" name="Google Shape;596;p25"/>
          <p:cNvGrpSpPr/>
          <p:nvPr/>
        </p:nvGrpSpPr>
        <p:grpSpPr>
          <a:xfrm rot="10800000">
            <a:off x="5463005" y="4824575"/>
            <a:ext cx="1868687" cy="1646829"/>
            <a:chOff x="2757488" y="0"/>
            <a:chExt cx="1738314" cy="1531934"/>
          </a:xfrm>
        </p:grpSpPr>
        <p:sp>
          <p:nvSpPr>
            <p:cNvPr id="597" name="Google Shape;597;p25"/>
            <p:cNvSpPr/>
            <p:nvPr/>
          </p:nvSpPr>
          <p:spPr>
            <a:xfrm>
              <a:off x="2786063" y="30163"/>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8" name="Google Shape;598;p25"/>
            <p:cNvSpPr/>
            <p:nvPr/>
          </p:nvSpPr>
          <p:spPr>
            <a:xfrm>
              <a:off x="2757488" y="1441450"/>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9" name="Google Shape;599;p25"/>
            <p:cNvSpPr/>
            <p:nvPr/>
          </p:nvSpPr>
          <p:spPr>
            <a:xfrm>
              <a:off x="4337050" y="0"/>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00" name="Google Shape;600;p25"/>
          <p:cNvGrpSpPr/>
          <p:nvPr/>
        </p:nvGrpSpPr>
        <p:grpSpPr>
          <a:xfrm rot="-8100000">
            <a:off x="2420546" y="3798173"/>
            <a:ext cx="1631389" cy="2146716"/>
            <a:chOff x="987425" y="941388"/>
            <a:chExt cx="1517651" cy="1997050"/>
          </a:xfrm>
        </p:grpSpPr>
        <p:sp>
          <p:nvSpPr>
            <p:cNvPr id="601" name="Google Shape;601;p25"/>
            <p:cNvSpPr/>
            <p:nvPr/>
          </p:nvSpPr>
          <p:spPr>
            <a:xfrm>
              <a:off x="987425" y="974725"/>
              <a:ext cx="1484315" cy="1933574"/>
            </a:xfrm>
            <a:custGeom>
              <a:rect b="b" l="l" r="r" t="t"/>
              <a:pathLst>
                <a:path extrusionOk="0" h="4742" w="3642">
                  <a:moveTo>
                    <a:pt x="318" y="4742"/>
                  </a:moveTo>
                  <a:lnTo>
                    <a:pt x="318" y="3319"/>
                  </a:lnTo>
                  <a:lnTo>
                    <a:pt x="0" y="3000"/>
                  </a:lnTo>
                  <a:lnTo>
                    <a:pt x="0" y="2138"/>
                  </a:lnTo>
                  <a:lnTo>
                    <a:pt x="1068" y="1059"/>
                  </a:lnTo>
                  <a:lnTo>
                    <a:pt x="1828" y="1059"/>
                  </a:lnTo>
                  <a:lnTo>
                    <a:pt x="2275" y="1506"/>
                  </a:lnTo>
                  <a:lnTo>
                    <a:pt x="2893" y="1506"/>
                  </a:lnTo>
                  <a:lnTo>
                    <a:pt x="3193" y="1206"/>
                  </a:lnTo>
                  <a:lnTo>
                    <a:pt x="3193" y="449"/>
                  </a:lnTo>
                  <a:lnTo>
                    <a:pt x="3642"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2" name="Google Shape;602;p25"/>
            <p:cNvSpPr/>
            <p:nvPr/>
          </p:nvSpPr>
          <p:spPr>
            <a:xfrm>
              <a:off x="1087438" y="2878138"/>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3" name="Google Shape;603;p25"/>
            <p:cNvSpPr/>
            <p:nvPr/>
          </p:nvSpPr>
          <p:spPr>
            <a:xfrm>
              <a:off x="2439988" y="941388"/>
              <a:ext cx="65088" cy="65088"/>
            </a:xfrm>
            <a:custGeom>
              <a:rect b="b" l="l" r="r" t="t"/>
              <a:pathLst>
                <a:path extrusionOk="0" h="160" w="160">
                  <a:moveTo>
                    <a:pt x="132" y="131"/>
                  </a:moveTo>
                  <a:cubicBezTo>
                    <a:pt x="160" y="103"/>
                    <a:pt x="160" y="57"/>
                    <a:pt x="132" y="28"/>
                  </a:cubicBezTo>
                  <a:cubicBezTo>
                    <a:pt x="103" y="0"/>
                    <a:pt x="57" y="0"/>
                    <a:pt x="29" y="28"/>
                  </a:cubicBezTo>
                  <a:cubicBezTo>
                    <a:pt x="0" y="57"/>
                    <a:pt x="0" y="103"/>
                    <a:pt x="29" y="131"/>
                  </a:cubicBezTo>
                  <a:cubicBezTo>
                    <a:pt x="57" y="160"/>
                    <a:pt x="103" y="160"/>
                    <a:pt x="132"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604" name="Shape 604"/>
        <p:cNvGrpSpPr/>
        <p:nvPr/>
      </p:nvGrpSpPr>
      <p:grpSpPr>
        <a:xfrm>
          <a:off x="0" y="0"/>
          <a:ext cx="0" cy="0"/>
          <a:chOff x="0" y="0"/>
          <a:chExt cx="0" cy="0"/>
        </a:xfrm>
      </p:grpSpPr>
      <p:pic>
        <p:nvPicPr>
          <p:cNvPr id="605" name="Google Shape;605;p26"/>
          <p:cNvPicPr preferRelativeResize="0"/>
          <p:nvPr/>
        </p:nvPicPr>
        <p:blipFill rotWithShape="1">
          <a:blip r:embed="rId2">
            <a:alphaModFix/>
          </a:blip>
          <a:srcRect b="8581" l="922" r="922" t="8581"/>
          <a:stretch/>
        </p:blipFill>
        <p:spPr>
          <a:xfrm>
            <a:off x="0" y="0"/>
            <a:ext cx="9144000" cy="5143500"/>
          </a:xfrm>
          <a:prstGeom prst="rect">
            <a:avLst/>
          </a:prstGeom>
          <a:noFill/>
          <a:ln>
            <a:noFill/>
          </a:ln>
        </p:spPr>
      </p:pic>
      <p:sp>
        <p:nvSpPr>
          <p:cNvPr id="606" name="Google Shape;606;p26"/>
          <p:cNvSpPr txBox="1"/>
          <p:nvPr>
            <p:ph type="title"/>
          </p:nvPr>
        </p:nvSpPr>
        <p:spPr>
          <a:xfrm>
            <a:off x="4291600" y="3092825"/>
            <a:ext cx="3312300" cy="606300"/>
          </a:xfrm>
          <a:prstGeom prst="rect">
            <a:avLst/>
          </a:prstGeom>
          <a:effectLst>
            <a:outerShdw blurRad="85725" rotWithShape="0" algn="bl">
              <a:schemeClr val="lt2"/>
            </a:outerShdw>
          </a:effectLst>
        </p:spPr>
        <p:txBody>
          <a:bodyPr anchorCtr="0" anchor="ctr" bIns="91425" lIns="91425" spcFirstLastPara="1" rIns="91425" wrap="square" tIns="91425">
            <a:noAutofit/>
          </a:bodyPr>
          <a:lstStyle>
            <a:lvl1pPr lvl="0" rtl="0" algn="r">
              <a:spcBef>
                <a:spcPts val="0"/>
              </a:spcBef>
              <a:spcAft>
                <a:spcPts val="0"/>
              </a:spcAft>
              <a:buSzPts val="3000"/>
              <a:buNone/>
              <a:defRPr sz="24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607" name="Google Shape;607;p26"/>
          <p:cNvSpPr txBox="1"/>
          <p:nvPr>
            <p:ph idx="1" type="subTitle"/>
          </p:nvPr>
        </p:nvSpPr>
        <p:spPr>
          <a:xfrm>
            <a:off x="1458125" y="1352525"/>
            <a:ext cx="6227700" cy="1740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2500"/>
              <a:buNone/>
              <a:defRPr sz="25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grpSp>
        <p:nvGrpSpPr>
          <p:cNvPr id="608" name="Google Shape;608;p26"/>
          <p:cNvGrpSpPr/>
          <p:nvPr/>
        </p:nvGrpSpPr>
        <p:grpSpPr>
          <a:xfrm>
            <a:off x="-427522" y="-603137"/>
            <a:ext cx="10187295" cy="5933965"/>
            <a:chOff x="-427522" y="-603137"/>
            <a:chExt cx="10187295" cy="5933965"/>
          </a:xfrm>
        </p:grpSpPr>
        <p:grpSp>
          <p:nvGrpSpPr>
            <p:cNvPr id="609" name="Google Shape;609;p26"/>
            <p:cNvGrpSpPr/>
            <p:nvPr/>
          </p:nvGrpSpPr>
          <p:grpSpPr>
            <a:xfrm rot="-2700000">
              <a:off x="8637016" y="4371926"/>
              <a:ext cx="649282" cy="179386"/>
              <a:chOff x="3525838" y="4135438"/>
              <a:chExt cx="649288" cy="179388"/>
            </a:xfrm>
          </p:grpSpPr>
          <p:sp>
            <p:nvSpPr>
              <p:cNvPr id="610" name="Google Shape;610;p26"/>
              <p:cNvSpPr/>
              <p:nvPr/>
            </p:nvSpPr>
            <p:spPr>
              <a:xfrm>
                <a:off x="3557588" y="4135438"/>
                <a:ext cx="584199" cy="146050"/>
              </a:xfrm>
              <a:custGeom>
                <a:rect b="b" l="l" r="r" t="t"/>
                <a:pathLst>
                  <a:path extrusionOk="0" h="359" w="1432">
                    <a:moveTo>
                      <a:pt x="0" y="359"/>
                    </a:moveTo>
                    <a:lnTo>
                      <a:pt x="358" y="0"/>
                    </a:lnTo>
                    <a:lnTo>
                      <a:pt x="1221" y="0"/>
                    </a:lnTo>
                    <a:lnTo>
                      <a:pt x="1432" y="211"/>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1" name="Google Shape;611;p26"/>
              <p:cNvSpPr/>
              <p:nvPr/>
            </p:nvSpPr>
            <p:spPr>
              <a:xfrm>
                <a:off x="3525838" y="4249738"/>
                <a:ext cx="65088" cy="65088"/>
              </a:xfrm>
              <a:custGeom>
                <a:rect b="b" l="l" r="r" t="t"/>
                <a:pathLst>
                  <a:path extrusionOk="0" h="160" w="160">
                    <a:moveTo>
                      <a:pt x="131" y="131"/>
                    </a:moveTo>
                    <a:cubicBezTo>
                      <a:pt x="103" y="160"/>
                      <a:pt x="57" y="160"/>
                      <a:pt x="28" y="131"/>
                    </a:cubicBezTo>
                    <a:cubicBezTo>
                      <a:pt x="0" y="103"/>
                      <a:pt x="0" y="57"/>
                      <a:pt x="28" y="28"/>
                    </a:cubicBezTo>
                    <a:cubicBezTo>
                      <a:pt x="57" y="0"/>
                      <a:pt x="103" y="0"/>
                      <a:pt x="131" y="28"/>
                    </a:cubicBezTo>
                    <a:cubicBezTo>
                      <a:pt x="160" y="57"/>
                      <a:pt x="160" y="103"/>
                      <a:pt x="131"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2" name="Google Shape;612;p26"/>
              <p:cNvSpPr/>
              <p:nvPr/>
            </p:nvSpPr>
            <p:spPr>
              <a:xfrm>
                <a:off x="4110038" y="4189413"/>
                <a:ext cx="65088" cy="65088"/>
              </a:xfrm>
              <a:custGeom>
                <a:rect b="b" l="l" r="r" t="t"/>
                <a:pathLst>
                  <a:path extrusionOk="0" h="160" w="160">
                    <a:moveTo>
                      <a:pt x="28" y="132"/>
                    </a:moveTo>
                    <a:cubicBezTo>
                      <a:pt x="57" y="160"/>
                      <a:pt x="103" y="160"/>
                      <a:pt x="131" y="132"/>
                    </a:cubicBezTo>
                    <a:cubicBezTo>
                      <a:pt x="160" y="103"/>
                      <a:pt x="160" y="57"/>
                      <a:pt x="131" y="29"/>
                    </a:cubicBezTo>
                    <a:cubicBezTo>
                      <a:pt x="103" y="0"/>
                      <a:pt x="57" y="0"/>
                      <a:pt x="28" y="29"/>
                    </a:cubicBezTo>
                    <a:cubicBezTo>
                      <a:pt x="0" y="57"/>
                      <a:pt x="0" y="103"/>
                      <a:pt x="28" y="132"/>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13" name="Google Shape;613;p26"/>
            <p:cNvGrpSpPr/>
            <p:nvPr/>
          </p:nvGrpSpPr>
          <p:grpSpPr>
            <a:xfrm rot="-5400000">
              <a:off x="7657922" y="3936065"/>
              <a:ext cx="2153797" cy="455895"/>
              <a:chOff x="4630756" y="1700569"/>
              <a:chExt cx="2153797" cy="455895"/>
            </a:xfrm>
          </p:grpSpPr>
          <p:sp>
            <p:nvSpPr>
              <p:cNvPr id="614" name="Google Shape;614;p26"/>
              <p:cNvSpPr/>
              <p:nvPr/>
            </p:nvSpPr>
            <p:spPr>
              <a:xfrm>
                <a:off x="4663179" y="173299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5" name="Google Shape;615;p26"/>
              <p:cNvSpPr/>
              <p:nvPr/>
            </p:nvSpPr>
            <p:spPr>
              <a:xfrm>
                <a:off x="6721253" y="1700569"/>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6" name="Google Shape;616;p26"/>
              <p:cNvSpPr/>
              <p:nvPr/>
            </p:nvSpPr>
            <p:spPr>
              <a:xfrm>
                <a:off x="4630756" y="2091364"/>
                <a:ext cx="651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17" name="Google Shape;617;p26"/>
            <p:cNvGrpSpPr/>
            <p:nvPr/>
          </p:nvGrpSpPr>
          <p:grpSpPr>
            <a:xfrm rot="10800000">
              <a:off x="719992" y="3966089"/>
              <a:ext cx="1017112" cy="1274803"/>
              <a:chOff x="3406775" y="1971675"/>
              <a:chExt cx="946151" cy="1185863"/>
            </a:xfrm>
          </p:grpSpPr>
          <p:sp>
            <p:nvSpPr>
              <p:cNvPr id="618" name="Google Shape;618;p26"/>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9" name="Google Shape;619;p26"/>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0" name="Google Shape;620;p26"/>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21" name="Google Shape;621;p26"/>
            <p:cNvGrpSpPr/>
            <p:nvPr/>
          </p:nvGrpSpPr>
          <p:grpSpPr>
            <a:xfrm rot="10800000">
              <a:off x="-6365" y="4875027"/>
              <a:ext cx="2153797" cy="455801"/>
              <a:chOff x="4886735" y="1558927"/>
              <a:chExt cx="2153797" cy="455801"/>
            </a:xfrm>
          </p:grpSpPr>
          <p:sp>
            <p:nvSpPr>
              <p:cNvPr id="622" name="Google Shape;622;p26"/>
              <p:cNvSpPr/>
              <p:nvPr/>
            </p:nvSpPr>
            <p:spPr>
              <a:xfrm>
                <a:off x="4919159" y="1591351"/>
                <a:ext cx="2090506" cy="390797"/>
              </a:xfrm>
              <a:custGeom>
                <a:rect b="b" l="l" r="r" t="t"/>
                <a:pathLst>
                  <a:path extrusionOk="0" h="893" w="4768">
                    <a:moveTo>
                      <a:pt x="0" y="893"/>
                    </a:moveTo>
                    <a:lnTo>
                      <a:pt x="1232" y="893"/>
                    </a:lnTo>
                    <a:lnTo>
                      <a:pt x="2125" y="0"/>
                    </a:lnTo>
                    <a:lnTo>
                      <a:pt x="4768"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3" name="Google Shape;623;p26"/>
              <p:cNvSpPr/>
              <p:nvPr/>
            </p:nvSpPr>
            <p:spPr>
              <a:xfrm>
                <a:off x="4886735" y="1951428"/>
                <a:ext cx="651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4" name="Google Shape;624;p26"/>
              <p:cNvSpPr/>
              <p:nvPr/>
            </p:nvSpPr>
            <p:spPr>
              <a:xfrm>
                <a:off x="6977232" y="1558927"/>
                <a:ext cx="633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25" name="Google Shape;625;p26"/>
            <p:cNvGrpSpPr/>
            <p:nvPr/>
          </p:nvGrpSpPr>
          <p:grpSpPr>
            <a:xfrm>
              <a:off x="136184" y="-603137"/>
              <a:ext cx="1868687" cy="1646829"/>
              <a:chOff x="2757488" y="0"/>
              <a:chExt cx="1738314" cy="1531934"/>
            </a:xfrm>
          </p:grpSpPr>
          <p:sp>
            <p:nvSpPr>
              <p:cNvPr id="626" name="Google Shape;626;p26"/>
              <p:cNvSpPr/>
              <p:nvPr/>
            </p:nvSpPr>
            <p:spPr>
              <a:xfrm>
                <a:off x="2786063" y="30163"/>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7" name="Google Shape;627;p26"/>
              <p:cNvSpPr/>
              <p:nvPr/>
            </p:nvSpPr>
            <p:spPr>
              <a:xfrm>
                <a:off x="2757488" y="1441450"/>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8" name="Google Shape;628;p26"/>
              <p:cNvSpPr/>
              <p:nvPr/>
            </p:nvSpPr>
            <p:spPr>
              <a:xfrm>
                <a:off x="4337050" y="0"/>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29" name="Google Shape;629;p26"/>
            <p:cNvGrpSpPr/>
            <p:nvPr/>
          </p:nvGrpSpPr>
          <p:grpSpPr>
            <a:xfrm>
              <a:off x="-427522" y="2616301"/>
              <a:ext cx="855055" cy="686105"/>
              <a:chOff x="3524250" y="2062163"/>
              <a:chExt cx="795400" cy="638237"/>
            </a:xfrm>
          </p:grpSpPr>
          <p:sp>
            <p:nvSpPr>
              <p:cNvPr id="630" name="Google Shape;630;p26"/>
              <p:cNvSpPr/>
              <p:nvPr/>
            </p:nvSpPr>
            <p:spPr>
              <a:xfrm>
                <a:off x="3554413" y="2090738"/>
                <a:ext cx="736598" cy="581026"/>
              </a:xfrm>
              <a:custGeom>
                <a:rect b="b" l="l" r="r" t="t"/>
                <a:pathLst>
                  <a:path extrusionOk="0" h="1422" w="1805">
                    <a:moveTo>
                      <a:pt x="1805" y="1422"/>
                    </a:moveTo>
                    <a:lnTo>
                      <a:pt x="729" y="1422"/>
                    </a:lnTo>
                    <a:lnTo>
                      <a:pt x="0" y="693"/>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1" name="Google Shape;631;p26"/>
              <p:cNvSpPr/>
              <p:nvPr/>
            </p:nvSpPr>
            <p:spPr>
              <a:xfrm>
                <a:off x="4260850" y="2641600"/>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2" name="Google Shape;632;p26"/>
              <p:cNvSpPr/>
              <p:nvPr/>
            </p:nvSpPr>
            <p:spPr>
              <a:xfrm>
                <a:off x="3524250" y="2062163"/>
                <a:ext cx="603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33" name="Google Shape;633;p26"/>
            <p:cNvGrpSpPr/>
            <p:nvPr/>
          </p:nvGrpSpPr>
          <p:grpSpPr>
            <a:xfrm rot="2700000">
              <a:off x="7608317" y="-91360"/>
              <a:ext cx="1631389" cy="2146716"/>
              <a:chOff x="987425" y="941388"/>
              <a:chExt cx="1517651" cy="1997050"/>
            </a:xfrm>
          </p:grpSpPr>
          <p:sp>
            <p:nvSpPr>
              <p:cNvPr id="634" name="Google Shape;634;p26"/>
              <p:cNvSpPr/>
              <p:nvPr/>
            </p:nvSpPr>
            <p:spPr>
              <a:xfrm>
                <a:off x="987425" y="974725"/>
                <a:ext cx="1484315" cy="1933574"/>
              </a:xfrm>
              <a:custGeom>
                <a:rect b="b" l="l" r="r" t="t"/>
                <a:pathLst>
                  <a:path extrusionOk="0" h="4742" w="3642">
                    <a:moveTo>
                      <a:pt x="318" y="4742"/>
                    </a:moveTo>
                    <a:lnTo>
                      <a:pt x="318" y="3319"/>
                    </a:lnTo>
                    <a:lnTo>
                      <a:pt x="0" y="3000"/>
                    </a:lnTo>
                    <a:lnTo>
                      <a:pt x="0" y="2138"/>
                    </a:lnTo>
                    <a:lnTo>
                      <a:pt x="1068" y="1059"/>
                    </a:lnTo>
                    <a:lnTo>
                      <a:pt x="1828" y="1059"/>
                    </a:lnTo>
                    <a:lnTo>
                      <a:pt x="2275" y="1506"/>
                    </a:lnTo>
                    <a:lnTo>
                      <a:pt x="2893" y="1506"/>
                    </a:lnTo>
                    <a:lnTo>
                      <a:pt x="3193" y="1206"/>
                    </a:lnTo>
                    <a:lnTo>
                      <a:pt x="3193" y="449"/>
                    </a:lnTo>
                    <a:lnTo>
                      <a:pt x="3642"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5" name="Google Shape;635;p26"/>
              <p:cNvSpPr/>
              <p:nvPr/>
            </p:nvSpPr>
            <p:spPr>
              <a:xfrm>
                <a:off x="1087438" y="2878138"/>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6" name="Google Shape;636;p26"/>
              <p:cNvSpPr/>
              <p:nvPr/>
            </p:nvSpPr>
            <p:spPr>
              <a:xfrm>
                <a:off x="2439988" y="941388"/>
                <a:ext cx="65088" cy="65088"/>
              </a:xfrm>
              <a:custGeom>
                <a:rect b="b" l="l" r="r" t="t"/>
                <a:pathLst>
                  <a:path extrusionOk="0" h="160" w="160">
                    <a:moveTo>
                      <a:pt x="132" y="131"/>
                    </a:moveTo>
                    <a:cubicBezTo>
                      <a:pt x="160" y="103"/>
                      <a:pt x="160" y="57"/>
                      <a:pt x="132" y="28"/>
                    </a:cubicBezTo>
                    <a:cubicBezTo>
                      <a:pt x="103" y="0"/>
                      <a:pt x="57" y="0"/>
                      <a:pt x="29" y="28"/>
                    </a:cubicBezTo>
                    <a:cubicBezTo>
                      <a:pt x="0" y="57"/>
                      <a:pt x="0" y="103"/>
                      <a:pt x="29" y="131"/>
                    </a:cubicBezTo>
                    <a:cubicBezTo>
                      <a:pt x="57" y="160"/>
                      <a:pt x="103" y="160"/>
                      <a:pt x="132"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2_1">
    <p:spTree>
      <p:nvGrpSpPr>
        <p:cNvPr id="637" name="Shape 637"/>
        <p:cNvGrpSpPr/>
        <p:nvPr/>
      </p:nvGrpSpPr>
      <p:grpSpPr>
        <a:xfrm>
          <a:off x="0" y="0"/>
          <a:ext cx="0" cy="0"/>
          <a:chOff x="0" y="0"/>
          <a:chExt cx="0" cy="0"/>
        </a:xfrm>
      </p:grpSpPr>
      <p:pic>
        <p:nvPicPr>
          <p:cNvPr id="638" name="Google Shape;638;p27"/>
          <p:cNvPicPr preferRelativeResize="0"/>
          <p:nvPr/>
        </p:nvPicPr>
        <p:blipFill rotWithShape="1">
          <a:blip r:embed="rId2">
            <a:alphaModFix/>
          </a:blip>
          <a:srcRect b="8761" l="902" r="1039" t="8579"/>
          <a:stretch/>
        </p:blipFill>
        <p:spPr>
          <a:xfrm>
            <a:off x="10975" y="10973"/>
            <a:ext cx="9135450" cy="5132527"/>
          </a:xfrm>
          <a:prstGeom prst="rect">
            <a:avLst/>
          </a:prstGeom>
          <a:noFill/>
          <a:ln>
            <a:noFill/>
          </a:ln>
        </p:spPr>
      </p:pic>
      <p:sp>
        <p:nvSpPr>
          <p:cNvPr id="639" name="Google Shape;639;p27"/>
          <p:cNvSpPr txBox="1"/>
          <p:nvPr>
            <p:ph idx="1" type="subTitle"/>
          </p:nvPr>
        </p:nvSpPr>
        <p:spPr>
          <a:xfrm>
            <a:off x="720000" y="3075925"/>
            <a:ext cx="3852000" cy="93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40" name="Google Shape;640;p27"/>
          <p:cNvSpPr txBox="1"/>
          <p:nvPr>
            <p:ph type="title"/>
          </p:nvPr>
        </p:nvSpPr>
        <p:spPr>
          <a:xfrm>
            <a:off x="720000" y="1133675"/>
            <a:ext cx="4372200" cy="1602600"/>
          </a:xfrm>
          <a:prstGeom prst="rect">
            <a:avLst/>
          </a:prstGeom>
          <a:effectLst>
            <a:outerShdw blurRad="85725" rotWithShape="0" algn="bl" dist="19050">
              <a:schemeClr val="lt2"/>
            </a:outerShdw>
          </a:effectLst>
        </p:spPr>
        <p:txBody>
          <a:bodyPr anchorCtr="0" anchor="t" bIns="91425" lIns="91425" spcFirstLastPara="1" rIns="91425" wrap="square" tIns="91425">
            <a:noAutofit/>
          </a:bodyPr>
          <a:lstStyle>
            <a:lvl1pPr lvl="0" rtl="0">
              <a:spcBef>
                <a:spcPts val="0"/>
              </a:spcBef>
              <a:spcAft>
                <a:spcPts val="0"/>
              </a:spcAft>
              <a:buSzPts val="3000"/>
              <a:buNone/>
              <a:defRPr sz="33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grpSp>
        <p:nvGrpSpPr>
          <p:cNvPr id="641" name="Google Shape;641;p27"/>
          <p:cNvGrpSpPr/>
          <p:nvPr/>
        </p:nvGrpSpPr>
        <p:grpSpPr>
          <a:xfrm>
            <a:off x="-487922" y="34909"/>
            <a:ext cx="10288243" cy="5641433"/>
            <a:chOff x="-487922" y="34909"/>
            <a:chExt cx="10288243" cy="5641433"/>
          </a:xfrm>
        </p:grpSpPr>
        <p:grpSp>
          <p:nvGrpSpPr>
            <p:cNvPr id="642" name="Google Shape;642;p27"/>
            <p:cNvGrpSpPr/>
            <p:nvPr/>
          </p:nvGrpSpPr>
          <p:grpSpPr>
            <a:xfrm rot="-2700000">
              <a:off x="636876" y="4501638"/>
              <a:ext cx="616865" cy="614808"/>
              <a:chOff x="2588041" y="-11077"/>
              <a:chExt cx="511960" cy="510252"/>
            </a:xfrm>
          </p:grpSpPr>
          <p:cxnSp>
            <p:nvCxnSpPr>
              <p:cNvPr id="643" name="Google Shape;643;p27"/>
              <p:cNvCxnSpPr/>
              <p:nvPr/>
            </p:nvCxnSpPr>
            <p:spPr>
              <a:xfrm flipH="1">
                <a:off x="2622263" y="23054"/>
                <a:ext cx="441900" cy="441900"/>
              </a:xfrm>
              <a:prstGeom prst="straightConnector1">
                <a:avLst/>
              </a:prstGeom>
              <a:noFill/>
              <a:ln cap="rnd" cmpd="sng" w="9525">
                <a:solidFill>
                  <a:schemeClr val="dk2"/>
                </a:solidFill>
                <a:prstDash val="solid"/>
                <a:round/>
                <a:headEnd len="med" w="med" type="none"/>
                <a:tailEnd len="med" w="med" type="none"/>
              </a:ln>
            </p:spPr>
          </p:cxnSp>
          <p:sp>
            <p:nvSpPr>
              <p:cNvPr id="644" name="Google Shape;644;p27"/>
              <p:cNvSpPr/>
              <p:nvPr/>
            </p:nvSpPr>
            <p:spPr>
              <a:xfrm>
                <a:off x="3030032" y="-11077"/>
                <a:ext cx="69968" cy="69968"/>
              </a:xfrm>
              <a:custGeom>
                <a:rect b="b" l="l" r="r" t="t"/>
                <a:pathLst>
                  <a:path extrusionOk="0" h="160" w="160">
                    <a:moveTo>
                      <a:pt x="28" y="28"/>
                    </a:moveTo>
                    <a:cubicBezTo>
                      <a:pt x="57" y="0"/>
                      <a:pt x="103" y="0"/>
                      <a:pt x="131" y="28"/>
                    </a:cubicBezTo>
                    <a:cubicBezTo>
                      <a:pt x="160" y="57"/>
                      <a:pt x="160" y="103"/>
                      <a:pt x="131" y="131"/>
                    </a:cubicBezTo>
                    <a:cubicBezTo>
                      <a:pt x="103" y="160"/>
                      <a:pt x="57" y="160"/>
                      <a:pt x="28" y="131"/>
                    </a:cubicBezTo>
                    <a:cubicBezTo>
                      <a:pt x="0" y="103"/>
                      <a:pt x="0" y="57"/>
                      <a:pt x="28" y="28"/>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5" name="Google Shape;645;p27"/>
              <p:cNvSpPr/>
              <p:nvPr/>
            </p:nvSpPr>
            <p:spPr>
              <a:xfrm>
                <a:off x="2588041" y="429207"/>
                <a:ext cx="69968" cy="69968"/>
              </a:xfrm>
              <a:custGeom>
                <a:rect b="b" l="l" r="r" t="t"/>
                <a:pathLst>
                  <a:path extrusionOk="0" h="160" w="160">
                    <a:moveTo>
                      <a:pt x="29" y="29"/>
                    </a:moveTo>
                    <a:cubicBezTo>
                      <a:pt x="0" y="57"/>
                      <a:pt x="0" y="103"/>
                      <a:pt x="29" y="132"/>
                    </a:cubicBezTo>
                    <a:cubicBezTo>
                      <a:pt x="57" y="160"/>
                      <a:pt x="103" y="160"/>
                      <a:pt x="132" y="132"/>
                    </a:cubicBezTo>
                    <a:cubicBezTo>
                      <a:pt x="160" y="103"/>
                      <a:pt x="160" y="57"/>
                      <a:pt x="132" y="29"/>
                    </a:cubicBezTo>
                    <a:cubicBezTo>
                      <a:pt x="103" y="0"/>
                      <a:pt x="57" y="0"/>
                      <a:pt x="29"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46" name="Google Shape;646;p27"/>
            <p:cNvGrpSpPr/>
            <p:nvPr/>
          </p:nvGrpSpPr>
          <p:grpSpPr>
            <a:xfrm>
              <a:off x="-487922" y="4029513"/>
              <a:ext cx="1868687" cy="1646829"/>
              <a:chOff x="2757488" y="0"/>
              <a:chExt cx="1738314" cy="1531934"/>
            </a:xfrm>
          </p:grpSpPr>
          <p:sp>
            <p:nvSpPr>
              <p:cNvPr id="647" name="Google Shape;647;p27"/>
              <p:cNvSpPr/>
              <p:nvPr/>
            </p:nvSpPr>
            <p:spPr>
              <a:xfrm>
                <a:off x="2786063" y="30163"/>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8" name="Google Shape;648;p27"/>
              <p:cNvSpPr/>
              <p:nvPr/>
            </p:nvSpPr>
            <p:spPr>
              <a:xfrm>
                <a:off x="2757488" y="1441450"/>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9" name="Google Shape;649;p27"/>
              <p:cNvSpPr/>
              <p:nvPr/>
            </p:nvSpPr>
            <p:spPr>
              <a:xfrm>
                <a:off x="4337050" y="0"/>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50" name="Google Shape;650;p27"/>
            <p:cNvGrpSpPr/>
            <p:nvPr/>
          </p:nvGrpSpPr>
          <p:grpSpPr>
            <a:xfrm rot="-5400000">
              <a:off x="7998786" y="2498786"/>
              <a:ext cx="1868687" cy="1734383"/>
              <a:chOff x="2757488" y="-111604"/>
              <a:chExt cx="1738314" cy="1613379"/>
            </a:xfrm>
          </p:grpSpPr>
          <p:sp>
            <p:nvSpPr>
              <p:cNvPr id="651" name="Google Shape;651;p27"/>
              <p:cNvSpPr/>
              <p:nvPr/>
            </p:nvSpPr>
            <p:spPr>
              <a:xfrm>
                <a:off x="2786063" y="-111604"/>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med" w="med" type="oval"/>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2" name="Google Shape;652;p27"/>
              <p:cNvSpPr/>
              <p:nvPr/>
            </p:nvSpPr>
            <p:spPr>
              <a:xfrm>
                <a:off x="2757488" y="1441450"/>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53" name="Google Shape;653;p27"/>
            <p:cNvGrpSpPr/>
            <p:nvPr/>
          </p:nvGrpSpPr>
          <p:grpSpPr>
            <a:xfrm>
              <a:off x="8454723" y="2123589"/>
              <a:ext cx="986394" cy="1242377"/>
              <a:chOff x="3435350" y="2001838"/>
              <a:chExt cx="917576" cy="1155700"/>
            </a:xfrm>
          </p:grpSpPr>
          <p:sp>
            <p:nvSpPr>
              <p:cNvPr id="654" name="Google Shape;654;p27"/>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med" w="med" type="none"/>
                <a:tailEnd len="med" w="med" type="ova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5" name="Google Shape;655;p27"/>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56" name="Google Shape;656;p27"/>
            <p:cNvGrpSpPr/>
            <p:nvPr/>
          </p:nvGrpSpPr>
          <p:grpSpPr>
            <a:xfrm rot="5400000">
              <a:off x="-62133" y="-93936"/>
              <a:ext cx="1017112" cy="1274803"/>
              <a:chOff x="3406775" y="1971675"/>
              <a:chExt cx="946151" cy="1185863"/>
            </a:xfrm>
          </p:grpSpPr>
          <p:sp>
            <p:nvSpPr>
              <p:cNvPr id="657" name="Google Shape;657;p27"/>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8" name="Google Shape;658;p27"/>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9" name="Google Shape;659;p27"/>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_1_1">
    <p:spTree>
      <p:nvGrpSpPr>
        <p:cNvPr id="660" name="Shape 660"/>
        <p:cNvGrpSpPr/>
        <p:nvPr/>
      </p:nvGrpSpPr>
      <p:grpSpPr>
        <a:xfrm>
          <a:off x="0" y="0"/>
          <a:ext cx="0" cy="0"/>
          <a:chOff x="0" y="0"/>
          <a:chExt cx="0" cy="0"/>
        </a:xfrm>
      </p:grpSpPr>
      <p:pic>
        <p:nvPicPr>
          <p:cNvPr id="661" name="Google Shape;661;p28"/>
          <p:cNvPicPr preferRelativeResize="0"/>
          <p:nvPr/>
        </p:nvPicPr>
        <p:blipFill rotWithShape="1">
          <a:blip r:embed="rId2">
            <a:alphaModFix/>
          </a:blip>
          <a:srcRect b="8581" l="1017" r="1154" t="8581"/>
          <a:stretch/>
        </p:blipFill>
        <p:spPr>
          <a:xfrm rot="10800000">
            <a:off x="21925" y="-1"/>
            <a:ext cx="9113550" cy="5143500"/>
          </a:xfrm>
          <a:prstGeom prst="rect">
            <a:avLst/>
          </a:prstGeom>
          <a:noFill/>
          <a:ln>
            <a:noFill/>
          </a:ln>
        </p:spPr>
      </p:pic>
      <p:sp>
        <p:nvSpPr>
          <p:cNvPr id="662" name="Google Shape;662;p28"/>
          <p:cNvSpPr txBox="1"/>
          <p:nvPr>
            <p:ph idx="1" type="subTitle"/>
          </p:nvPr>
        </p:nvSpPr>
        <p:spPr>
          <a:xfrm>
            <a:off x="720000" y="2357250"/>
            <a:ext cx="3561600" cy="1248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63" name="Google Shape;663;p28"/>
          <p:cNvSpPr txBox="1"/>
          <p:nvPr>
            <p:ph type="title"/>
          </p:nvPr>
        </p:nvSpPr>
        <p:spPr>
          <a:xfrm>
            <a:off x="720000" y="1538250"/>
            <a:ext cx="3561600" cy="819000"/>
          </a:xfrm>
          <a:prstGeom prst="rect">
            <a:avLst/>
          </a:prstGeom>
          <a:effectLst>
            <a:outerShdw blurRad="85725" rotWithShape="0" algn="bl" dist="19050">
              <a:schemeClr val="lt2"/>
            </a:outerShdw>
          </a:effectLst>
        </p:spPr>
        <p:txBody>
          <a:bodyPr anchorCtr="0" anchor="ctr" bIns="91425" lIns="91425" spcFirstLastPara="1" rIns="91425" wrap="square" tIns="91425">
            <a:noAutofit/>
          </a:bodyPr>
          <a:lstStyle>
            <a:lvl1pPr lvl="0" rtl="0">
              <a:spcBef>
                <a:spcPts val="0"/>
              </a:spcBef>
              <a:spcAft>
                <a:spcPts val="0"/>
              </a:spcAft>
              <a:buSzPts val="3000"/>
              <a:buNone/>
              <a:defRPr sz="33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grpSp>
        <p:nvGrpSpPr>
          <p:cNvPr id="664" name="Google Shape;664;p28"/>
          <p:cNvGrpSpPr/>
          <p:nvPr/>
        </p:nvGrpSpPr>
        <p:grpSpPr>
          <a:xfrm>
            <a:off x="-472691" y="-1073410"/>
            <a:ext cx="10171491" cy="7179483"/>
            <a:chOff x="-472691" y="-1073410"/>
            <a:chExt cx="10171491" cy="7179483"/>
          </a:xfrm>
        </p:grpSpPr>
        <p:grpSp>
          <p:nvGrpSpPr>
            <p:cNvPr id="665" name="Google Shape;665;p28"/>
            <p:cNvGrpSpPr/>
            <p:nvPr/>
          </p:nvGrpSpPr>
          <p:grpSpPr>
            <a:xfrm rot="10800000">
              <a:off x="6665805" y="-1073410"/>
              <a:ext cx="1631475" cy="2146829"/>
              <a:chOff x="987425" y="941388"/>
              <a:chExt cx="1517651" cy="1997050"/>
            </a:xfrm>
          </p:grpSpPr>
          <p:sp>
            <p:nvSpPr>
              <p:cNvPr id="666" name="Google Shape;666;p28"/>
              <p:cNvSpPr/>
              <p:nvPr/>
            </p:nvSpPr>
            <p:spPr>
              <a:xfrm>
                <a:off x="987425" y="974725"/>
                <a:ext cx="1484315" cy="1933574"/>
              </a:xfrm>
              <a:custGeom>
                <a:rect b="b" l="l" r="r" t="t"/>
                <a:pathLst>
                  <a:path extrusionOk="0" h="4742" w="3642">
                    <a:moveTo>
                      <a:pt x="318" y="4742"/>
                    </a:moveTo>
                    <a:lnTo>
                      <a:pt x="318" y="3319"/>
                    </a:lnTo>
                    <a:lnTo>
                      <a:pt x="0" y="3000"/>
                    </a:lnTo>
                    <a:lnTo>
                      <a:pt x="0" y="2138"/>
                    </a:lnTo>
                    <a:lnTo>
                      <a:pt x="1068" y="1059"/>
                    </a:lnTo>
                    <a:lnTo>
                      <a:pt x="1828" y="1059"/>
                    </a:lnTo>
                    <a:lnTo>
                      <a:pt x="2275" y="1506"/>
                    </a:lnTo>
                    <a:lnTo>
                      <a:pt x="2893" y="1506"/>
                    </a:lnTo>
                    <a:lnTo>
                      <a:pt x="3193" y="1206"/>
                    </a:lnTo>
                    <a:lnTo>
                      <a:pt x="3193" y="449"/>
                    </a:lnTo>
                    <a:lnTo>
                      <a:pt x="3642"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7" name="Google Shape;667;p28"/>
              <p:cNvSpPr/>
              <p:nvPr/>
            </p:nvSpPr>
            <p:spPr>
              <a:xfrm>
                <a:off x="1087438" y="2878138"/>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8" name="Google Shape;668;p28"/>
              <p:cNvSpPr/>
              <p:nvPr/>
            </p:nvSpPr>
            <p:spPr>
              <a:xfrm>
                <a:off x="2439988" y="941388"/>
                <a:ext cx="65088" cy="65088"/>
              </a:xfrm>
              <a:custGeom>
                <a:rect b="b" l="l" r="r" t="t"/>
                <a:pathLst>
                  <a:path extrusionOk="0" h="160" w="160">
                    <a:moveTo>
                      <a:pt x="132" y="131"/>
                    </a:moveTo>
                    <a:cubicBezTo>
                      <a:pt x="160" y="103"/>
                      <a:pt x="160" y="57"/>
                      <a:pt x="132" y="28"/>
                    </a:cubicBezTo>
                    <a:cubicBezTo>
                      <a:pt x="103" y="0"/>
                      <a:pt x="57" y="0"/>
                      <a:pt x="29" y="28"/>
                    </a:cubicBezTo>
                    <a:cubicBezTo>
                      <a:pt x="0" y="57"/>
                      <a:pt x="0" y="103"/>
                      <a:pt x="29" y="131"/>
                    </a:cubicBezTo>
                    <a:cubicBezTo>
                      <a:pt x="57" y="160"/>
                      <a:pt x="103" y="160"/>
                      <a:pt x="132"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69" name="Google Shape;669;p28"/>
            <p:cNvGrpSpPr/>
            <p:nvPr/>
          </p:nvGrpSpPr>
          <p:grpSpPr>
            <a:xfrm>
              <a:off x="-215008" y="-271343"/>
              <a:ext cx="1017112" cy="1274803"/>
              <a:chOff x="3125252" y="932210"/>
              <a:chExt cx="946151" cy="1185863"/>
            </a:xfrm>
          </p:grpSpPr>
          <p:sp>
            <p:nvSpPr>
              <p:cNvPr id="670" name="Google Shape;670;p28"/>
              <p:cNvSpPr/>
              <p:nvPr/>
            </p:nvSpPr>
            <p:spPr>
              <a:xfrm>
                <a:off x="3153827" y="962373"/>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1" name="Google Shape;671;p28"/>
              <p:cNvSpPr/>
              <p:nvPr/>
            </p:nvSpPr>
            <p:spPr>
              <a:xfrm>
                <a:off x="4006315" y="2052985"/>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2" name="Google Shape;672;p28"/>
              <p:cNvSpPr/>
              <p:nvPr/>
            </p:nvSpPr>
            <p:spPr>
              <a:xfrm>
                <a:off x="3125252" y="932210"/>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73" name="Google Shape;673;p28"/>
            <p:cNvGrpSpPr/>
            <p:nvPr/>
          </p:nvGrpSpPr>
          <p:grpSpPr>
            <a:xfrm rot="5400000">
              <a:off x="-343846" y="3904620"/>
              <a:ext cx="1017112" cy="1274803"/>
              <a:chOff x="3956856" y="1542233"/>
              <a:chExt cx="946151" cy="1185863"/>
            </a:xfrm>
          </p:grpSpPr>
          <p:sp>
            <p:nvSpPr>
              <p:cNvPr id="674" name="Google Shape;674;p28"/>
              <p:cNvSpPr/>
              <p:nvPr/>
            </p:nvSpPr>
            <p:spPr>
              <a:xfrm>
                <a:off x="3985431" y="1572396"/>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5" name="Google Shape;675;p28"/>
              <p:cNvSpPr/>
              <p:nvPr/>
            </p:nvSpPr>
            <p:spPr>
              <a:xfrm>
                <a:off x="4837919" y="2663008"/>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6" name="Google Shape;676;p28"/>
              <p:cNvSpPr/>
              <p:nvPr/>
            </p:nvSpPr>
            <p:spPr>
              <a:xfrm>
                <a:off x="3956856" y="1542233"/>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77" name="Google Shape;677;p28"/>
            <p:cNvGrpSpPr/>
            <p:nvPr/>
          </p:nvGrpSpPr>
          <p:grpSpPr>
            <a:xfrm rot="10800000">
              <a:off x="7830113" y="4459244"/>
              <a:ext cx="1868687" cy="1646829"/>
              <a:chOff x="2757488" y="0"/>
              <a:chExt cx="1738314" cy="1531934"/>
            </a:xfrm>
          </p:grpSpPr>
          <p:sp>
            <p:nvSpPr>
              <p:cNvPr id="678" name="Google Shape;678;p28"/>
              <p:cNvSpPr/>
              <p:nvPr/>
            </p:nvSpPr>
            <p:spPr>
              <a:xfrm>
                <a:off x="2786063" y="30163"/>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9" name="Google Shape;679;p28"/>
              <p:cNvSpPr/>
              <p:nvPr/>
            </p:nvSpPr>
            <p:spPr>
              <a:xfrm>
                <a:off x="2757488" y="1441450"/>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0" name="Google Shape;680;p28"/>
              <p:cNvSpPr/>
              <p:nvPr/>
            </p:nvSpPr>
            <p:spPr>
              <a:xfrm>
                <a:off x="4337050" y="0"/>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81" name="Google Shape;681;p28"/>
            <p:cNvGrpSpPr/>
            <p:nvPr/>
          </p:nvGrpSpPr>
          <p:grpSpPr>
            <a:xfrm rot="-2700000">
              <a:off x="4144235" y="4603585"/>
              <a:ext cx="855010" cy="686069"/>
              <a:chOff x="3524250" y="2062163"/>
              <a:chExt cx="795400" cy="638237"/>
            </a:xfrm>
          </p:grpSpPr>
          <p:sp>
            <p:nvSpPr>
              <p:cNvPr id="682" name="Google Shape;682;p28"/>
              <p:cNvSpPr/>
              <p:nvPr/>
            </p:nvSpPr>
            <p:spPr>
              <a:xfrm>
                <a:off x="3554413" y="2090738"/>
                <a:ext cx="736598" cy="581026"/>
              </a:xfrm>
              <a:custGeom>
                <a:rect b="b" l="l" r="r" t="t"/>
                <a:pathLst>
                  <a:path extrusionOk="0" h="1422" w="1805">
                    <a:moveTo>
                      <a:pt x="1805" y="1422"/>
                    </a:moveTo>
                    <a:lnTo>
                      <a:pt x="729" y="1422"/>
                    </a:lnTo>
                    <a:lnTo>
                      <a:pt x="0" y="693"/>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3" name="Google Shape;683;p28"/>
              <p:cNvSpPr/>
              <p:nvPr/>
            </p:nvSpPr>
            <p:spPr>
              <a:xfrm>
                <a:off x="4260850" y="2641600"/>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4" name="Google Shape;684;p28"/>
              <p:cNvSpPr/>
              <p:nvPr/>
            </p:nvSpPr>
            <p:spPr>
              <a:xfrm>
                <a:off x="3524250" y="2062163"/>
                <a:ext cx="603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1_1_1">
    <p:spTree>
      <p:nvGrpSpPr>
        <p:cNvPr id="685" name="Shape 685"/>
        <p:cNvGrpSpPr/>
        <p:nvPr/>
      </p:nvGrpSpPr>
      <p:grpSpPr>
        <a:xfrm>
          <a:off x="0" y="0"/>
          <a:ext cx="0" cy="0"/>
          <a:chOff x="0" y="0"/>
          <a:chExt cx="0" cy="0"/>
        </a:xfrm>
      </p:grpSpPr>
      <p:pic>
        <p:nvPicPr>
          <p:cNvPr id="686" name="Google Shape;686;p29"/>
          <p:cNvPicPr preferRelativeResize="0"/>
          <p:nvPr/>
        </p:nvPicPr>
        <p:blipFill rotWithShape="1">
          <a:blip r:embed="rId2">
            <a:alphaModFix/>
          </a:blip>
          <a:srcRect b="8581" l="922" r="922" t="8581"/>
          <a:stretch/>
        </p:blipFill>
        <p:spPr>
          <a:xfrm>
            <a:off x="0" y="0"/>
            <a:ext cx="9144000" cy="5143500"/>
          </a:xfrm>
          <a:prstGeom prst="rect">
            <a:avLst/>
          </a:prstGeom>
          <a:noFill/>
          <a:ln>
            <a:noFill/>
          </a:ln>
        </p:spPr>
      </p:pic>
      <p:sp>
        <p:nvSpPr>
          <p:cNvPr id="687" name="Google Shape;687;p29"/>
          <p:cNvSpPr txBox="1"/>
          <p:nvPr>
            <p:ph idx="1" type="subTitle"/>
          </p:nvPr>
        </p:nvSpPr>
        <p:spPr>
          <a:xfrm>
            <a:off x="4572000" y="2892450"/>
            <a:ext cx="3852000" cy="879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88" name="Google Shape;688;p29"/>
          <p:cNvSpPr txBox="1"/>
          <p:nvPr>
            <p:ph type="title"/>
          </p:nvPr>
        </p:nvSpPr>
        <p:spPr>
          <a:xfrm>
            <a:off x="4572000" y="2012850"/>
            <a:ext cx="3852000" cy="879600"/>
          </a:xfrm>
          <a:prstGeom prst="rect">
            <a:avLst/>
          </a:prstGeom>
          <a:effectLst>
            <a:outerShdw blurRad="85725" rotWithShape="0" algn="bl" dist="19050">
              <a:schemeClr val="lt2"/>
            </a:outerShdw>
          </a:effectLst>
        </p:spPr>
        <p:txBody>
          <a:bodyPr anchorCtr="0" anchor="ctr" bIns="91425" lIns="91425" spcFirstLastPara="1" rIns="91425" wrap="square" tIns="91425">
            <a:noAutofit/>
          </a:bodyPr>
          <a:lstStyle>
            <a:lvl1pPr lvl="0" rtl="0" algn="r">
              <a:spcBef>
                <a:spcPts val="0"/>
              </a:spcBef>
              <a:spcAft>
                <a:spcPts val="0"/>
              </a:spcAft>
              <a:buSzPts val="3000"/>
              <a:buNone/>
              <a:defRPr sz="33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grpSp>
        <p:nvGrpSpPr>
          <p:cNvPr id="689" name="Google Shape;689;p29"/>
          <p:cNvGrpSpPr/>
          <p:nvPr/>
        </p:nvGrpSpPr>
        <p:grpSpPr>
          <a:xfrm>
            <a:off x="-9" y="-115159"/>
            <a:ext cx="9793886" cy="5486562"/>
            <a:chOff x="-9" y="-115159"/>
            <a:chExt cx="9793886" cy="5486562"/>
          </a:xfrm>
        </p:grpSpPr>
        <p:grpSp>
          <p:nvGrpSpPr>
            <p:cNvPr id="690" name="Google Shape;690;p29"/>
            <p:cNvGrpSpPr/>
            <p:nvPr/>
          </p:nvGrpSpPr>
          <p:grpSpPr>
            <a:xfrm rot="10800000">
              <a:off x="8162403" y="2605626"/>
              <a:ext cx="1631475" cy="2146829"/>
              <a:chOff x="987425" y="941388"/>
              <a:chExt cx="1517651" cy="1997050"/>
            </a:xfrm>
          </p:grpSpPr>
          <p:sp>
            <p:nvSpPr>
              <p:cNvPr id="691" name="Google Shape;691;p29"/>
              <p:cNvSpPr/>
              <p:nvPr/>
            </p:nvSpPr>
            <p:spPr>
              <a:xfrm>
                <a:off x="987425" y="974725"/>
                <a:ext cx="1484315" cy="1933574"/>
              </a:xfrm>
              <a:custGeom>
                <a:rect b="b" l="l" r="r" t="t"/>
                <a:pathLst>
                  <a:path extrusionOk="0" h="4742" w="3642">
                    <a:moveTo>
                      <a:pt x="318" y="4742"/>
                    </a:moveTo>
                    <a:lnTo>
                      <a:pt x="318" y="3319"/>
                    </a:lnTo>
                    <a:lnTo>
                      <a:pt x="0" y="3000"/>
                    </a:lnTo>
                    <a:lnTo>
                      <a:pt x="0" y="2138"/>
                    </a:lnTo>
                    <a:lnTo>
                      <a:pt x="1068" y="1059"/>
                    </a:lnTo>
                    <a:lnTo>
                      <a:pt x="1828" y="1059"/>
                    </a:lnTo>
                    <a:lnTo>
                      <a:pt x="2275" y="1506"/>
                    </a:lnTo>
                    <a:lnTo>
                      <a:pt x="2893" y="1506"/>
                    </a:lnTo>
                    <a:lnTo>
                      <a:pt x="3193" y="1206"/>
                    </a:lnTo>
                    <a:lnTo>
                      <a:pt x="3193" y="449"/>
                    </a:lnTo>
                    <a:lnTo>
                      <a:pt x="3642"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2" name="Google Shape;692;p29"/>
              <p:cNvSpPr/>
              <p:nvPr/>
            </p:nvSpPr>
            <p:spPr>
              <a:xfrm>
                <a:off x="1087438" y="2878138"/>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3" name="Google Shape;693;p29"/>
              <p:cNvSpPr/>
              <p:nvPr/>
            </p:nvSpPr>
            <p:spPr>
              <a:xfrm>
                <a:off x="2439988" y="941388"/>
                <a:ext cx="65088" cy="65088"/>
              </a:xfrm>
              <a:custGeom>
                <a:rect b="b" l="l" r="r" t="t"/>
                <a:pathLst>
                  <a:path extrusionOk="0" h="160" w="160">
                    <a:moveTo>
                      <a:pt x="132" y="131"/>
                    </a:moveTo>
                    <a:cubicBezTo>
                      <a:pt x="160" y="103"/>
                      <a:pt x="160" y="57"/>
                      <a:pt x="132" y="28"/>
                    </a:cubicBezTo>
                    <a:cubicBezTo>
                      <a:pt x="103" y="0"/>
                      <a:pt x="57" y="0"/>
                      <a:pt x="29" y="28"/>
                    </a:cubicBezTo>
                    <a:cubicBezTo>
                      <a:pt x="0" y="57"/>
                      <a:pt x="0" y="103"/>
                      <a:pt x="29" y="131"/>
                    </a:cubicBezTo>
                    <a:cubicBezTo>
                      <a:pt x="57" y="160"/>
                      <a:pt x="103" y="160"/>
                      <a:pt x="132"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94" name="Google Shape;694;p29"/>
            <p:cNvGrpSpPr/>
            <p:nvPr/>
          </p:nvGrpSpPr>
          <p:grpSpPr>
            <a:xfrm rot="-5400000">
              <a:off x="8647914" y="717993"/>
              <a:ext cx="1017112" cy="1274803"/>
              <a:chOff x="3406775" y="1971675"/>
              <a:chExt cx="946151" cy="1185863"/>
            </a:xfrm>
          </p:grpSpPr>
          <p:sp>
            <p:nvSpPr>
              <p:cNvPr id="695" name="Google Shape;695;p29"/>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6" name="Google Shape;696;p29"/>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7" name="Google Shape;697;p29"/>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98" name="Google Shape;698;p29"/>
            <p:cNvGrpSpPr/>
            <p:nvPr/>
          </p:nvGrpSpPr>
          <p:grpSpPr>
            <a:xfrm rot="10800000">
              <a:off x="4144962" y="228594"/>
              <a:ext cx="2153797" cy="455801"/>
              <a:chOff x="4886735" y="1330327"/>
              <a:chExt cx="2153797" cy="455801"/>
            </a:xfrm>
          </p:grpSpPr>
          <p:sp>
            <p:nvSpPr>
              <p:cNvPr id="699" name="Google Shape;699;p29"/>
              <p:cNvSpPr/>
              <p:nvPr/>
            </p:nvSpPr>
            <p:spPr>
              <a:xfrm>
                <a:off x="4919159" y="1362751"/>
                <a:ext cx="2090506" cy="390797"/>
              </a:xfrm>
              <a:custGeom>
                <a:rect b="b" l="l" r="r" t="t"/>
                <a:pathLst>
                  <a:path extrusionOk="0" h="893" w="4768">
                    <a:moveTo>
                      <a:pt x="0" y="893"/>
                    </a:moveTo>
                    <a:lnTo>
                      <a:pt x="1232" y="893"/>
                    </a:lnTo>
                    <a:lnTo>
                      <a:pt x="2125" y="0"/>
                    </a:lnTo>
                    <a:lnTo>
                      <a:pt x="4768"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0" name="Google Shape;700;p29"/>
              <p:cNvSpPr/>
              <p:nvPr/>
            </p:nvSpPr>
            <p:spPr>
              <a:xfrm>
                <a:off x="4886735" y="1722828"/>
                <a:ext cx="651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1" name="Google Shape;701;p29"/>
              <p:cNvSpPr/>
              <p:nvPr/>
            </p:nvSpPr>
            <p:spPr>
              <a:xfrm>
                <a:off x="6977232" y="1330327"/>
                <a:ext cx="633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02" name="Google Shape;702;p29"/>
            <p:cNvGrpSpPr/>
            <p:nvPr/>
          </p:nvGrpSpPr>
          <p:grpSpPr>
            <a:xfrm rot="-8100000">
              <a:off x="752256" y="4928152"/>
              <a:ext cx="649282" cy="179386"/>
              <a:chOff x="3525838" y="4135438"/>
              <a:chExt cx="649288" cy="179388"/>
            </a:xfrm>
          </p:grpSpPr>
          <p:sp>
            <p:nvSpPr>
              <p:cNvPr id="703" name="Google Shape;703;p29"/>
              <p:cNvSpPr/>
              <p:nvPr/>
            </p:nvSpPr>
            <p:spPr>
              <a:xfrm>
                <a:off x="3557588" y="4135438"/>
                <a:ext cx="584199" cy="146050"/>
              </a:xfrm>
              <a:custGeom>
                <a:rect b="b" l="l" r="r" t="t"/>
                <a:pathLst>
                  <a:path extrusionOk="0" h="359" w="1432">
                    <a:moveTo>
                      <a:pt x="0" y="359"/>
                    </a:moveTo>
                    <a:lnTo>
                      <a:pt x="358" y="0"/>
                    </a:lnTo>
                    <a:lnTo>
                      <a:pt x="1221" y="0"/>
                    </a:lnTo>
                    <a:lnTo>
                      <a:pt x="1432" y="211"/>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4" name="Google Shape;704;p29"/>
              <p:cNvSpPr/>
              <p:nvPr/>
            </p:nvSpPr>
            <p:spPr>
              <a:xfrm>
                <a:off x="3525838" y="4249738"/>
                <a:ext cx="65088" cy="65088"/>
              </a:xfrm>
              <a:custGeom>
                <a:rect b="b" l="l" r="r" t="t"/>
                <a:pathLst>
                  <a:path extrusionOk="0" h="160" w="160">
                    <a:moveTo>
                      <a:pt x="131" y="131"/>
                    </a:moveTo>
                    <a:cubicBezTo>
                      <a:pt x="103" y="160"/>
                      <a:pt x="57" y="160"/>
                      <a:pt x="28" y="131"/>
                    </a:cubicBezTo>
                    <a:cubicBezTo>
                      <a:pt x="0" y="103"/>
                      <a:pt x="0" y="57"/>
                      <a:pt x="28" y="28"/>
                    </a:cubicBezTo>
                    <a:cubicBezTo>
                      <a:pt x="57" y="0"/>
                      <a:pt x="103" y="0"/>
                      <a:pt x="131" y="28"/>
                    </a:cubicBezTo>
                    <a:cubicBezTo>
                      <a:pt x="160" y="57"/>
                      <a:pt x="160" y="103"/>
                      <a:pt x="131"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5" name="Google Shape;705;p29"/>
              <p:cNvSpPr/>
              <p:nvPr/>
            </p:nvSpPr>
            <p:spPr>
              <a:xfrm>
                <a:off x="4110038" y="4189413"/>
                <a:ext cx="65088" cy="65088"/>
              </a:xfrm>
              <a:custGeom>
                <a:rect b="b" l="l" r="r" t="t"/>
                <a:pathLst>
                  <a:path extrusionOk="0" h="160" w="160">
                    <a:moveTo>
                      <a:pt x="28" y="132"/>
                    </a:moveTo>
                    <a:cubicBezTo>
                      <a:pt x="57" y="160"/>
                      <a:pt x="103" y="160"/>
                      <a:pt x="131" y="132"/>
                    </a:cubicBezTo>
                    <a:cubicBezTo>
                      <a:pt x="160" y="103"/>
                      <a:pt x="160" y="57"/>
                      <a:pt x="131" y="29"/>
                    </a:cubicBezTo>
                    <a:cubicBezTo>
                      <a:pt x="103" y="0"/>
                      <a:pt x="57" y="0"/>
                      <a:pt x="28" y="29"/>
                    </a:cubicBezTo>
                    <a:cubicBezTo>
                      <a:pt x="0" y="57"/>
                      <a:pt x="0" y="103"/>
                      <a:pt x="28" y="132"/>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06" name="Google Shape;706;p29"/>
            <p:cNvGrpSpPr/>
            <p:nvPr/>
          </p:nvGrpSpPr>
          <p:grpSpPr>
            <a:xfrm rot="10800000">
              <a:off x="-9" y="4915508"/>
              <a:ext cx="2153797" cy="455895"/>
              <a:chOff x="4630756" y="1700569"/>
              <a:chExt cx="2153797" cy="455895"/>
            </a:xfrm>
          </p:grpSpPr>
          <p:sp>
            <p:nvSpPr>
              <p:cNvPr id="707" name="Google Shape;707;p29"/>
              <p:cNvSpPr/>
              <p:nvPr/>
            </p:nvSpPr>
            <p:spPr>
              <a:xfrm>
                <a:off x="4663179" y="173299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8" name="Google Shape;708;p29"/>
              <p:cNvSpPr/>
              <p:nvPr/>
            </p:nvSpPr>
            <p:spPr>
              <a:xfrm>
                <a:off x="6721253" y="1700569"/>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9" name="Google Shape;709;p29"/>
              <p:cNvSpPr/>
              <p:nvPr/>
            </p:nvSpPr>
            <p:spPr>
              <a:xfrm>
                <a:off x="4630756" y="2091364"/>
                <a:ext cx="651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10" name="Google Shape;710;p29"/>
            <p:cNvGrpSpPr/>
            <p:nvPr/>
          </p:nvGrpSpPr>
          <p:grpSpPr>
            <a:xfrm rot="-2700000">
              <a:off x="132083" y="2436805"/>
              <a:ext cx="616865" cy="614808"/>
              <a:chOff x="2258735" y="-428690"/>
              <a:chExt cx="511960" cy="510252"/>
            </a:xfrm>
          </p:grpSpPr>
          <p:cxnSp>
            <p:nvCxnSpPr>
              <p:cNvPr id="711" name="Google Shape;711;p29"/>
              <p:cNvCxnSpPr/>
              <p:nvPr/>
            </p:nvCxnSpPr>
            <p:spPr>
              <a:xfrm flipH="1">
                <a:off x="2292957" y="-394559"/>
                <a:ext cx="441900" cy="441900"/>
              </a:xfrm>
              <a:prstGeom prst="straightConnector1">
                <a:avLst/>
              </a:prstGeom>
              <a:noFill/>
              <a:ln cap="rnd" cmpd="sng" w="9525">
                <a:solidFill>
                  <a:schemeClr val="dk2"/>
                </a:solidFill>
                <a:prstDash val="solid"/>
                <a:round/>
                <a:headEnd len="med" w="med" type="none"/>
                <a:tailEnd len="med" w="med" type="none"/>
              </a:ln>
            </p:spPr>
          </p:cxnSp>
          <p:sp>
            <p:nvSpPr>
              <p:cNvPr id="712" name="Google Shape;712;p29"/>
              <p:cNvSpPr/>
              <p:nvPr/>
            </p:nvSpPr>
            <p:spPr>
              <a:xfrm>
                <a:off x="2700726" y="-428690"/>
                <a:ext cx="69968" cy="69968"/>
              </a:xfrm>
              <a:custGeom>
                <a:rect b="b" l="l" r="r" t="t"/>
                <a:pathLst>
                  <a:path extrusionOk="0" h="160" w="160">
                    <a:moveTo>
                      <a:pt x="28" y="28"/>
                    </a:moveTo>
                    <a:cubicBezTo>
                      <a:pt x="57" y="0"/>
                      <a:pt x="103" y="0"/>
                      <a:pt x="131" y="28"/>
                    </a:cubicBezTo>
                    <a:cubicBezTo>
                      <a:pt x="160" y="57"/>
                      <a:pt x="160" y="103"/>
                      <a:pt x="131" y="131"/>
                    </a:cubicBezTo>
                    <a:cubicBezTo>
                      <a:pt x="103" y="160"/>
                      <a:pt x="57" y="160"/>
                      <a:pt x="28" y="131"/>
                    </a:cubicBezTo>
                    <a:cubicBezTo>
                      <a:pt x="0" y="103"/>
                      <a:pt x="0" y="57"/>
                      <a:pt x="28" y="28"/>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3" name="Google Shape;713;p29"/>
              <p:cNvSpPr/>
              <p:nvPr/>
            </p:nvSpPr>
            <p:spPr>
              <a:xfrm>
                <a:off x="2258735" y="11594"/>
                <a:ext cx="69968" cy="69968"/>
              </a:xfrm>
              <a:custGeom>
                <a:rect b="b" l="l" r="r" t="t"/>
                <a:pathLst>
                  <a:path extrusionOk="0" h="160" w="160">
                    <a:moveTo>
                      <a:pt x="29" y="29"/>
                    </a:moveTo>
                    <a:cubicBezTo>
                      <a:pt x="0" y="57"/>
                      <a:pt x="0" y="103"/>
                      <a:pt x="29" y="132"/>
                    </a:cubicBezTo>
                    <a:cubicBezTo>
                      <a:pt x="57" y="160"/>
                      <a:pt x="103" y="160"/>
                      <a:pt x="132" y="132"/>
                    </a:cubicBezTo>
                    <a:cubicBezTo>
                      <a:pt x="160" y="103"/>
                      <a:pt x="160" y="57"/>
                      <a:pt x="132" y="29"/>
                    </a:cubicBezTo>
                    <a:cubicBezTo>
                      <a:pt x="103" y="0"/>
                      <a:pt x="57" y="0"/>
                      <a:pt x="29"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14" name="Google Shape;714;p29"/>
            <p:cNvGrpSpPr/>
            <p:nvPr/>
          </p:nvGrpSpPr>
          <p:grpSpPr>
            <a:xfrm rot="10800000">
              <a:off x="649361" y="-115159"/>
              <a:ext cx="855055" cy="686105"/>
              <a:chOff x="3524250" y="2062163"/>
              <a:chExt cx="795400" cy="638237"/>
            </a:xfrm>
          </p:grpSpPr>
          <p:sp>
            <p:nvSpPr>
              <p:cNvPr id="715" name="Google Shape;715;p29"/>
              <p:cNvSpPr/>
              <p:nvPr/>
            </p:nvSpPr>
            <p:spPr>
              <a:xfrm>
                <a:off x="3554413" y="2090738"/>
                <a:ext cx="736598" cy="581026"/>
              </a:xfrm>
              <a:custGeom>
                <a:rect b="b" l="l" r="r" t="t"/>
                <a:pathLst>
                  <a:path extrusionOk="0" h="1422" w="1805">
                    <a:moveTo>
                      <a:pt x="1805" y="1422"/>
                    </a:moveTo>
                    <a:lnTo>
                      <a:pt x="729" y="1422"/>
                    </a:lnTo>
                    <a:lnTo>
                      <a:pt x="0" y="693"/>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6" name="Google Shape;716;p29"/>
              <p:cNvSpPr/>
              <p:nvPr/>
            </p:nvSpPr>
            <p:spPr>
              <a:xfrm>
                <a:off x="4260850" y="2641600"/>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7" name="Google Shape;717;p29"/>
              <p:cNvSpPr/>
              <p:nvPr/>
            </p:nvSpPr>
            <p:spPr>
              <a:xfrm>
                <a:off x="3524250" y="2062163"/>
                <a:ext cx="603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_1_1_1_1">
    <p:spTree>
      <p:nvGrpSpPr>
        <p:cNvPr id="718" name="Shape 718"/>
        <p:cNvGrpSpPr/>
        <p:nvPr/>
      </p:nvGrpSpPr>
      <p:grpSpPr>
        <a:xfrm>
          <a:off x="0" y="0"/>
          <a:ext cx="0" cy="0"/>
          <a:chOff x="0" y="0"/>
          <a:chExt cx="0" cy="0"/>
        </a:xfrm>
      </p:grpSpPr>
      <p:pic>
        <p:nvPicPr>
          <p:cNvPr id="719" name="Google Shape;719;p30"/>
          <p:cNvPicPr preferRelativeResize="0"/>
          <p:nvPr/>
        </p:nvPicPr>
        <p:blipFill rotWithShape="1">
          <a:blip r:embed="rId2">
            <a:alphaModFix/>
          </a:blip>
          <a:srcRect b="8581" l="893" r="922" t="8581"/>
          <a:stretch/>
        </p:blipFill>
        <p:spPr>
          <a:xfrm rot="10800000">
            <a:off x="0" y="-1"/>
            <a:ext cx="9146425" cy="5143500"/>
          </a:xfrm>
          <a:prstGeom prst="rect">
            <a:avLst/>
          </a:prstGeom>
          <a:noFill/>
          <a:ln>
            <a:noFill/>
          </a:ln>
        </p:spPr>
      </p:pic>
      <p:sp>
        <p:nvSpPr>
          <p:cNvPr id="720" name="Google Shape;720;p30"/>
          <p:cNvSpPr txBox="1"/>
          <p:nvPr>
            <p:ph idx="1" type="subTitle"/>
          </p:nvPr>
        </p:nvSpPr>
        <p:spPr>
          <a:xfrm>
            <a:off x="720000" y="2571750"/>
            <a:ext cx="3852000" cy="775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21" name="Google Shape;721;p30"/>
          <p:cNvSpPr txBox="1"/>
          <p:nvPr>
            <p:ph type="title"/>
          </p:nvPr>
        </p:nvSpPr>
        <p:spPr>
          <a:xfrm>
            <a:off x="720000" y="1796250"/>
            <a:ext cx="3852000" cy="775500"/>
          </a:xfrm>
          <a:prstGeom prst="rect">
            <a:avLst/>
          </a:prstGeom>
          <a:effectLst>
            <a:outerShdw blurRad="85725" rotWithShape="0" algn="bl" dist="19050">
              <a:schemeClr val="lt2"/>
            </a:outerShdw>
          </a:effectLst>
        </p:spPr>
        <p:txBody>
          <a:bodyPr anchorCtr="0" anchor="ctr" bIns="91425" lIns="91425" spcFirstLastPara="1" rIns="91425" wrap="square" tIns="91425">
            <a:noAutofit/>
          </a:bodyPr>
          <a:lstStyle>
            <a:lvl1pPr lvl="0" rtl="0">
              <a:spcBef>
                <a:spcPts val="0"/>
              </a:spcBef>
              <a:spcAft>
                <a:spcPts val="0"/>
              </a:spcAft>
              <a:buSzPts val="3000"/>
              <a:buNone/>
              <a:defRPr sz="33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grpSp>
        <p:nvGrpSpPr>
          <p:cNvPr id="722" name="Google Shape;722;p30"/>
          <p:cNvGrpSpPr/>
          <p:nvPr/>
        </p:nvGrpSpPr>
        <p:grpSpPr>
          <a:xfrm>
            <a:off x="3028" y="-376716"/>
            <a:ext cx="9445381" cy="6755143"/>
            <a:chOff x="3028" y="-383841"/>
            <a:chExt cx="9445381" cy="6755143"/>
          </a:xfrm>
        </p:grpSpPr>
        <p:grpSp>
          <p:nvGrpSpPr>
            <p:cNvPr id="723" name="Google Shape;723;p30"/>
            <p:cNvGrpSpPr/>
            <p:nvPr/>
          </p:nvGrpSpPr>
          <p:grpSpPr>
            <a:xfrm rot="-3600036">
              <a:off x="252929" y="4292026"/>
              <a:ext cx="1901134" cy="1674751"/>
              <a:chOff x="2216875" y="1521803"/>
              <a:chExt cx="1768465" cy="1557880"/>
            </a:xfrm>
          </p:grpSpPr>
          <p:sp>
            <p:nvSpPr>
              <p:cNvPr id="724" name="Google Shape;724;p30"/>
              <p:cNvSpPr/>
              <p:nvPr/>
            </p:nvSpPr>
            <p:spPr>
              <a:xfrm>
                <a:off x="2275601" y="1577912"/>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5" name="Google Shape;725;p30"/>
              <p:cNvSpPr/>
              <p:nvPr/>
            </p:nvSpPr>
            <p:spPr>
              <a:xfrm>
                <a:off x="3807331" y="1521803"/>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6" name="Google Shape;726;p30"/>
              <p:cNvSpPr/>
              <p:nvPr/>
            </p:nvSpPr>
            <p:spPr>
              <a:xfrm>
                <a:off x="2216875" y="2989199"/>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27" name="Google Shape;727;p30"/>
            <p:cNvGrpSpPr/>
            <p:nvPr/>
          </p:nvGrpSpPr>
          <p:grpSpPr>
            <a:xfrm>
              <a:off x="7547310" y="3320774"/>
              <a:ext cx="1901100" cy="1663204"/>
              <a:chOff x="2649767" y="-157000"/>
              <a:chExt cx="1768465" cy="1547166"/>
            </a:xfrm>
          </p:grpSpPr>
          <p:sp>
            <p:nvSpPr>
              <p:cNvPr id="728" name="Google Shape;728;p30"/>
              <p:cNvSpPr/>
              <p:nvPr/>
            </p:nvSpPr>
            <p:spPr>
              <a:xfrm>
                <a:off x="2708493" y="-111604"/>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9" name="Google Shape;729;p30"/>
              <p:cNvSpPr/>
              <p:nvPr/>
            </p:nvSpPr>
            <p:spPr>
              <a:xfrm>
                <a:off x="4258445" y="-157000"/>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0" name="Google Shape;730;p30"/>
              <p:cNvSpPr/>
              <p:nvPr/>
            </p:nvSpPr>
            <p:spPr>
              <a:xfrm>
                <a:off x="2649767" y="1299683"/>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31" name="Google Shape;731;p30"/>
            <p:cNvGrpSpPr/>
            <p:nvPr/>
          </p:nvGrpSpPr>
          <p:grpSpPr>
            <a:xfrm rot="8100000">
              <a:off x="4063396" y="-210915"/>
              <a:ext cx="1017193" cy="1274904"/>
              <a:chOff x="3406775" y="1971675"/>
              <a:chExt cx="946151" cy="1185863"/>
            </a:xfrm>
          </p:grpSpPr>
          <p:sp>
            <p:nvSpPr>
              <p:cNvPr id="732" name="Google Shape;732;p30"/>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3" name="Google Shape;733;p30"/>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4" name="Google Shape;734;p30"/>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35" name="Google Shape;735;p30"/>
            <p:cNvGrpSpPr/>
            <p:nvPr/>
          </p:nvGrpSpPr>
          <p:grpSpPr>
            <a:xfrm>
              <a:off x="8431288" y="1072858"/>
              <a:ext cx="1017112" cy="1274803"/>
              <a:chOff x="3406775" y="1971675"/>
              <a:chExt cx="946151" cy="1185863"/>
            </a:xfrm>
          </p:grpSpPr>
          <p:sp>
            <p:nvSpPr>
              <p:cNvPr id="736" name="Google Shape;736;p30"/>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7" name="Google Shape;737;p30"/>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8" name="Google Shape;738;p30"/>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39" name="Google Shape;739;p30"/>
            <p:cNvGrpSpPr/>
            <p:nvPr/>
          </p:nvGrpSpPr>
          <p:grpSpPr>
            <a:xfrm rot="-2700000">
              <a:off x="143768" y="712579"/>
              <a:ext cx="649282" cy="179386"/>
              <a:chOff x="3855954" y="4175107"/>
              <a:chExt cx="649288" cy="179388"/>
            </a:xfrm>
          </p:grpSpPr>
          <p:sp>
            <p:nvSpPr>
              <p:cNvPr id="740" name="Google Shape;740;p30"/>
              <p:cNvSpPr/>
              <p:nvPr/>
            </p:nvSpPr>
            <p:spPr>
              <a:xfrm>
                <a:off x="3887704" y="4175107"/>
                <a:ext cx="584199" cy="146050"/>
              </a:xfrm>
              <a:custGeom>
                <a:rect b="b" l="l" r="r" t="t"/>
                <a:pathLst>
                  <a:path extrusionOk="0" h="359" w="1432">
                    <a:moveTo>
                      <a:pt x="0" y="359"/>
                    </a:moveTo>
                    <a:lnTo>
                      <a:pt x="358" y="0"/>
                    </a:lnTo>
                    <a:lnTo>
                      <a:pt x="1221" y="0"/>
                    </a:lnTo>
                    <a:lnTo>
                      <a:pt x="1432" y="211"/>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1" name="Google Shape;741;p30"/>
              <p:cNvSpPr/>
              <p:nvPr/>
            </p:nvSpPr>
            <p:spPr>
              <a:xfrm>
                <a:off x="3855954" y="4289407"/>
                <a:ext cx="65088" cy="65088"/>
              </a:xfrm>
              <a:custGeom>
                <a:rect b="b" l="l" r="r" t="t"/>
                <a:pathLst>
                  <a:path extrusionOk="0" h="160" w="160">
                    <a:moveTo>
                      <a:pt x="131" y="131"/>
                    </a:moveTo>
                    <a:cubicBezTo>
                      <a:pt x="103" y="160"/>
                      <a:pt x="57" y="160"/>
                      <a:pt x="28" y="131"/>
                    </a:cubicBezTo>
                    <a:cubicBezTo>
                      <a:pt x="0" y="103"/>
                      <a:pt x="0" y="57"/>
                      <a:pt x="28" y="28"/>
                    </a:cubicBezTo>
                    <a:cubicBezTo>
                      <a:pt x="57" y="0"/>
                      <a:pt x="103" y="0"/>
                      <a:pt x="131" y="28"/>
                    </a:cubicBezTo>
                    <a:cubicBezTo>
                      <a:pt x="160" y="57"/>
                      <a:pt x="160" y="103"/>
                      <a:pt x="131"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2" name="Google Shape;742;p30"/>
              <p:cNvSpPr/>
              <p:nvPr/>
            </p:nvSpPr>
            <p:spPr>
              <a:xfrm>
                <a:off x="4440154" y="4229082"/>
                <a:ext cx="65088" cy="65088"/>
              </a:xfrm>
              <a:custGeom>
                <a:rect b="b" l="l" r="r" t="t"/>
                <a:pathLst>
                  <a:path extrusionOk="0" h="160" w="160">
                    <a:moveTo>
                      <a:pt x="28" y="132"/>
                    </a:moveTo>
                    <a:cubicBezTo>
                      <a:pt x="57" y="160"/>
                      <a:pt x="103" y="160"/>
                      <a:pt x="131" y="132"/>
                    </a:cubicBezTo>
                    <a:cubicBezTo>
                      <a:pt x="160" y="103"/>
                      <a:pt x="160" y="57"/>
                      <a:pt x="131" y="29"/>
                    </a:cubicBezTo>
                    <a:cubicBezTo>
                      <a:pt x="103" y="0"/>
                      <a:pt x="57" y="0"/>
                      <a:pt x="28" y="29"/>
                    </a:cubicBezTo>
                    <a:cubicBezTo>
                      <a:pt x="0" y="57"/>
                      <a:pt x="0" y="103"/>
                      <a:pt x="28" y="132"/>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1" name="Shape 51"/>
        <p:cNvGrpSpPr/>
        <p:nvPr/>
      </p:nvGrpSpPr>
      <p:grpSpPr>
        <a:xfrm>
          <a:off x="0" y="0"/>
          <a:ext cx="0" cy="0"/>
          <a:chOff x="0" y="0"/>
          <a:chExt cx="0" cy="0"/>
        </a:xfrm>
      </p:grpSpPr>
      <p:pic>
        <p:nvPicPr>
          <p:cNvPr id="52" name="Google Shape;52;p4"/>
          <p:cNvPicPr preferRelativeResize="0"/>
          <p:nvPr/>
        </p:nvPicPr>
        <p:blipFill rotWithShape="1">
          <a:blip r:embed="rId2">
            <a:alphaModFix/>
          </a:blip>
          <a:srcRect b="8581" l="922" r="922" t="8581"/>
          <a:stretch/>
        </p:blipFill>
        <p:spPr>
          <a:xfrm flipH="1">
            <a:off x="0" y="0"/>
            <a:ext cx="9144000" cy="5143500"/>
          </a:xfrm>
          <a:prstGeom prst="rect">
            <a:avLst/>
          </a:prstGeom>
          <a:noFill/>
          <a:ln>
            <a:noFill/>
          </a:ln>
        </p:spPr>
      </p:pic>
      <p:sp>
        <p:nvSpPr>
          <p:cNvPr id="53" name="Google Shape;53;p4"/>
          <p:cNvSpPr txBox="1"/>
          <p:nvPr>
            <p:ph type="title"/>
          </p:nvPr>
        </p:nvSpPr>
        <p:spPr>
          <a:xfrm>
            <a:off x="720000" y="482196"/>
            <a:ext cx="7704000" cy="572700"/>
          </a:xfrm>
          <a:prstGeom prst="rect">
            <a:avLst/>
          </a:prstGeom>
          <a:effectLst>
            <a:outerShdw blurRad="85725" rotWithShape="0" algn="bl">
              <a:schemeClr val="lt2"/>
            </a:outerShdw>
          </a:effectLst>
        </p:spPr>
        <p:txBody>
          <a:bodyPr anchorCtr="0" anchor="t" bIns="91425" lIns="91425" spcFirstLastPara="1" rIns="91425" wrap="square" tIns="91425">
            <a:noAutofit/>
          </a:bodyPr>
          <a:lstStyle>
            <a:lvl1pPr lvl="0" algn="ctr">
              <a:spcBef>
                <a:spcPts val="0"/>
              </a:spcBef>
              <a:spcAft>
                <a:spcPts val="0"/>
              </a:spcAft>
              <a:buSzPts val="2800"/>
              <a:buNone/>
              <a:defRPr sz="33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4" name="Google Shape;54;p4"/>
          <p:cNvSpPr txBox="1"/>
          <p:nvPr>
            <p:ph idx="1" type="body"/>
          </p:nvPr>
        </p:nvSpPr>
        <p:spPr>
          <a:xfrm>
            <a:off x="720000" y="1152475"/>
            <a:ext cx="7704000" cy="11391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743" name="Shape 743"/>
        <p:cNvGrpSpPr/>
        <p:nvPr/>
      </p:nvGrpSpPr>
      <p:grpSpPr>
        <a:xfrm>
          <a:off x="0" y="0"/>
          <a:ext cx="0" cy="0"/>
          <a:chOff x="0" y="0"/>
          <a:chExt cx="0" cy="0"/>
        </a:xfrm>
      </p:grpSpPr>
      <p:pic>
        <p:nvPicPr>
          <p:cNvPr id="744" name="Google Shape;744;p31"/>
          <p:cNvPicPr preferRelativeResize="0"/>
          <p:nvPr/>
        </p:nvPicPr>
        <p:blipFill rotWithShape="1">
          <a:blip r:embed="rId2">
            <a:alphaModFix/>
          </a:blip>
          <a:srcRect b="8581" l="922" r="922" t="8581"/>
          <a:stretch/>
        </p:blipFill>
        <p:spPr>
          <a:xfrm>
            <a:off x="0" y="0"/>
            <a:ext cx="9144000" cy="5143500"/>
          </a:xfrm>
          <a:prstGeom prst="rect">
            <a:avLst/>
          </a:prstGeom>
          <a:noFill/>
          <a:ln>
            <a:noFill/>
          </a:ln>
        </p:spPr>
      </p:pic>
      <p:sp>
        <p:nvSpPr>
          <p:cNvPr id="745" name="Google Shape;745;p31"/>
          <p:cNvSpPr txBox="1"/>
          <p:nvPr>
            <p:ph idx="1" type="subTitle"/>
          </p:nvPr>
        </p:nvSpPr>
        <p:spPr>
          <a:xfrm>
            <a:off x="1290775" y="3375275"/>
            <a:ext cx="2907600" cy="441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oboto Condensed"/>
              <a:buNone/>
              <a:defRPr sz="2000">
                <a:solidFill>
                  <a:schemeClr val="dk2"/>
                </a:solidFill>
                <a:latin typeface="Allerta Stencil"/>
                <a:ea typeface="Allerta Stencil"/>
                <a:cs typeface="Allerta Stencil"/>
                <a:sym typeface="Allerta Stencil"/>
              </a:defRPr>
            </a:lvl1pPr>
            <a:lvl2pPr lvl="1"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9pPr>
          </a:lstStyle>
          <a:p/>
        </p:txBody>
      </p:sp>
      <p:sp>
        <p:nvSpPr>
          <p:cNvPr id="746" name="Google Shape;746;p31"/>
          <p:cNvSpPr txBox="1"/>
          <p:nvPr>
            <p:ph idx="2" type="subTitle"/>
          </p:nvPr>
        </p:nvSpPr>
        <p:spPr>
          <a:xfrm>
            <a:off x="4945650" y="3375275"/>
            <a:ext cx="2907600" cy="441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oboto Condensed"/>
              <a:buNone/>
              <a:defRPr sz="2000">
                <a:solidFill>
                  <a:schemeClr val="dk2"/>
                </a:solidFill>
                <a:latin typeface="Allerta Stencil"/>
                <a:ea typeface="Allerta Stencil"/>
                <a:cs typeface="Allerta Stencil"/>
                <a:sym typeface="Allerta Stencil"/>
              </a:defRPr>
            </a:lvl1pPr>
            <a:lvl2pPr lvl="1"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9pPr>
          </a:lstStyle>
          <a:p/>
        </p:txBody>
      </p:sp>
      <p:sp>
        <p:nvSpPr>
          <p:cNvPr id="747" name="Google Shape;747;p31"/>
          <p:cNvSpPr txBox="1"/>
          <p:nvPr>
            <p:ph idx="3" type="subTitle"/>
          </p:nvPr>
        </p:nvSpPr>
        <p:spPr>
          <a:xfrm>
            <a:off x="1290763" y="3816113"/>
            <a:ext cx="2907600" cy="61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48" name="Google Shape;748;p31"/>
          <p:cNvSpPr txBox="1"/>
          <p:nvPr>
            <p:ph idx="4" type="subTitle"/>
          </p:nvPr>
        </p:nvSpPr>
        <p:spPr>
          <a:xfrm>
            <a:off x="4945638" y="3816113"/>
            <a:ext cx="2907600" cy="61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49" name="Google Shape;749;p31"/>
          <p:cNvSpPr txBox="1"/>
          <p:nvPr>
            <p:ph type="title"/>
          </p:nvPr>
        </p:nvSpPr>
        <p:spPr>
          <a:xfrm>
            <a:off x="720000" y="540000"/>
            <a:ext cx="7704000" cy="572700"/>
          </a:xfrm>
          <a:prstGeom prst="rect">
            <a:avLst/>
          </a:prstGeom>
          <a:effectLst>
            <a:outerShdw blurRad="85725" rotWithShape="0" algn="bl" dist="19050">
              <a:schemeClr val="lt2"/>
            </a:outerShdw>
          </a:effectLst>
        </p:spPr>
        <p:txBody>
          <a:bodyPr anchorCtr="0" anchor="ctr" bIns="91425" lIns="91425" spcFirstLastPara="1" rIns="91425" wrap="square" tIns="91425">
            <a:noAutofit/>
          </a:bodyPr>
          <a:lstStyle>
            <a:lvl1pPr lvl="0" rtl="0" algn="ctr">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750" name="Google Shape;750;p31"/>
          <p:cNvGrpSpPr/>
          <p:nvPr/>
        </p:nvGrpSpPr>
        <p:grpSpPr>
          <a:xfrm>
            <a:off x="-540106" y="-195861"/>
            <a:ext cx="9783873" cy="5535211"/>
            <a:chOff x="-540106" y="-195861"/>
            <a:chExt cx="9783873" cy="5535211"/>
          </a:xfrm>
        </p:grpSpPr>
        <p:grpSp>
          <p:nvGrpSpPr>
            <p:cNvPr id="751" name="Google Shape;751;p31"/>
            <p:cNvGrpSpPr/>
            <p:nvPr/>
          </p:nvGrpSpPr>
          <p:grpSpPr>
            <a:xfrm rot="899960">
              <a:off x="7197411" y="4858972"/>
              <a:ext cx="649269" cy="179383"/>
              <a:chOff x="3525838" y="4135438"/>
              <a:chExt cx="649288" cy="179388"/>
            </a:xfrm>
          </p:grpSpPr>
          <p:sp>
            <p:nvSpPr>
              <p:cNvPr id="752" name="Google Shape;752;p31"/>
              <p:cNvSpPr/>
              <p:nvPr/>
            </p:nvSpPr>
            <p:spPr>
              <a:xfrm>
                <a:off x="3557588" y="4135438"/>
                <a:ext cx="584199" cy="146050"/>
              </a:xfrm>
              <a:custGeom>
                <a:rect b="b" l="l" r="r" t="t"/>
                <a:pathLst>
                  <a:path extrusionOk="0" h="359" w="1432">
                    <a:moveTo>
                      <a:pt x="0" y="359"/>
                    </a:moveTo>
                    <a:lnTo>
                      <a:pt x="358" y="0"/>
                    </a:lnTo>
                    <a:lnTo>
                      <a:pt x="1221" y="0"/>
                    </a:lnTo>
                    <a:lnTo>
                      <a:pt x="1432" y="211"/>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3" name="Google Shape;753;p31"/>
              <p:cNvSpPr/>
              <p:nvPr/>
            </p:nvSpPr>
            <p:spPr>
              <a:xfrm>
                <a:off x="3525838" y="4249738"/>
                <a:ext cx="65088" cy="65088"/>
              </a:xfrm>
              <a:custGeom>
                <a:rect b="b" l="l" r="r" t="t"/>
                <a:pathLst>
                  <a:path extrusionOk="0" h="160" w="160">
                    <a:moveTo>
                      <a:pt x="131" y="131"/>
                    </a:moveTo>
                    <a:cubicBezTo>
                      <a:pt x="103" y="160"/>
                      <a:pt x="57" y="160"/>
                      <a:pt x="28" y="131"/>
                    </a:cubicBezTo>
                    <a:cubicBezTo>
                      <a:pt x="0" y="103"/>
                      <a:pt x="0" y="57"/>
                      <a:pt x="28" y="28"/>
                    </a:cubicBezTo>
                    <a:cubicBezTo>
                      <a:pt x="57" y="0"/>
                      <a:pt x="103" y="0"/>
                      <a:pt x="131" y="28"/>
                    </a:cubicBezTo>
                    <a:cubicBezTo>
                      <a:pt x="160" y="57"/>
                      <a:pt x="160" y="103"/>
                      <a:pt x="131"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4" name="Google Shape;754;p31"/>
              <p:cNvSpPr/>
              <p:nvPr/>
            </p:nvSpPr>
            <p:spPr>
              <a:xfrm>
                <a:off x="4110038" y="4189413"/>
                <a:ext cx="65088" cy="65088"/>
              </a:xfrm>
              <a:custGeom>
                <a:rect b="b" l="l" r="r" t="t"/>
                <a:pathLst>
                  <a:path extrusionOk="0" h="160" w="160">
                    <a:moveTo>
                      <a:pt x="28" y="132"/>
                    </a:moveTo>
                    <a:cubicBezTo>
                      <a:pt x="57" y="160"/>
                      <a:pt x="103" y="160"/>
                      <a:pt x="131" y="132"/>
                    </a:cubicBezTo>
                    <a:cubicBezTo>
                      <a:pt x="160" y="103"/>
                      <a:pt x="160" y="57"/>
                      <a:pt x="131" y="29"/>
                    </a:cubicBezTo>
                    <a:cubicBezTo>
                      <a:pt x="103" y="0"/>
                      <a:pt x="57" y="0"/>
                      <a:pt x="28" y="29"/>
                    </a:cubicBezTo>
                    <a:cubicBezTo>
                      <a:pt x="0" y="57"/>
                      <a:pt x="0" y="103"/>
                      <a:pt x="28" y="132"/>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55" name="Google Shape;755;p31"/>
            <p:cNvGrpSpPr/>
            <p:nvPr/>
          </p:nvGrpSpPr>
          <p:grpSpPr>
            <a:xfrm rot="-1800044">
              <a:off x="6589337" y="4375556"/>
              <a:ext cx="2153749" cy="455885"/>
              <a:chOff x="4630756" y="1700569"/>
              <a:chExt cx="2153797" cy="455895"/>
            </a:xfrm>
          </p:grpSpPr>
          <p:sp>
            <p:nvSpPr>
              <p:cNvPr id="756" name="Google Shape;756;p31"/>
              <p:cNvSpPr/>
              <p:nvPr/>
            </p:nvSpPr>
            <p:spPr>
              <a:xfrm>
                <a:off x="4663179" y="173299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7" name="Google Shape;757;p31"/>
              <p:cNvSpPr/>
              <p:nvPr/>
            </p:nvSpPr>
            <p:spPr>
              <a:xfrm>
                <a:off x="6721253" y="1700569"/>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8" name="Google Shape;758;p31"/>
              <p:cNvSpPr/>
              <p:nvPr/>
            </p:nvSpPr>
            <p:spPr>
              <a:xfrm>
                <a:off x="4630756" y="2091364"/>
                <a:ext cx="651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59" name="Google Shape;759;p31"/>
            <p:cNvGrpSpPr/>
            <p:nvPr/>
          </p:nvGrpSpPr>
          <p:grpSpPr>
            <a:xfrm rot="10800000">
              <a:off x="366598" y="3867650"/>
              <a:ext cx="1017112" cy="1274803"/>
              <a:chOff x="3406775" y="1971675"/>
              <a:chExt cx="946151" cy="1185863"/>
            </a:xfrm>
          </p:grpSpPr>
          <p:sp>
            <p:nvSpPr>
              <p:cNvPr id="760" name="Google Shape;760;p31"/>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1" name="Google Shape;761;p31"/>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2" name="Google Shape;762;p31"/>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63" name="Google Shape;763;p31"/>
            <p:cNvGrpSpPr/>
            <p:nvPr/>
          </p:nvGrpSpPr>
          <p:grpSpPr>
            <a:xfrm rot="10800000">
              <a:off x="7089971" y="318863"/>
              <a:ext cx="2153797" cy="455801"/>
              <a:chOff x="4886735" y="1558927"/>
              <a:chExt cx="2153797" cy="455801"/>
            </a:xfrm>
          </p:grpSpPr>
          <p:sp>
            <p:nvSpPr>
              <p:cNvPr id="764" name="Google Shape;764;p31"/>
              <p:cNvSpPr/>
              <p:nvPr/>
            </p:nvSpPr>
            <p:spPr>
              <a:xfrm>
                <a:off x="4919159" y="1591351"/>
                <a:ext cx="2090506" cy="390797"/>
              </a:xfrm>
              <a:custGeom>
                <a:rect b="b" l="l" r="r" t="t"/>
                <a:pathLst>
                  <a:path extrusionOk="0" h="893" w="4768">
                    <a:moveTo>
                      <a:pt x="0" y="893"/>
                    </a:moveTo>
                    <a:lnTo>
                      <a:pt x="1232" y="893"/>
                    </a:lnTo>
                    <a:lnTo>
                      <a:pt x="2125" y="0"/>
                    </a:lnTo>
                    <a:lnTo>
                      <a:pt x="4768"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5" name="Google Shape;765;p31"/>
              <p:cNvSpPr/>
              <p:nvPr/>
            </p:nvSpPr>
            <p:spPr>
              <a:xfrm>
                <a:off x="4886735" y="1951428"/>
                <a:ext cx="651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6" name="Google Shape;766;p31"/>
              <p:cNvSpPr/>
              <p:nvPr/>
            </p:nvSpPr>
            <p:spPr>
              <a:xfrm>
                <a:off x="6977232" y="1558927"/>
                <a:ext cx="633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67" name="Google Shape;767;p31"/>
            <p:cNvGrpSpPr/>
            <p:nvPr/>
          </p:nvGrpSpPr>
          <p:grpSpPr>
            <a:xfrm rot="6299881">
              <a:off x="-301362" y="-177077"/>
              <a:ext cx="1017132" cy="1274827"/>
              <a:chOff x="3406775" y="1971675"/>
              <a:chExt cx="946151" cy="1185863"/>
            </a:xfrm>
          </p:grpSpPr>
          <p:sp>
            <p:nvSpPr>
              <p:cNvPr id="768" name="Google Shape;768;p31"/>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9" name="Google Shape;769;p31"/>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0" name="Google Shape;770;p31"/>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71" name="Google Shape;771;p31"/>
            <p:cNvGrpSpPr/>
            <p:nvPr/>
          </p:nvGrpSpPr>
          <p:grpSpPr>
            <a:xfrm rot="6299881">
              <a:off x="-502953" y="727292"/>
              <a:ext cx="855072" cy="686118"/>
              <a:chOff x="3524250" y="2062163"/>
              <a:chExt cx="795400" cy="638237"/>
            </a:xfrm>
          </p:grpSpPr>
          <p:sp>
            <p:nvSpPr>
              <p:cNvPr id="772" name="Google Shape;772;p31"/>
              <p:cNvSpPr/>
              <p:nvPr/>
            </p:nvSpPr>
            <p:spPr>
              <a:xfrm>
                <a:off x="3554413" y="2090738"/>
                <a:ext cx="736598" cy="581026"/>
              </a:xfrm>
              <a:custGeom>
                <a:rect b="b" l="l" r="r" t="t"/>
                <a:pathLst>
                  <a:path extrusionOk="0" h="1422" w="1805">
                    <a:moveTo>
                      <a:pt x="1805" y="1422"/>
                    </a:moveTo>
                    <a:lnTo>
                      <a:pt x="729" y="1422"/>
                    </a:lnTo>
                    <a:lnTo>
                      <a:pt x="0" y="693"/>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3" name="Google Shape;773;p31"/>
              <p:cNvSpPr/>
              <p:nvPr/>
            </p:nvSpPr>
            <p:spPr>
              <a:xfrm>
                <a:off x="4260850" y="2641600"/>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4" name="Google Shape;774;p31"/>
              <p:cNvSpPr/>
              <p:nvPr/>
            </p:nvSpPr>
            <p:spPr>
              <a:xfrm>
                <a:off x="3524250" y="2062163"/>
                <a:ext cx="603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75" name="Google Shape;775;p31"/>
            <p:cNvGrpSpPr/>
            <p:nvPr/>
          </p:nvGrpSpPr>
          <p:grpSpPr>
            <a:xfrm rot="-8100000">
              <a:off x="4263566" y="-67802"/>
              <a:ext cx="616865" cy="614808"/>
              <a:chOff x="2588041" y="-11077"/>
              <a:chExt cx="511960" cy="510252"/>
            </a:xfrm>
          </p:grpSpPr>
          <p:cxnSp>
            <p:nvCxnSpPr>
              <p:cNvPr id="776" name="Google Shape;776;p31"/>
              <p:cNvCxnSpPr/>
              <p:nvPr/>
            </p:nvCxnSpPr>
            <p:spPr>
              <a:xfrm flipH="1">
                <a:off x="2622263" y="23054"/>
                <a:ext cx="441900" cy="441900"/>
              </a:xfrm>
              <a:prstGeom prst="straightConnector1">
                <a:avLst/>
              </a:prstGeom>
              <a:noFill/>
              <a:ln cap="rnd" cmpd="sng" w="9525">
                <a:solidFill>
                  <a:schemeClr val="dk2"/>
                </a:solidFill>
                <a:prstDash val="solid"/>
                <a:round/>
                <a:headEnd len="med" w="med" type="none"/>
                <a:tailEnd len="med" w="med" type="none"/>
              </a:ln>
            </p:spPr>
          </p:cxnSp>
          <p:sp>
            <p:nvSpPr>
              <p:cNvPr id="777" name="Google Shape;777;p31"/>
              <p:cNvSpPr/>
              <p:nvPr/>
            </p:nvSpPr>
            <p:spPr>
              <a:xfrm>
                <a:off x="3030032" y="-11077"/>
                <a:ext cx="69968" cy="69968"/>
              </a:xfrm>
              <a:custGeom>
                <a:rect b="b" l="l" r="r" t="t"/>
                <a:pathLst>
                  <a:path extrusionOk="0" h="160" w="160">
                    <a:moveTo>
                      <a:pt x="28" y="28"/>
                    </a:moveTo>
                    <a:cubicBezTo>
                      <a:pt x="57" y="0"/>
                      <a:pt x="103" y="0"/>
                      <a:pt x="131" y="28"/>
                    </a:cubicBezTo>
                    <a:cubicBezTo>
                      <a:pt x="160" y="57"/>
                      <a:pt x="160" y="103"/>
                      <a:pt x="131" y="131"/>
                    </a:cubicBezTo>
                    <a:cubicBezTo>
                      <a:pt x="103" y="160"/>
                      <a:pt x="57" y="160"/>
                      <a:pt x="28" y="131"/>
                    </a:cubicBezTo>
                    <a:cubicBezTo>
                      <a:pt x="0" y="103"/>
                      <a:pt x="0" y="57"/>
                      <a:pt x="28" y="28"/>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8" name="Google Shape;778;p31"/>
              <p:cNvSpPr/>
              <p:nvPr/>
            </p:nvSpPr>
            <p:spPr>
              <a:xfrm>
                <a:off x="2588041" y="429207"/>
                <a:ext cx="69968" cy="69968"/>
              </a:xfrm>
              <a:custGeom>
                <a:rect b="b" l="l" r="r" t="t"/>
                <a:pathLst>
                  <a:path extrusionOk="0" h="160" w="160">
                    <a:moveTo>
                      <a:pt x="29" y="29"/>
                    </a:moveTo>
                    <a:cubicBezTo>
                      <a:pt x="0" y="57"/>
                      <a:pt x="0" y="103"/>
                      <a:pt x="29" y="132"/>
                    </a:cubicBezTo>
                    <a:cubicBezTo>
                      <a:pt x="57" y="160"/>
                      <a:pt x="103" y="160"/>
                      <a:pt x="132" y="132"/>
                    </a:cubicBezTo>
                    <a:cubicBezTo>
                      <a:pt x="160" y="103"/>
                      <a:pt x="160" y="57"/>
                      <a:pt x="132" y="29"/>
                    </a:cubicBezTo>
                    <a:cubicBezTo>
                      <a:pt x="103" y="0"/>
                      <a:pt x="57" y="0"/>
                      <a:pt x="29"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779" name="Shape 779"/>
        <p:cNvGrpSpPr/>
        <p:nvPr/>
      </p:nvGrpSpPr>
      <p:grpSpPr>
        <a:xfrm>
          <a:off x="0" y="0"/>
          <a:ext cx="0" cy="0"/>
          <a:chOff x="0" y="0"/>
          <a:chExt cx="0" cy="0"/>
        </a:xfrm>
      </p:grpSpPr>
      <p:pic>
        <p:nvPicPr>
          <p:cNvPr id="780" name="Google Shape;780;p32"/>
          <p:cNvPicPr preferRelativeResize="0"/>
          <p:nvPr/>
        </p:nvPicPr>
        <p:blipFill rotWithShape="1">
          <a:blip r:embed="rId2">
            <a:alphaModFix/>
          </a:blip>
          <a:srcRect b="8581" l="922" r="922" t="8581"/>
          <a:stretch/>
        </p:blipFill>
        <p:spPr>
          <a:xfrm flipH="1" rot="10800000">
            <a:off x="0" y="0"/>
            <a:ext cx="9144000" cy="5143500"/>
          </a:xfrm>
          <a:prstGeom prst="rect">
            <a:avLst/>
          </a:prstGeom>
          <a:noFill/>
          <a:ln>
            <a:noFill/>
          </a:ln>
        </p:spPr>
      </p:pic>
      <p:sp>
        <p:nvSpPr>
          <p:cNvPr id="781" name="Google Shape;781;p32"/>
          <p:cNvSpPr txBox="1"/>
          <p:nvPr>
            <p:ph idx="1" type="subTitle"/>
          </p:nvPr>
        </p:nvSpPr>
        <p:spPr>
          <a:xfrm>
            <a:off x="720000" y="2351700"/>
            <a:ext cx="2535900" cy="1001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Roboto Condensed"/>
              <a:buNone/>
              <a:defRPr sz="2000">
                <a:solidFill>
                  <a:schemeClr val="dk2"/>
                </a:solidFill>
                <a:latin typeface="Allerta Stencil"/>
                <a:ea typeface="Allerta Stencil"/>
                <a:cs typeface="Allerta Stencil"/>
                <a:sym typeface="Allerta Stencil"/>
              </a:defRPr>
            </a:lvl1pPr>
            <a:lvl2pPr lvl="1"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9pPr>
          </a:lstStyle>
          <a:p/>
        </p:txBody>
      </p:sp>
      <p:sp>
        <p:nvSpPr>
          <p:cNvPr id="782" name="Google Shape;782;p32"/>
          <p:cNvSpPr txBox="1"/>
          <p:nvPr>
            <p:ph idx="2" type="subTitle"/>
          </p:nvPr>
        </p:nvSpPr>
        <p:spPr>
          <a:xfrm>
            <a:off x="5887925" y="2351700"/>
            <a:ext cx="2535900" cy="10011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dk1"/>
              </a:buClr>
              <a:buSzPts val="2400"/>
              <a:buFont typeface="Roboto Condensed"/>
              <a:buNone/>
              <a:defRPr sz="2000">
                <a:solidFill>
                  <a:schemeClr val="dk2"/>
                </a:solidFill>
                <a:latin typeface="Allerta Stencil"/>
                <a:ea typeface="Allerta Stencil"/>
                <a:cs typeface="Allerta Stencil"/>
                <a:sym typeface="Allerta Stencil"/>
              </a:defRPr>
            </a:lvl1pPr>
            <a:lvl2pPr lvl="1"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9pPr>
          </a:lstStyle>
          <a:p/>
        </p:txBody>
      </p:sp>
      <p:sp>
        <p:nvSpPr>
          <p:cNvPr id="783" name="Google Shape;783;p32"/>
          <p:cNvSpPr txBox="1"/>
          <p:nvPr>
            <p:ph idx="3" type="subTitle"/>
          </p:nvPr>
        </p:nvSpPr>
        <p:spPr>
          <a:xfrm>
            <a:off x="720000" y="3429000"/>
            <a:ext cx="2209500" cy="713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84" name="Google Shape;784;p32"/>
          <p:cNvSpPr txBox="1"/>
          <p:nvPr>
            <p:ph idx="4" type="subTitle"/>
          </p:nvPr>
        </p:nvSpPr>
        <p:spPr>
          <a:xfrm>
            <a:off x="6214625" y="3429000"/>
            <a:ext cx="2209500" cy="713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85" name="Google Shape;785;p32"/>
          <p:cNvSpPr txBox="1"/>
          <p:nvPr>
            <p:ph type="title"/>
          </p:nvPr>
        </p:nvSpPr>
        <p:spPr>
          <a:xfrm>
            <a:off x="720000" y="540000"/>
            <a:ext cx="7704000" cy="572700"/>
          </a:xfrm>
          <a:prstGeom prst="rect">
            <a:avLst/>
          </a:prstGeom>
          <a:effectLst>
            <a:outerShdw blurRad="85725" rotWithShape="0" algn="bl">
              <a:schemeClr val="lt2"/>
            </a:outerShdw>
          </a:effectLst>
        </p:spPr>
        <p:txBody>
          <a:bodyPr anchorCtr="0" anchor="ctr" bIns="91425" lIns="91425" spcFirstLastPara="1" rIns="91425" wrap="square" tIns="91425">
            <a:noAutofit/>
          </a:bodyPr>
          <a:lstStyle>
            <a:lvl1pPr lvl="0" rtl="0" algn="ctr">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786" name="Google Shape;786;p32"/>
          <p:cNvGrpSpPr/>
          <p:nvPr/>
        </p:nvGrpSpPr>
        <p:grpSpPr>
          <a:xfrm rot="2700000">
            <a:off x="4418437" y="5143863"/>
            <a:ext cx="649282" cy="179386"/>
            <a:chOff x="3525838" y="4135438"/>
            <a:chExt cx="649288" cy="179388"/>
          </a:xfrm>
        </p:grpSpPr>
        <p:sp>
          <p:nvSpPr>
            <p:cNvPr id="787" name="Google Shape;787;p32"/>
            <p:cNvSpPr/>
            <p:nvPr/>
          </p:nvSpPr>
          <p:spPr>
            <a:xfrm>
              <a:off x="3557588" y="4135438"/>
              <a:ext cx="584199" cy="146050"/>
            </a:xfrm>
            <a:custGeom>
              <a:rect b="b" l="l" r="r" t="t"/>
              <a:pathLst>
                <a:path extrusionOk="0" h="359" w="1432">
                  <a:moveTo>
                    <a:pt x="0" y="359"/>
                  </a:moveTo>
                  <a:lnTo>
                    <a:pt x="358" y="0"/>
                  </a:lnTo>
                  <a:lnTo>
                    <a:pt x="1221" y="0"/>
                  </a:lnTo>
                  <a:lnTo>
                    <a:pt x="1432" y="211"/>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8" name="Google Shape;788;p32"/>
            <p:cNvSpPr/>
            <p:nvPr/>
          </p:nvSpPr>
          <p:spPr>
            <a:xfrm>
              <a:off x="3525838" y="4249738"/>
              <a:ext cx="65088" cy="65088"/>
            </a:xfrm>
            <a:custGeom>
              <a:rect b="b" l="l" r="r" t="t"/>
              <a:pathLst>
                <a:path extrusionOk="0" h="160" w="160">
                  <a:moveTo>
                    <a:pt x="131" y="131"/>
                  </a:moveTo>
                  <a:cubicBezTo>
                    <a:pt x="103" y="160"/>
                    <a:pt x="57" y="160"/>
                    <a:pt x="28" y="131"/>
                  </a:cubicBezTo>
                  <a:cubicBezTo>
                    <a:pt x="0" y="103"/>
                    <a:pt x="0" y="57"/>
                    <a:pt x="28" y="28"/>
                  </a:cubicBezTo>
                  <a:cubicBezTo>
                    <a:pt x="57" y="0"/>
                    <a:pt x="103" y="0"/>
                    <a:pt x="131" y="28"/>
                  </a:cubicBezTo>
                  <a:cubicBezTo>
                    <a:pt x="160" y="57"/>
                    <a:pt x="160" y="103"/>
                    <a:pt x="131"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9" name="Google Shape;789;p32"/>
            <p:cNvSpPr/>
            <p:nvPr/>
          </p:nvSpPr>
          <p:spPr>
            <a:xfrm>
              <a:off x="4110038" y="4189413"/>
              <a:ext cx="65088" cy="65088"/>
            </a:xfrm>
            <a:custGeom>
              <a:rect b="b" l="l" r="r" t="t"/>
              <a:pathLst>
                <a:path extrusionOk="0" h="160" w="160">
                  <a:moveTo>
                    <a:pt x="28" y="132"/>
                  </a:moveTo>
                  <a:cubicBezTo>
                    <a:pt x="57" y="160"/>
                    <a:pt x="103" y="160"/>
                    <a:pt x="131" y="132"/>
                  </a:cubicBezTo>
                  <a:cubicBezTo>
                    <a:pt x="160" y="103"/>
                    <a:pt x="160" y="57"/>
                    <a:pt x="131" y="29"/>
                  </a:cubicBezTo>
                  <a:cubicBezTo>
                    <a:pt x="103" y="0"/>
                    <a:pt x="57" y="0"/>
                    <a:pt x="28" y="29"/>
                  </a:cubicBezTo>
                  <a:cubicBezTo>
                    <a:pt x="0" y="57"/>
                    <a:pt x="0" y="103"/>
                    <a:pt x="28" y="132"/>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90" name="Google Shape;790;p32"/>
          <p:cNvGrpSpPr/>
          <p:nvPr/>
        </p:nvGrpSpPr>
        <p:grpSpPr>
          <a:xfrm rot="-1800044">
            <a:off x="-745859" y="635328"/>
            <a:ext cx="2153749" cy="455885"/>
            <a:chOff x="4630756" y="1700569"/>
            <a:chExt cx="2153797" cy="455895"/>
          </a:xfrm>
        </p:grpSpPr>
        <p:sp>
          <p:nvSpPr>
            <p:cNvPr id="791" name="Google Shape;791;p32"/>
            <p:cNvSpPr/>
            <p:nvPr/>
          </p:nvSpPr>
          <p:spPr>
            <a:xfrm>
              <a:off x="4663179" y="173299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2" name="Google Shape;792;p32"/>
            <p:cNvSpPr/>
            <p:nvPr/>
          </p:nvSpPr>
          <p:spPr>
            <a:xfrm>
              <a:off x="6721253" y="1700569"/>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3" name="Google Shape;793;p32"/>
            <p:cNvSpPr/>
            <p:nvPr/>
          </p:nvSpPr>
          <p:spPr>
            <a:xfrm>
              <a:off x="4630756" y="2091364"/>
              <a:ext cx="651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94" name="Google Shape;794;p32"/>
          <p:cNvGrpSpPr/>
          <p:nvPr/>
        </p:nvGrpSpPr>
        <p:grpSpPr>
          <a:xfrm rot="2700000">
            <a:off x="7230561" y="13556"/>
            <a:ext cx="2153776" cy="455797"/>
            <a:chOff x="4886735" y="1558927"/>
            <a:chExt cx="2153797" cy="455801"/>
          </a:xfrm>
        </p:grpSpPr>
        <p:sp>
          <p:nvSpPr>
            <p:cNvPr id="795" name="Google Shape;795;p32"/>
            <p:cNvSpPr/>
            <p:nvPr/>
          </p:nvSpPr>
          <p:spPr>
            <a:xfrm>
              <a:off x="4919159" y="1591351"/>
              <a:ext cx="2090506" cy="390797"/>
            </a:xfrm>
            <a:custGeom>
              <a:rect b="b" l="l" r="r" t="t"/>
              <a:pathLst>
                <a:path extrusionOk="0" h="893" w="4768">
                  <a:moveTo>
                    <a:pt x="0" y="893"/>
                  </a:moveTo>
                  <a:lnTo>
                    <a:pt x="1232" y="893"/>
                  </a:lnTo>
                  <a:lnTo>
                    <a:pt x="2125" y="0"/>
                  </a:lnTo>
                  <a:lnTo>
                    <a:pt x="4768"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6" name="Google Shape;796;p32"/>
            <p:cNvSpPr/>
            <p:nvPr/>
          </p:nvSpPr>
          <p:spPr>
            <a:xfrm>
              <a:off x="4886735" y="1951428"/>
              <a:ext cx="651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7" name="Google Shape;797;p32"/>
            <p:cNvSpPr/>
            <p:nvPr/>
          </p:nvSpPr>
          <p:spPr>
            <a:xfrm>
              <a:off x="6977232" y="1558927"/>
              <a:ext cx="633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98" name="Google Shape;798;p32"/>
          <p:cNvGrpSpPr/>
          <p:nvPr/>
        </p:nvGrpSpPr>
        <p:grpSpPr>
          <a:xfrm>
            <a:off x="256349" y="3877055"/>
            <a:ext cx="1017112" cy="1274803"/>
            <a:chOff x="3406775" y="1971675"/>
            <a:chExt cx="946151" cy="1185863"/>
          </a:xfrm>
        </p:grpSpPr>
        <p:sp>
          <p:nvSpPr>
            <p:cNvPr id="799" name="Google Shape;799;p32"/>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0" name="Google Shape;800;p32"/>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1" name="Google Shape;801;p32"/>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02" name="Google Shape;802;p32"/>
          <p:cNvGrpSpPr/>
          <p:nvPr/>
        </p:nvGrpSpPr>
        <p:grpSpPr>
          <a:xfrm>
            <a:off x="3992084" y="4584112"/>
            <a:ext cx="855055" cy="686105"/>
            <a:chOff x="3524250" y="2062163"/>
            <a:chExt cx="795400" cy="638237"/>
          </a:xfrm>
        </p:grpSpPr>
        <p:sp>
          <p:nvSpPr>
            <p:cNvPr id="803" name="Google Shape;803;p32"/>
            <p:cNvSpPr/>
            <p:nvPr/>
          </p:nvSpPr>
          <p:spPr>
            <a:xfrm>
              <a:off x="3554413" y="2090738"/>
              <a:ext cx="736598" cy="581026"/>
            </a:xfrm>
            <a:custGeom>
              <a:rect b="b" l="l" r="r" t="t"/>
              <a:pathLst>
                <a:path extrusionOk="0" h="1422" w="1805">
                  <a:moveTo>
                    <a:pt x="1805" y="1422"/>
                  </a:moveTo>
                  <a:lnTo>
                    <a:pt x="729" y="1422"/>
                  </a:lnTo>
                  <a:lnTo>
                    <a:pt x="0" y="693"/>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4" name="Google Shape;804;p32"/>
            <p:cNvSpPr/>
            <p:nvPr/>
          </p:nvSpPr>
          <p:spPr>
            <a:xfrm>
              <a:off x="4260850" y="2641600"/>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5" name="Google Shape;805;p32"/>
            <p:cNvSpPr/>
            <p:nvPr/>
          </p:nvSpPr>
          <p:spPr>
            <a:xfrm>
              <a:off x="3524250" y="2062163"/>
              <a:ext cx="603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06" name="Google Shape;806;p32"/>
          <p:cNvGrpSpPr/>
          <p:nvPr/>
        </p:nvGrpSpPr>
        <p:grpSpPr>
          <a:xfrm rot="-899881">
            <a:off x="7944283" y="3325046"/>
            <a:ext cx="1868723" cy="1646861"/>
            <a:chOff x="2757488" y="0"/>
            <a:chExt cx="1738314" cy="1531934"/>
          </a:xfrm>
        </p:grpSpPr>
        <p:sp>
          <p:nvSpPr>
            <p:cNvPr id="807" name="Google Shape;807;p32"/>
            <p:cNvSpPr/>
            <p:nvPr/>
          </p:nvSpPr>
          <p:spPr>
            <a:xfrm>
              <a:off x="2786063" y="30163"/>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8" name="Google Shape;808;p32"/>
            <p:cNvSpPr/>
            <p:nvPr/>
          </p:nvSpPr>
          <p:spPr>
            <a:xfrm>
              <a:off x="2757488" y="1441450"/>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9" name="Google Shape;809;p32"/>
            <p:cNvSpPr/>
            <p:nvPr/>
          </p:nvSpPr>
          <p:spPr>
            <a:xfrm>
              <a:off x="4337050" y="0"/>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TITLE_AND_TWO_COLUMNS_1_1_1_1">
    <p:spTree>
      <p:nvGrpSpPr>
        <p:cNvPr id="810" name="Shape 810"/>
        <p:cNvGrpSpPr/>
        <p:nvPr/>
      </p:nvGrpSpPr>
      <p:grpSpPr>
        <a:xfrm>
          <a:off x="0" y="0"/>
          <a:ext cx="0" cy="0"/>
          <a:chOff x="0" y="0"/>
          <a:chExt cx="0" cy="0"/>
        </a:xfrm>
      </p:grpSpPr>
      <p:pic>
        <p:nvPicPr>
          <p:cNvPr id="811" name="Google Shape;811;p33"/>
          <p:cNvPicPr preferRelativeResize="0"/>
          <p:nvPr/>
        </p:nvPicPr>
        <p:blipFill rotWithShape="1">
          <a:blip r:embed="rId2">
            <a:alphaModFix/>
          </a:blip>
          <a:srcRect b="8581" l="776" r="924" t="8581"/>
          <a:stretch/>
        </p:blipFill>
        <p:spPr>
          <a:xfrm rot="10800000">
            <a:off x="0" y="-1"/>
            <a:ext cx="9157400" cy="5143500"/>
          </a:xfrm>
          <a:prstGeom prst="rect">
            <a:avLst/>
          </a:prstGeom>
          <a:noFill/>
          <a:ln>
            <a:noFill/>
          </a:ln>
        </p:spPr>
      </p:pic>
      <p:sp>
        <p:nvSpPr>
          <p:cNvPr id="812" name="Google Shape;812;p33"/>
          <p:cNvSpPr txBox="1"/>
          <p:nvPr>
            <p:ph type="title"/>
          </p:nvPr>
        </p:nvSpPr>
        <p:spPr>
          <a:xfrm>
            <a:off x="720000" y="540000"/>
            <a:ext cx="7704000" cy="572700"/>
          </a:xfrm>
          <a:prstGeom prst="rect">
            <a:avLst/>
          </a:prstGeom>
          <a:effectLst>
            <a:outerShdw blurRad="85725" rotWithShape="0" algn="bl">
              <a:schemeClr val="lt2"/>
            </a:outerShdw>
          </a:effectLst>
        </p:spPr>
        <p:txBody>
          <a:bodyPr anchorCtr="0" anchor="ctr" bIns="91425" lIns="91425" spcFirstLastPara="1" rIns="91425" wrap="square" tIns="91425">
            <a:noAutofit/>
          </a:bodyPr>
          <a:lstStyle>
            <a:lvl1pPr lvl="0" rtl="0" algn="ctr">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13" name="Google Shape;813;p33"/>
          <p:cNvSpPr txBox="1"/>
          <p:nvPr>
            <p:ph idx="1" type="body"/>
          </p:nvPr>
        </p:nvSpPr>
        <p:spPr>
          <a:xfrm>
            <a:off x="720000" y="1295150"/>
            <a:ext cx="3852000" cy="27507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814" name="Google Shape;814;p33"/>
          <p:cNvSpPr txBox="1"/>
          <p:nvPr>
            <p:ph idx="2" type="body"/>
          </p:nvPr>
        </p:nvSpPr>
        <p:spPr>
          <a:xfrm>
            <a:off x="4572000" y="1927650"/>
            <a:ext cx="3852000" cy="21186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grpSp>
        <p:nvGrpSpPr>
          <p:cNvPr id="815" name="Google Shape;815;p33"/>
          <p:cNvGrpSpPr/>
          <p:nvPr/>
        </p:nvGrpSpPr>
        <p:grpSpPr>
          <a:xfrm rot="9900119">
            <a:off x="105406" y="4817259"/>
            <a:ext cx="1868723" cy="1646861"/>
            <a:chOff x="2757488" y="0"/>
            <a:chExt cx="1738314" cy="1531934"/>
          </a:xfrm>
        </p:grpSpPr>
        <p:sp>
          <p:nvSpPr>
            <p:cNvPr id="816" name="Google Shape;816;p33"/>
            <p:cNvSpPr/>
            <p:nvPr/>
          </p:nvSpPr>
          <p:spPr>
            <a:xfrm>
              <a:off x="2786063" y="30163"/>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7" name="Google Shape;817;p33"/>
            <p:cNvSpPr/>
            <p:nvPr/>
          </p:nvSpPr>
          <p:spPr>
            <a:xfrm>
              <a:off x="2757488" y="1441450"/>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8" name="Google Shape;818;p33"/>
            <p:cNvSpPr/>
            <p:nvPr/>
          </p:nvSpPr>
          <p:spPr>
            <a:xfrm>
              <a:off x="4337050" y="0"/>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19" name="Google Shape;819;p33"/>
          <p:cNvGrpSpPr/>
          <p:nvPr/>
        </p:nvGrpSpPr>
        <p:grpSpPr>
          <a:xfrm rot="8999956">
            <a:off x="1586099" y="-444357"/>
            <a:ext cx="2153749" cy="455791"/>
            <a:chOff x="4886735" y="1558927"/>
            <a:chExt cx="2153797" cy="455801"/>
          </a:xfrm>
        </p:grpSpPr>
        <p:sp>
          <p:nvSpPr>
            <p:cNvPr id="820" name="Google Shape;820;p33"/>
            <p:cNvSpPr/>
            <p:nvPr/>
          </p:nvSpPr>
          <p:spPr>
            <a:xfrm>
              <a:off x="4919159" y="1591351"/>
              <a:ext cx="2090506" cy="390797"/>
            </a:xfrm>
            <a:custGeom>
              <a:rect b="b" l="l" r="r" t="t"/>
              <a:pathLst>
                <a:path extrusionOk="0" h="893" w="4768">
                  <a:moveTo>
                    <a:pt x="0" y="893"/>
                  </a:moveTo>
                  <a:lnTo>
                    <a:pt x="1232" y="893"/>
                  </a:lnTo>
                  <a:lnTo>
                    <a:pt x="2125" y="0"/>
                  </a:lnTo>
                  <a:lnTo>
                    <a:pt x="4768"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1" name="Google Shape;821;p33"/>
            <p:cNvSpPr/>
            <p:nvPr/>
          </p:nvSpPr>
          <p:spPr>
            <a:xfrm>
              <a:off x="4886735" y="1951428"/>
              <a:ext cx="651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2" name="Google Shape;822;p33"/>
            <p:cNvSpPr/>
            <p:nvPr/>
          </p:nvSpPr>
          <p:spPr>
            <a:xfrm>
              <a:off x="6977232" y="1558927"/>
              <a:ext cx="633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23" name="Google Shape;823;p33"/>
          <p:cNvGrpSpPr/>
          <p:nvPr/>
        </p:nvGrpSpPr>
        <p:grpSpPr>
          <a:xfrm rot="-899881">
            <a:off x="7944639" y="3601159"/>
            <a:ext cx="1868723" cy="1646861"/>
            <a:chOff x="2757488" y="0"/>
            <a:chExt cx="1738314" cy="1531934"/>
          </a:xfrm>
        </p:grpSpPr>
        <p:sp>
          <p:nvSpPr>
            <p:cNvPr id="824" name="Google Shape;824;p33"/>
            <p:cNvSpPr/>
            <p:nvPr/>
          </p:nvSpPr>
          <p:spPr>
            <a:xfrm>
              <a:off x="2786063" y="30163"/>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5" name="Google Shape;825;p33"/>
            <p:cNvSpPr/>
            <p:nvPr/>
          </p:nvSpPr>
          <p:spPr>
            <a:xfrm>
              <a:off x="2757488" y="1441450"/>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6" name="Google Shape;826;p33"/>
            <p:cNvSpPr/>
            <p:nvPr/>
          </p:nvSpPr>
          <p:spPr>
            <a:xfrm>
              <a:off x="4337050" y="0"/>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27" name="Google Shape;827;p33"/>
          <p:cNvGrpSpPr/>
          <p:nvPr/>
        </p:nvGrpSpPr>
        <p:grpSpPr>
          <a:xfrm rot="-4500119">
            <a:off x="7477602" y="-649229"/>
            <a:ext cx="1017132" cy="1274827"/>
            <a:chOff x="3406775" y="1971675"/>
            <a:chExt cx="946151" cy="1185863"/>
          </a:xfrm>
        </p:grpSpPr>
        <p:sp>
          <p:nvSpPr>
            <p:cNvPr id="828" name="Google Shape;828;p33"/>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9" name="Google Shape;829;p33"/>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0" name="Google Shape;830;p33"/>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31" name="Google Shape;831;p33"/>
          <p:cNvGrpSpPr/>
          <p:nvPr/>
        </p:nvGrpSpPr>
        <p:grpSpPr>
          <a:xfrm rot="-8100000">
            <a:off x="2123731" y="50888"/>
            <a:ext cx="649282" cy="179386"/>
            <a:chOff x="3525838" y="4135438"/>
            <a:chExt cx="649288" cy="179388"/>
          </a:xfrm>
        </p:grpSpPr>
        <p:sp>
          <p:nvSpPr>
            <p:cNvPr id="832" name="Google Shape;832;p33"/>
            <p:cNvSpPr/>
            <p:nvPr/>
          </p:nvSpPr>
          <p:spPr>
            <a:xfrm>
              <a:off x="3557588" y="4135438"/>
              <a:ext cx="584199" cy="146050"/>
            </a:xfrm>
            <a:custGeom>
              <a:rect b="b" l="l" r="r" t="t"/>
              <a:pathLst>
                <a:path extrusionOk="0" h="359" w="1432">
                  <a:moveTo>
                    <a:pt x="0" y="359"/>
                  </a:moveTo>
                  <a:lnTo>
                    <a:pt x="358" y="0"/>
                  </a:lnTo>
                  <a:lnTo>
                    <a:pt x="1221" y="0"/>
                  </a:lnTo>
                  <a:lnTo>
                    <a:pt x="1432" y="211"/>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3" name="Google Shape;833;p33"/>
            <p:cNvSpPr/>
            <p:nvPr/>
          </p:nvSpPr>
          <p:spPr>
            <a:xfrm>
              <a:off x="3525838" y="4249738"/>
              <a:ext cx="65088" cy="65088"/>
            </a:xfrm>
            <a:custGeom>
              <a:rect b="b" l="l" r="r" t="t"/>
              <a:pathLst>
                <a:path extrusionOk="0" h="160" w="160">
                  <a:moveTo>
                    <a:pt x="131" y="131"/>
                  </a:moveTo>
                  <a:cubicBezTo>
                    <a:pt x="103" y="160"/>
                    <a:pt x="57" y="160"/>
                    <a:pt x="28" y="131"/>
                  </a:cubicBezTo>
                  <a:cubicBezTo>
                    <a:pt x="0" y="103"/>
                    <a:pt x="0" y="57"/>
                    <a:pt x="28" y="28"/>
                  </a:cubicBezTo>
                  <a:cubicBezTo>
                    <a:pt x="57" y="0"/>
                    <a:pt x="103" y="0"/>
                    <a:pt x="131" y="28"/>
                  </a:cubicBezTo>
                  <a:cubicBezTo>
                    <a:pt x="160" y="57"/>
                    <a:pt x="160" y="103"/>
                    <a:pt x="131"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4" name="Google Shape;834;p33"/>
            <p:cNvSpPr/>
            <p:nvPr/>
          </p:nvSpPr>
          <p:spPr>
            <a:xfrm>
              <a:off x="4110038" y="4189413"/>
              <a:ext cx="65088" cy="65088"/>
            </a:xfrm>
            <a:custGeom>
              <a:rect b="b" l="l" r="r" t="t"/>
              <a:pathLst>
                <a:path extrusionOk="0" h="160" w="160">
                  <a:moveTo>
                    <a:pt x="28" y="132"/>
                  </a:moveTo>
                  <a:cubicBezTo>
                    <a:pt x="57" y="160"/>
                    <a:pt x="103" y="160"/>
                    <a:pt x="131" y="132"/>
                  </a:cubicBezTo>
                  <a:cubicBezTo>
                    <a:pt x="160" y="103"/>
                    <a:pt x="160" y="57"/>
                    <a:pt x="131" y="29"/>
                  </a:cubicBezTo>
                  <a:cubicBezTo>
                    <a:pt x="103" y="0"/>
                    <a:pt x="57" y="0"/>
                    <a:pt x="28" y="29"/>
                  </a:cubicBezTo>
                  <a:cubicBezTo>
                    <a:pt x="0" y="57"/>
                    <a:pt x="0" y="103"/>
                    <a:pt x="28" y="132"/>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835" name="Shape 835"/>
        <p:cNvGrpSpPr/>
        <p:nvPr/>
      </p:nvGrpSpPr>
      <p:grpSpPr>
        <a:xfrm>
          <a:off x="0" y="0"/>
          <a:ext cx="0" cy="0"/>
          <a:chOff x="0" y="0"/>
          <a:chExt cx="0" cy="0"/>
        </a:xfrm>
      </p:grpSpPr>
      <p:pic>
        <p:nvPicPr>
          <p:cNvPr id="836" name="Google Shape;836;p34"/>
          <p:cNvPicPr preferRelativeResize="0"/>
          <p:nvPr/>
        </p:nvPicPr>
        <p:blipFill rotWithShape="1">
          <a:blip r:embed="rId2">
            <a:alphaModFix/>
          </a:blip>
          <a:srcRect b="8581" l="1019" r="921" t="8581"/>
          <a:stretch/>
        </p:blipFill>
        <p:spPr>
          <a:xfrm rot="10800000">
            <a:off x="0" y="-1"/>
            <a:ext cx="9135475" cy="5143500"/>
          </a:xfrm>
          <a:prstGeom prst="rect">
            <a:avLst/>
          </a:prstGeom>
          <a:noFill/>
          <a:ln>
            <a:noFill/>
          </a:ln>
        </p:spPr>
      </p:pic>
      <p:sp>
        <p:nvSpPr>
          <p:cNvPr id="837" name="Google Shape;837;p34"/>
          <p:cNvSpPr txBox="1"/>
          <p:nvPr>
            <p:ph idx="1" type="subTitle"/>
          </p:nvPr>
        </p:nvSpPr>
        <p:spPr>
          <a:xfrm>
            <a:off x="720000" y="2783138"/>
            <a:ext cx="2336400" cy="436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Allerta Stencil"/>
              <a:buNone/>
              <a:defRPr sz="2000">
                <a:solidFill>
                  <a:schemeClr val="dk2"/>
                </a:solidFill>
                <a:latin typeface="Allerta Stencil"/>
                <a:ea typeface="Allerta Stencil"/>
                <a:cs typeface="Allerta Stencil"/>
                <a:sym typeface="Allerta Stencil"/>
              </a:defRPr>
            </a:lvl1pPr>
            <a:lvl2pPr lvl="1" rtl="0" algn="ctr">
              <a:lnSpc>
                <a:spcPct val="100000"/>
              </a:lnSpc>
              <a:spcBef>
                <a:spcPts val="0"/>
              </a:spcBef>
              <a:spcAft>
                <a:spcPts val="0"/>
              </a:spcAft>
              <a:buSzPts val="2400"/>
              <a:buFont typeface="Allerta Stencil"/>
              <a:buNone/>
              <a:defRPr sz="2400">
                <a:latin typeface="Allerta Stencil"/>
                <a:ea typeface="Allerta Stencil"/>
                <a:cs typeface="Allerta Stencil"/>
                <a:sym typeface="Allerta Stencil"/>
              </a:defRPr>
            </a:lvl2pPr>
            <a:lvl3pPr lvl="2" rtl="0" algn="ctr">
              <a:lnSpc>
                <a:spcPct val="100000"/>
              </a:lnSpc>
              <a:spcBef>
                <a:spcPts val="0"/>
              </a:spcBef>
              <a:spcAft>
                <a:spcPts val="0"/>
              </a:spcAft>
              <a:buSzPts val="2400"/>
              <a:buFont typeface="Allerta Stencil"/>
              <a:buNone/>
              <a:defRPr sz="2400">
                <a:latin typeface="Allerta Stencil"/>
                <a:ea typeface="Allerta Stencil"/>
                <a:cs typeface="Allerta Stencil"/>
                <a:sym typeface="Allerta Stencil"/>
              </a:defRPr>
            </a:lvl3pPr>
            <a:lvl4pPr lvl="3" rtl="0" algn="ctr">
              <a:lnSpc>
                <a:spcPct val="100000"/>
              </a:lnSpc>
              <a:spcBef>
                <a:spcPts val="0"/>
              </a:spcBef>
              <a:spcAft>
                <a:spcPts val="0"/>
              </a:spcAft>
              <a:buSzPts val="2400"/>
              <a:buFont typeface="Allerta Stencil"/>
              <a:buNone/>
              <a:defRPr sz="2400">
                <a:latin typeface="Allerta Stencil"/>
                <a:ea typeface="Allerta Stencil"/>
                <a:cs typeface="Allerta Stencil"/>
                <a:sym typeface="Allerta Stencil"/>
              </a:defRPr>
            </a:lvl4pPr>
            <a:lvl5pPr lvl="4" rtl="0" algn="ctr">
              <a:lnSpc>
                <a:spcPct val="100000"/>
              </a:lnSpc>
              <a:spcBef>
                <a:spcPts val="0"/>
              </a:spcBef>
              <a:spcAft>
                <a:spcPts val="0"/>
              </a:spcAft>
              <a:buSzPts val="2400"/>
              <a:buFont typeface="Allerta Stencil"/>
              <a:buNone/>
              <a:defRPr sz="2400">
                <a:latin typeface="Allerta Stencil"/>
                <a:ea typeface="Allerta Stencil"/>
                <a:cs typeface="Allerta Stencil"/>
                <a:sym typeface="Allerta Stencil"/>
              </a:defRPr>
            </a:lvl5pPr>
            <a:lvl6pPr lvl="5" rtl="0" algn="ctr">
              <a:lnSpc>
                <a:spcPct val="100000"/>
              </a:lnSpc>
              <a:spcBef>
                <a:spcPts val="0"/>
              </a:spcBef>
              <a:spcAft>
                <a:spcPts val="0"/>
              </a:spcAft>
              <a:buSzPts val="2400"/>
              <a:buFont typeface="Allerta Stencil"/>
              <a:buNone/>
              <a:defRPr sz="2400">
                <a:latin typeface="Allerta Stencil"/>
                <a:ea typeface="Allerta Stencil"/>
                <a:cs typeface="Allerta Stencil"/>
                <a:sym typeface="Allerta Stencil"/>
              </a:defRPr>
            </a:lvl6pPr>
            <a:lvl7pPr lvl="6" rtl="0" algn="ctr">
              <a:lnSpc>
                <a:spcPct val="100000"/>
              </a:lnSpc>
              <a:spcBef>
                <a:spcPts val="0"/>
              </a:spcBef>
              <a:spcAft>
                <a:spcPts val="0"/>
              </a:spcAft>
              <a:buSzPts val="2400"/>
              <a:buFont typeface="Allerta Stencil"/>
              <a:buNone/>
              <a:defRPr sz="2400">
                <a:latin typeface="Allerta Stencil"/>
                <a:ea typeface="Allerta Stencil"/>
                <a:cs typeface="Allerta Stencil"/>
                <a:sym typeface="Allerta Stencil"/>
              </a:defRPr>
            </a:lvl7pPr>
            <a:lvl8pPr lvl="7" rtl="0" algn="ctr">
              <a:lnSpc>
                <a:spcPct val="100000"/>
              </a:lnSpc>
              <a:spcBef>
                <a:spcPts val="0"/>
              </a:spcBef>
              <a:spcAft>
                <a:spcPts val="0"/>
              </a:spcAft>
              <a:buSzPts val="2400"/>
              <a:buFont typeface="Allerta Stencil"/>
              <a:buNone/>
              <a:defRPr sz="2400">
                <a:latin typeface="Allerta Stencil"/>
                <a:ea typeface="Allerta Stencil"/>
                <a:cs typeface="Allerta Stencil"/>
                <a:sym typeface="Allerta Stencil"/>
              </a:defRPr>
            </a:lvl8pPr>
            <a:lvl9pPr lvl="8" rtl="0" algn="ctr">
              <a:lnSpc>
                <a:spcPct val="100000"/>
              </a:lnSpc>
              <a:spcBef>
                <a:spcPts val="0"/>
              </a:spcBef>
              <a:spcAft>
                <a:spcPts val="0"/>
              </a:spcAft>
              <a:buSzPts val="2400"/>
              <a:buFont typeface="Allerta Stencil"/>
              <a:buNone/>
              <a:defRPr sz="2400">
                <a:latin typeface="Allerta Stencil"/>
                <a:ea typeface="Allerta Stencil"/>
                <a:cs typeface="Allerta Stencil"/>
                <a:sym typeface="Allerta Stencil"/>
              </a:defRPr>
            </a:lvl9pPr>
          </a:lstStyle>
          <a:p/>
        </p:txBody>
      </p:sp>
      <p:sp>
        <p:nvSpPr>
          <p:cNvPr id="838" name="Google Shape;838;p34"/>
          <p:cNvSpPr txBox="1"/>
          <p:nvPr>
            <p:ph idx="2" type="subTitle"/>
          </p:nvPr>
        </p:nvSpPr>
        <p:spPr>
          <a:xfrm>
            <a:off x="720000" y="3247975"/>
            <a:ext cx="2336400" cy="655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39" name="Google Shape;839;p34"/>
          <p:cNvSpPr txBox="1"/>
          <p:nvPr>
            <p:ph idx="3" type="subTitle"/>
          </p:nvPr>
        </p:nvSpPr>
        <p:spPr>
          <a:xfrm>
            <a:off x="3403800" y="3247975"/>
            <a:ext cx="2336400" cy="655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40" name="Google Shape;840;p34"/>
          <p:cNvSpPr txBox="1"/>
          <p:nvPr>
            <p:ph idx="4" type="subTitle"/>
          </p:nvPr>
        </p:nvSpPr>
        <p:spPr>
          <a:xfrm>
            <a:off x="6087600" y="3247975"/>
            <a:ext cx="2336400" cy="655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41" name="Google Shape;841;p34"/>
          <p:cNvSpPr txBox="1"/>
          <p:nvPr>
            <p:ph type="title"/>
          </p:nvPr>
        </p:nvSpPr>
        <p:spPr>
          <a:xfrm>
            <a:off x="720000" y="550400"/>
            <a:ext cx="7704000" cy="572700"/>
          </a:xfrm>
          <a:prstGeom prst="rect">
            <a:avLst/>
          </a:prstGeom>
          <a:effectLst>
            <a:outerShdw blurRad="85725" rotWithShape="0" algn="bl" dist="19050">
              <a:schemeClr val="lt2"/>
            </a:outerShdw>
          </a:effectLst>
        </p:spPr>
        <p:txBody>
          <a:bodyPr anchorCtr="0" anchor="ctr" bIns="91425" lIns="91425" spcFirstLastPara="1" rIns="91425" wrap="square" tIns="91425">
            <a:noAutofit/>
          </a:bodyPr>
          <a:lstStyle>
            <a:lvl1pPr lvl="0" rtl="0" algn="ctr">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42" name="Google Shape;842;p34"/>
          <p:cNvSpPr txBox="1"/>
          <p:nvPr>
            <p:ph idx="5" type="subTitle"/>
          </p:nvPr>
        </p:nvSpPr>
        <p:spPr>
          <a:xfrm>
            <a:off x="3403800" y="2783138"/>
            <a:ext cx="2336400" cy="436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Allerta Stencil"/>
              <a:buNone/>
              <a:defRPr sz="2000">
                <a:solidFill>
                  <a:schemeClr val="dk2"/>
                </a:solidFill>
                <a:latin typeface="Allerta Stencil"/>
                <a:ea typeface="Allerta Stencil"/>
                <a:cs typeface="Allerta Stencil"/>
                <a:sym typeface="Allerta Stencil"/>
              </a:defRPr>
            </a:lvl1pPr>
            <a:lvl2pPr lvl="1" rtl="0" algn="ctr">
              <a:lnSpc>
                <a:spcPct val="100000"/>
              </a:lnSpc>
              <a:spcBef>
                <a:spcPts val="0"/>
              </a:spcBef>
              <a:spcAft>
                <a:spcPts val="0"/>
              </a:spcAft>
              <a:buSzPts val="2400"/>
              <a:buFont typeface="Allerta Stencil"/>
              <a:buNone/>
              <a:defRPr sz="2400">
                <a:latin typeface="Allerta Stencil"/>
                <a:ea typeface="Allerta Stencil"/>
                <a:cs typeface="Allerta Stencil"/>
                <a:sym typeface="Allerta Stencil"/>
              </a:defRPr>
            </a:lvl2pPr>
            <a:lvl3pPr lvl="2" rtl="0" algn="ctr">
              <a:lnSpc>
                <a:spcPct val="100000"/>
              </a:lnSpc>
              <a:spcBef>
                <a:spcPts val="0"/>
              </a:spcBef>
              <a:spcAft>
                <a:spcPts val="0"/>
              </a:spcAft>
              <a:buSzPts val="2400"/>
              <a:buFont typeface="Allerta Stencil"/>
              <a:buNone/>
              <a:defRPr sz="2400">
                <a:latin typeface="Allerta Stencil"/>
                <a:ea typeface="Allerta Stencil"/>
                <a:cs typeface="Allerta Stencil"/>
                <a:sym typeface="Allerta Stencil"/>
              </a:defRPr>
            </a:lvl3pPr>
            <a:lvl4pPr lvl="3" rtl="0" algn="ctr">
              <a:lnSpc>
                <a:spcPct val="100000"/>
              </a:lnSpc>
              <a:spcBef>
                <a:spcPts val="0"/>
              </a:spcBef>
              <a:spcAft>
                <a:spcPts val="0"/>
              </a:spcAft>
              <a:buSzPts val="2400"/>
              <a:buFont typeface="Allerta Stencil"/>
              <a:buNone/>
              <a:defRPr sz="2400">
                <a:latin typeface="Allerta Stencil"/>
                <a:ea typeface="Allerta Stencil"/>
                <a:cs typeface="Allerta Stencil"/>
                <a:sym typeface="Allerta Stencil"/>
              </a:defRPr>
            </a:lvl4pPr>
            <a:lvl5pPr lvl="4" rtl="0" algn="ctr">
              <a:lnSpc>
                <a:spcPct val="100000"/>
              </a:lnSpc>
              <a:spcBef>
                <a:spcPts val="0"/>
              </a:spcBef>
              <a:spcAft>
                <a:spcPts val="0"/>
              </a:spcAft>
              <a:buSzPts val="2400"/>
              <a:buFont typeface="Allerta Stencil"/>
              <a:buNone/>
              <a:defRPr sz="2400">
                <a:latin typeface="Allerta Stencil"/>
                <a:ea typeface="Allerta Stencil"/>
                <a:cs typeface="Allerta Stencil"/>
                <a:sym typeface="Allerta Stencil"/>
              </a:defRPr>
            </a:lvl5pPr>
            <a:lvl6pPr lvl="5" rtl="0" algn="ctr">
              <a:lnSpc>
                <a:spcPct val="100000"/>
              </a:lnSpc>
              <a:spcBef>
                <a:spcPts val="0"/>
              </a:spcBef>
              <a:spcAft>
                <a:spcPts val="0"/>
              </a:spcAft>
              <a:buSzPts val="2400"/>
              <a:buFont typeface="Allerta Stencil"/>
              <a:buNone/>
              <a:defRPr sz="2400">
                <a:latin typeface="Allerta Stencil"/>
                <a:ea typeface="Allerta Stencil"/>
                <a:cs typeface="Allerta Stencil"/>
                <a:sym typeface="Allerta Stencil"/>
              </a:defRPr>
            </a:lvl6pPr>
            <a:lvl7pPr lvl="6" rtl="0" algn="ctr">
              <a:lnSpc>
                <a:spcPct val="100000"/>
              </a:lnSpc>
              <a:spcBef>
                <a:spcPts val="0"/>
              </a:spcBef>
              <a:spcAft>
                <a:spcPts val="0"/>
              </a:spcAft>
              <a:buSzPts val="2400"/>
              <a:buFont typeface="Allerta Stencil"/>
              <a:buNone/>
              <a:defRPr sz="2400">
                <a:latin typeface="Allerta Stencil"/>
                <a:ea typeface="Allerta Stencil"/>
                <a:cs typeface="Allerta Stencil"/>
                <a:sym typeface="Allerta Stencil"/>
              </a:defRPr>
            </a:lvl7pPr>
            <a:lvl8pPr lvl="7" rtl="0" algn="ctr">
              <a:lnSpc>
                <a:spcPct val="100000"/>
              </a:lnSpc>
              <a:spcBef>
                <a:spcPts val="0"/>
              </a:spcBef>
              <a:spcAft>
                <a:spcPts val="0"/>
              </a:spcAft>
              <a:buSzPts val="2400"/>
              <a:buFont typeface="Allerta Stencil"/>
              <a:buNone/>
              <a:defRPr sz="2400">
                <a:latin typeface="Allerta Stencil"/>
                <a:ea typeface="Allerta Stencil"/>
                <a:cs typeface="Allerta Stencil"/>
                <a:sym typeface="Allerta Stencil"/>
              </a:defRPr>
            </a:lvl8pPr>
            <a:lvl9pPr lvl="8" rtl="0" algn="ctr">
              <a:lnSpc>
                <a:spcPct val="100000"/>
              </a:lnSpc>
              <a:spcBef>
                <a:spcPts val="0"/>
              </a:spcBef>
              <a:spcAft>
                <a:spcPts val="0"/>
              </a:spcAft>
              <a:buSzPts val="2400"/>
              <a:buFont typeface="Allerta Stencil"/>
              <a:buNone/>
              <a:defRPr sz="2400">
                <a:latin typeface="Allerta Stencil"/>
                <a:ea typeface="Allerta Stencil"/>
                <a:cs typeface="Allerta Stencil"/>
                <a:sym typeface="Allerta Stencil"/>
              </a:defRPr>
            </a:lvl9pPr>
          </a:lstStyle>
          <a:p/>
        </p:txBody>
      </p:sp>
      <p:sp>
        <p:nvSpPr>
          <p:cNvPr id="843" name="Google Shape;843;p34"/>
          <p:cNvSpPr txBox="1"/>
          <p:nvPr>
            <p:ph idx="6" type="subTitle"/>
          </p:nvPr>
        </p:nvSpPr>
        <p:spPr>
          <a:xfrm>
            <a:off x="6087600" y="2783138"/>
            <a:ext cx="2336400" cy="436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Allerta Stencil"/>
              <a:buNone/>
              <a:defRPr sz="2000">
                <a:solidFill>
                  <a:schemeClr val="dk2"/>
                </a:solidFill>
                <a:latin typeface="Allerta Stencil"/>
                <a:ea typeface="Allerta Stencil"/>
                <a:cs typeface="Allerta Stencil"/>
                <a:sym typeface="Allerta Stencil"/>
              </a:defRPr>
            </a:lvl1pPr>
            <a:lvl2pPr lvl="1" rtl="0" algn="ctr">
              <a:lnSpc>
                <a:spcPct val="100000"/>
              </a:lnSpc>
              <a:spcBef>
                <a:spcPts val="0"/>
              </a:spcBef>
              <a:spcAft>
                <a:spcPts val="0"/>
              </a:spcAft>
              <a:buSzPts val="2400"/>
              <a:buFont typeface="Allerta Stencil"/>
              <a:buNone/>
              <a:defRPr sz="2400">
                <a:latin typeface="Allerta Stencil"/>
                <a:ea typeface="Allerta Stencil"/>
                <a:cs typeface="Allerta Stencil"/>
                <a:sym typeface="Allerta Stencil"/>
              </a:defRPr>
            </a:lvl2pPr>
            <a:lvl3pPr lvl="2" rtl="0" algn="ctr">
              <a:lnSpc>
                <a:spcPct val="100000"/>
              </a:lnSpc>
              <a:spcBef>
                <a:spcPts val="0"/>
              </a:spcBef>
              <a:spcAft>
                <a:spcPts val="0"/>
              </a:spcAft>
              <a:buSzPts val="2400"/>
              <a:buFont typeface="Allerta Stencil"/>
              <a:buNone/>
              <a:defRPr sz="2400">
                <a:latin typeface="Allerta Stencil"/>
                <a:ea typeface="Allerta Stencil"/>
                <a:cs typeface="Allerta Stencil"/>
                <a:sym typeface="Allerta Stencil"/>
              </a:defRPr>
            </a:lvl3pPr>
            <a:lvl4pPr lvl="3" rtl="0" algn="ctr">
              <a:lnSpc>
                <a:spcPct val="100000"/>
              </a:lnSpc>
              <a:spcBef>
                <a:spcPts val="0"/>
              </a:spcBef>
              <a:spcAft>
                <a:spcPts val="0"/>
              </a:spcAft>
              <a:buSzPts val="2400"/>
              <a:buFont typeface="Allerta Stencil"/>
              <a:buNone/>
              <a:defRPr sz="2400">
                <a:latin typeface="Allerta Stencil"/>
                <a:ea typeface="Allerta Stencil"/>
                <a:cs typeface="Allerta Stencil"/>
                <a:sym typeface="Allerta Stencil"/>
              </a:defRPr>
            </a:lvl4pPr>
            <a:lvl5pPr lvl="4" rtl="0" algn="ctr">
              <a:lnSpc>
                <a:spcPct val="100000"/>
              </a:lnSpc>
              <a:spcBef>
                <a:spcPts val="0"/>
              </a:spcBef>
              <a:spcAft>
                <a:spcPts val="0"/>
              </a:spcAft>
              <a:buSzPts val="2400"/>
              <a:buFont typeface="Allerta Stencil"/>
              <a:buNone/>
              <a:defRPr sz="2400">
                <a:latin typeface="Allerta Stencil"/>
                <a:ea typeface="Allerta Stencil"/>
                <a:cs typeface="Allerta Stencil"/>
                <a:sym typeface="Allerta Stencil"/>
              </a:defRPr>
            </a:lvl5pPr>
            <a:lvl6pPr lvl="5" rtl="0" algn="ctr">
              <a:lnSpc>
                <a:spcPct val="100000"/>
              </a:lnSpc>
              <a:spcBef>
                <a:spcPts val="0"/>
              </a:spcBef>
              <a:spcAft>
                <a:spcPts val="0"/>
              </a:spcAft>
              <a:buSzPts val="2400"/>
              <a:buFont typeface="Allerta Stencil"/>
              <a:buNone/>
              <a:defRPr sz="2400">
                <a:latin typeface="Allerta Stencil"/>
                <a:ea typeface="Allerta Stencil"/>
                <a:cs typeface="Allerta Stencil"/>
                <a:sym typeface="Allerta Stencil"/>
              </a:defRPr>
            </a:lvl6pPr>
            <a:lvl7pPr lvl="6" rtl="0" algn="ctr">
              <a:lnSpc>
                <a:spcPct val="100000"/>
              </a:lnSpc>
              <a:spcBef>
                <a:spcPts val="0"/>
              </a:spcBef>
              <a:spcAft>
                <a:spcPts val="0"/>
              </a:spcAft>
              <a:buSzPts val="2400"/>
              <a:buFont typeface="Allerta Stencil"/>
              <a:buNone/>
              <a:defRPr sz="2400">
                <a:latin typeface="Allerta Stencil"/>
                <a:ea typeface="Allerta Stencil"/>
                <a:cs typeface="Allerta Stencil"/>
                <a:sym typeface="Allerta Stencil"/>
              </a:defRPr>
            </a:lvl7pPr>
            <a:lvl8pPr lvl="7" rtl="0" algn="ctr">
              <a:lnSpc>
                <a:spcPct val="100000"/>
              </a:lnSpc>
              <a:spcBef>
                <a:spcPts val="0"/>
              </a:spcBef>
              <a:spcAft>
                <a:spcPts val="0"/>
              </a:spcAft>
              <a:buSzPts val="2400"/>
              <a:buFont typeface="Allerta Stencil"/>
              <a:buNone/>
              <a:defRPr sz="2400">
                <a:latin typeface="Allerta Stencil"/>
                <a:ea typeface="Allerta Stencil"/>
                <a:cs typeface="Allerta Stencil"/>
                <a:sym typeface="Allerta Stencil"/>
              </a:defRPr>
            </a:lvl8pPr>
            <a:lvl9pPr lvl="8" rtl="0" algn="ctr">
              <a:lnSpc>
                <a:spcPct val="100000"/>
              </a:lnSpc>
              <a:spcBef>
                <a:spcPts val="0"/>
              </a:spcBef>
              <a:spcAft>
                <a:spcPts val="0"/>
              </a:spcAft>
              <a:buSzPts val="2400"/>
              <a:buFont typeface="Allerta Stencil"/>
              <a:buNone/>
              <a:defRPr sz="2400">
                <a:latin typeface="Allerta Stencil"/>
                <a:ea typeface="Allerta Stencil"/>
                <a:cs typeface="Allerta Stencil"/>
                <a:sym typeface="Allerta Stencil"/>
              </a:defRPr>
            </a:lvl9pPr>
          </a:lstStyle>
          <a:p/>
        </p:txBody>
      </p:sp>
      <p:grpSp>
        <p:nvGrpSpPr>
          <p:cNvPr id="844" name="Google Shape;844;p34"/>
          <p:cNvGrpSpPr/>
          <p:nvPr/>
        </p:nvGrpSpPr>
        <p:grpSpPr>
          <a:xfrm>
            <a:off x="-1076902" y="-195858"/>
            <a:ext cx="10320670" cy="6081984"/>
            <a:chOff x="-1076902" y="-195858"/>
            <a:chExt cx="10320670" cy="6081984"/>
          </a:xfrm>
        </p:grpSpPr>
        <p:grpSp>
          <p:nvGrpSpPr>
            <p:cNvPr id="845" name="Google Shape;845;p34"/>
            <p:cNvGrpSpPr/>
            <p:nvPr/>
          </p:nvGrpSpPr>
          <p:grpSpPr>
            <a:xfrm rot="-9900040">
              <a:off x="539535" y="105137"/>
              <a:ext cx="649269" cy="179383"/>
              <a:chOff x="3525838" y="4135438"/>
              <a:chExt cx="649288" cy="179388"/>
            </a:xfrm>
          </p:grpSpPr>
          <p:sp>
            <p:nvSpPr>
              <p:cNvPr id="846" name="Google Shape;846;p34"/>
              <p:cNvSpPr/>
              <p:nvPr/>
            </p:nvSpPr>
            <p:spPr>
              <a:xfrm>
                <a:off x="3557588" y="4135438"/>
                <a:ext cx="584199" cy="146050"/>
              </a:xfrm>
              <a:custGeom>
                <a:rect b="b" l="l" r="r" t="t"/>
                <a:pathLst>
                  <a:path extrusionOk="0" h="359" w="1432">
                    <a:moveTo>
                      <a:pt x="0" y="359"/>
                    </a:moveTo>
                    <a:lnTo>
                      <a:pt x="358" y="0"/>
                    </a:lnTo>
                    <a:lnTo>
                      <a:pt x="1221" y="0"/>
                    </a:lnTo>
                    <a:lnTo>
                      <a:pt x="1432" y="211"/>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7" name="Google Shape;847;p34"/>
              <p:cNvSpPr/>
              <p:nvPr/>
            </p:nvSpPr>
            <p:spPr>
              <a:xfrm>
                <a:off x="3525838" y="4249738"/>
                <a:ext cx="65088" cy="65088"/>
              </a:xfrm>
              <a:custGeom>
                <a:rect b="b" l="l" r="r" t="t"/>
                <a:pathLst>
                  <a:path extrusionOk="0" h="160" w="160">
                    <a:moveTo>
                      <a:pt x="131" y="131"/>
                    </a:moveTo>
                    <a:cubicBezTo>
                      <a:pt x="103" y="160"/>
                      <a:pt x="57" y="160"/>
                      <a:pt x="28" y="131"/>
                    </a:cubicBezTo>
                    <a:cubicBezTo>
                      <a:pt x="0" y="103"/>
                      <a:pt x="0" y="57"/>
                      <a:pt x="28" y="28"/>
                    </a:cubicBezTo>
                    <a:cubicBezTo>
                      <a:pt x="57" y="0"/>
                      <a:pt x="103" y="0"/>
                      <a:pt x="131" y="28"/>
                    </a:cubicBezTo>
                    <a:cubicBezTo>
                      <a:pt x="160" y="57"/>
                      <a:pt x="160" y="103"/>
                      <a:pt x="131"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8" name="Google Shape;848;p34"/>
              <p:cNvSpPr/>
              <p:nvPr/>
            </p:nvSpPr>
            <p:spPr>
              <a:xfrm>
                <a:off x="4110038" y="4189413"/>
                <a:ext cx="65088" cy="65088"/>
              </a:xfrm>
              <a:custGeom>
                <a:rect b="b" l="l" r="r" t="t"/>
                <a:pathLst>
                  <a:path extrusionOk="0" h="160" w="160">
                    <a:moveTo>
                      <a:pt x="28" y="132"/>
                    </a:moveTo>
                    <a:cubicBezTo>
                      <a:pt x="57" y="160"/>
                      <a:pt x="103" y="160"/>
                      <a:pt x="131" y="132"/>
                    </a:cubicBezTo>
                    <a:cubicBezTo>
                      <a:pt x="160" y="103"/>
                      <a:pt x="160" y="57"/>
                      <a:pt x="131" y="29"/>
                    </a:cubicBezTo>
                    <a:cubicBezTo>
                      <a:pt x="103" y="0"/>
                      <a:pt x="57" y="0"/>
                      <a:pt x="28" y="29"/>
                    </a:cubicBezTo>
                    <a:cubicBezTo>
                      <a:pt x="0" y="57"/>
                      <a:pt x="0" y="103"/>
                      <a:pt x="28" y="132"/>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49" name="Google Shape;849;p34"/>
            <p:cNvGrpSpPr/>
            <p:nvPr/>
          </p:nvGrpSpPr>
          <p:grpSpPr>
            <a:xfrm rot="8999956">
              <a:off x="-356871" y="312051"/>
              <a:ext cx="2153749" cy="455885"/>
              <a:chOff x="4630756" y="1700569"/>
              <a:chExt cx="2153797" cy="455895"/>
            </a:xfrm>
          </p:grpSpPr>
          <p:sp>
            <p:nvSpPr>
              <p:cNvPr id="850" name="Google Shape;850;p34"/>
              <p:cNvSpPr/>
              <p:nvPr/>
            </p:nvSpPr>
            <p:spPr>
              <a:xfrm>
                <a:off x="4663179" y="173299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1" name="Google Shape;851;p34"/>
              <p:cNvSpPr/>
              <p:nvPr/>
            </p:nvSpPr>
            <p:spPr>
              <a:xfrm>
                <a:off x="6721253" y="1700569"/>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2" name="Google Shape;852;p34"/>
              <p:cNvSpPr/>
              <p:nvPr/>
            </p:nvSpPr>
            <p:spPr>
              <a:xfrm>
                <a:off x="4630756" y="2091364"/>
                <a:ext cx="651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53" name="Google Shape;853;p34"/>
            <p:cNvGrpSpPr/>
            <p:nvPr/>
          </p:nvGrpSpPr>
          <p:grpSpPr>
            <a:xfrm>
              <a:off x="8226655" y="-97411"/>
              <a:ext cx="1017112" cy="1274803"/>
              <a:chOff x="3406775" y="1971675"/>
              <a:chExt cx="946151" cy="1185863"/>
            </a:xfrm>
          </p:grpSpPr>
          <p:sp>
            <p:nvSpPr>
              <p:cNvPr id="854" name="Google Shape;854;p34"/>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5" name="Google Shape;855;p34"/>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6" name="Google Shape;856;p34"/>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57" name="Google Shape;857;p34"/>
            <p:cNvGrpSpPr/>
            <p:nvPr/>
          </p:nvGrpSpPr>
          <p:grpSpPr>
            <a:xfrm>
              <a:off x="-1076902" y="4915602"/>
              <a:ext cx="2153797" cy="455801"/>
              <a:chOff x="4886735" y="1558927"/>
              <a:chExt cx="2153797" cy="455801"/>
            </a:xfrm>
          </p:grpSpPr>
          <p:sp>
            <p:nvSpPr>
              <p:cNvPr id="858" name="Google Shape;858;p34"/>
              <p:cNvSpPr/>
              <p:nvPr/>
            </p:nvSpPr>
            <p:spPr>
              <a:xfrm>
                <a:off x="4919159" y="1591351"/>
                <a:ext cx="2090506" cy="390797"/>
              </a:xfrm>
              <a:custGeom>
                <a:rect b="b" l="l" r="r" t="t"/>
                <a:pathLst>
                  <a:path extrusionOk="0" h="893" w="4768">
                    <a:moveTo>
                      <a:pt x="0" y="893"/>
                    </a:moveTo>
                    <a:lnTo>
                      <a:pt x="1232" y="893"/>
                    </a:lnTo>
                    <a:lnTo>
                      <a:pt x="2125" y="0"/>
                    </a:lnTo>
                    <a:lnTo>
                      <a:pt x="4768"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9" name="Google Shape;859;p34"/>
              <p:cNvSpPr/>
              <p:nvPr/>
            </p:nvSpPr>
            <p:spPr>
              <a:xfrm>
                <a:off x="4886735" y="1951428"/>
                <a:ext cx="651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0" name="Google Shape;860;p34"/>
              <p:cNvSpPr/>
              <p:nvPr/>
            </p:nvSpPr>
            <p:spPr>
              <a:xfrm>
                <a:off x="6977232" y="1558927"/>
                <a:ext cx="633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61" name="Google Shape;861;p34"/>
            <p:cNvGrpSpPr/>
            <p:nvPr/>
          </p:nvGrpSpPr>
          <p:grpSpPr>
            <a:xfrm rot="-4500119">
              <a:off x="7867820" y="4592516"/>
              <a:ext cx="1017132" cy="1274827"/>
              <a:chOff x="3406775" y="1971675"/>
              <a:chExt cx="946151" cy="1185863"/>
            </a:xfrm>
          </p:grpSpPr>
          <p:sp>
            <p:nvSpPr>
              <p:cNvPr id="862" name="Google Shape;862;p34"/>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3" name="Google Shape;863;p34"/>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4" name="Google Shape;864;p34"/>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65" name="Google Shape;865;p34"/>
            <p:cNvGrpSpPr/>
            <p:nvPr/>
          </p:nvGrpSpPr>
          <p:grpSpPr>
            <a:xfrm rot="-4500119">
              <a:off x="8231472" y="4276857"/>
              <a:ext cx="855072" cy="686118"/>
              <a:chOff x="3524250" y="2062163"/>
              <a:chExt cx="795400" cy="638237"/>
            </a:xfrm>
          </p:grpSpPr>
          <p:sp>
            <p:nvSpPr>
              <p:cNvPr id="866" name="Google Shape;866;p34"/>
              <p:cNvSpPr/>
              <p:nvPr/>
            </p:nvSpPr>
            <p:spPr>
              <a:xfrm>
                <a:off x="3554413" y="2090738"/>
                <a:ext cx="736598" cy="581026"/>
              </a:xfrm>
              <a:custGeom>
                <a:rect b="b" l="l" r="r" t="t"/>
                <a:pathLst>
                  <a:path extrusionOk="0" h="1422" w="1805">
                    <a:moveTo>
                      <a:pt x="1805" y="1422"/>
                    </a:moveTo>
                    <a:lnTo>
                      <a:pt x="729" y="1422"/>
                    </a:lnTo>
                    <a:lnTo>
                      <a:pt x="0" y="693"/>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7" name="Google Shape;867;p34"/>
              <p:cNvSpPr/>
              <p:nvPr/>
            </p:nvSpPr>
            <p:spPr>
              <a:xfrm>
                <a:off x="4260850" y="2641600"/>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8" name="Google Shape;868;p34"/>
              <p:cNvSpPr/>
              <p:nvPr/>
            </p:nvSpPr>
            <p:spPr>
              <a:xfrm>
                <a:off x="3524250" y="2062163"/>
                <a:ext cx="603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69" name="Google Shape;869;p34"/>
            <p:cNvGrpSpPr/>
            <p:nvPr/>
          </p:nvGrpSpPr>
          <p:grpSpPr>
            <a:xfrm rot="2700000">
              <a:off x="4263571" y="4296086"/>
              <a:ext cx="616865" cy="614808"/>
              <a:chOff x="2588041" y="-11077"/>
              <a:chExt cx="511960" cy="510252"/>
            </a:xfrm>
          </p:grpSpPr>
          <p:cxnSp>
            <p:nvCxnSpPr>
              <p:cNvPr id="870" name="Google Shape;870;p34"/>
              <p:cNvCxnSpPr/>
              <p:nvPr/>
            </p:nvCxnSpPr>
            <p:spPr>
              <a:xfrm flipH="1">
                <a:off x="2622263" y="23054"/>
                <a:ext cx="441900" cy="441900"/>
              </a:xfrm>
              <a:prstGeom prst="straightConnector1">
                <a:avLst/>
              </a:prstGeom>
              <a:noFill/>
              <a:ln cap="rnd" cmpd="sng" w="9525">
                <a:solidFill>
                  <a:schemeClr val="dk2"/>
                </a:solidFill>
                <a:prstDash val="solid"/>
                <a:round/>
                <a:headEnd len="med" w="med" type="none"/>
                <a:tailEnd len="med" w="med" type="none"/>
              </a:ln>
            </p:spPr>
          </p:cxnSp>
          <p:sp>
            <p:nvSpPr>
              <p:cNvPr id="871" name="Google Shape;871;p34"/>
              <p:cNvSpPr/>
              <p:nvPr/>
            </p:nvSpPr>
            <p:spPr>
              <a:xfrm>
                <a:off x="3030032" y="-11077"/>
                <a:ext cx="69968" cy="69968"/>
              </a:xfrm>
              <a:custGeom>
                <a:rect b="b" l="l" r="r" t="t"/>
                <a:pathLst>
                  <a:path extrusionOk="0" h="160" w="160">
                    <a:moveTo>
                      <a:pt x="28" y="28"/>
                    </a:moveTo>
                    <a:cubicBezTo>
                      <a:pt x="57" y="0"/>
                      <a:pt x="103" y="0"/>
                      <a:pt x="131" y="28"/>
                    </a:cubicBezTo>
                    <a:cubicBezTo>
                      <a:pt x="160" y="57"/>
                      <a:pt x="160" y="103"/>
                      <a:pt x="131" y="131"/>
                    </a:cubicBezTo>
                    <a:cubicBezTo>
                      <a:pt x="103" y="160"/>
                      <a:pt x="57" y="160"/>
                      <a:pt x="28" y="131"/>
                    </a:cubicBezTo>
                    <a:cubicBezTo>
                      <a:pt x="0" y="103"/>
                      <a:pt x="0" y="57"/>
                      <a:pt x="28" y="28"/>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2" name="Google Shape;872;p34"/>
              <p:cNvSpPr/>
              <p:nvPr/>
            </p:nvSpPr>
            <p:spPr>
              <a:xfrm>
                <a:off x="2588041" y="429207"/>
                <a:ext cx="69968" cy="69968"/>
              </a:xfrm>
              <a:custGeom>
                <a:rect b="b" l="l" r="r" t="t"/>
                <a:pathLst>
                  <a:path extrusionOk="0" h="160" w="160">
                    <a:moveTo>
                      <a:pt x="29" y="29"/>
                    </a:moveTo>
                    <a:cubicBezTo>
                      <a:pt x="0" y="57"/>
                      <a:pt x="0" y="103"/>
                      <a:pt x="29" y="132"/>
                    </a:cubicBezTo>
                    <a:cubicBezTo>
                      <a:pt x="57" y="160"/>
                      <a:pt x="103" y="160"/>
                      <a:pt x="132" y="132"/>
                    </a:cubicBezTo>
                    <a:cubicBezTo>
                      <a:pt x="160" y="103"/>
                      <a:pt x="160" y="57"/>
                      <a:pt x="132" y="29"/>
                    </a:cubicBezTo>
                    <a:cubicBezTo>
                      <a:pt x="103" y="0"/>
                      <a:pt x="57" y="0"/>
                      <a:pt x="29"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873" name="Shape 873"/>
        <p:cNvGrpSpPr/>
        <p:nvPr/>
      </p:nvGrpSpPr>
      <p:grpSpPr>
        <a:xfrm>
          <a:off x="0" y="0"/>
          <a:ext cx="0" cy="0"/>
          <a:chOff x="0" y="0"/>
          <a:chExt cx="0" cy="0"/>
        </a:xfrm>
      </p:grpSpPr>
      <p:pic>
        <p:nvPicPr>
          <p:cNvPr id="874" name="Google Shape;874;p35"/>
          <p:cNvPicPr preferRelativeResize="0"/>
          <p:nvPr/>
        </p:nvPicPr>
        <p:blipFill rotWithShape="1">
          <a:blip r:embed="rId2">
            <a:alphaModFix/>
          </a:blip>
          <a:srcRect b="8581" l="922" r="922" t="8581"/>
          <a:stretch/>
        </p:blipFill>
        <p:spPr>
          <a:xfrm>
            <a:off x="0" y="0"/>
            <a:ext cx="9144000" cy="5143500"/>
          </a:xfrm>
          <a:prstGeom prst="rect">
            <a:avLst/>
          </a:prstGeom>
          <a:noFill/>
          <a:ln>
            <a:noFill/>
          </a:ln>
        </p:spPr>
      </p:pic>
      <p:sp>
        <p:nvSpPr>
          <p:cNvPr id="875" name="Google Shape;875;p35"/>
          <p:cNvSpPr txBox="1"/>
          <p:nvPr>
            <p:ph type="title"/>
          </p:nvPr>
        </p:nvSpPr>
        <p:spPr>
          <a:xfrm>
            <a:off x="720000" y="540000"/>
            <a:ext cx="7704000" cy="572700"/>
          </a:xfrm>
          <a:prstGeom prst="rect">
            <a:avLst/>
          </a:prstGeom>
          <a:effectLst>
            <a:outerShdw blurRad="85725" rotWithShape="0" algn="bl" dist="19050">
              <a:schemeClr val="lt2"/>
            </a:outerShdw>
          </a:effectLst>
        </p:spPr>
        <p:txBody>
          <a:bodyPr anchorCtr="0" anchor="ctr" bIns="91425" lIns="91425" spcFirstLastPara="1" rIns="91425" wrap="square" tIns="91425">
            <a:noAutofit/>
          </a:bodyPr>
          <a:lstStyle>
            <a:lvl1pPr lvl="0" rtl="0" algn="ctr">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76" name="Google Shape;876;p35"/>
          <p:cNvSpPr txBox="1"/>
          <p:nvPr>
            <p:ph idx="1" type="subTitle"/>
          </p:nvPr>
        </p:nvSpPr>
        <p:spPr>
          <a:xfrm>
            <a:off x="655050" y="3284938"/>
            <a:ext cx="2375700" cy="4191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oboto Condensed"/>
              <a:buNone/>
              <a:defRPr sz="2000">
                <a:solidFill>
                  <a:schemeClr val="dk2"/>
                </a:solidFill>
                <a:latin typeface="Allerta Stencil"/>
                <a:ea typeface="Allerta Stencil"/>
                <a:cs typeface="Allerta Stencil"/>
                <a:sym typeface="Allerta Stencil"/>
              </a:defRPr>
            </a:lvl1pPr>
            <a:lvl2pPr lvl="1"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9pPr>
          </a:lstStyle>
          <a:p/>
        </p:txBody>
      </p:sp>
      <p:sp>
        <p:nvSpPr>
          <p:cNvPr id="877" name="Google Shape;877;p35"/>
          <p:cNvSpPr txBox="1"/>
          <p:nvPr>
            <p:ph idx="2" type="subTitle"/>
          </p:nvPr>
        </p:nvSpPr>
        <p:spPr>
          <a:xfrm>
            <a:off x="655038" y="3664799"/>
            <a:ext cx="2375700" cy="93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78" name="Google Shape;878;p35"/>
          <p:cNvSpPr txBox="1"/>
          <p:nvPr>
            <p:ph idx="3" type="subTitle"/>
          </p:nvPr>
        </p:nvSpPr>
        <p:spPr>
          <a:xfrm>
            <a:off x="3384151" y="3664799"/>
            <a:ext cx="2375700" cy="93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79" name="Google Shape;879;p35"/>
          <p:cNvSpPr txBox="1"/>
          <p:nvPr>
            <p:ph idx="4" type="subTitle"/>
          </p:nvPr>
        </p:nvSpPr>
        <p:spPr>
          <a:xfrm>
            <a:off x="6113265" y="3664799"/>
            <a:ext cx="2375700" cy="93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80" name="Google Shape;880;p35"/>
          <p:cNvSpPr txBox="1"/>
          <p:nvPr>
            <p:ph idx="5" type="subTitle"/>
          </p:nvPr>
        </p:nvSpPr>
        <p:spPr>
          <a:xfrm>
            <a:off x="3384163" y="3284938"/>
            <a:ext cx="2375700" cy="4191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oboto Condensed"/>
              <a:buNone/>
              <a:defRPr sz="2000">
                <a:solidFill>
                  <a:schemeClr val="dk2"/>
                </a:solidFill>
                <a:latin typeface="Allerta Stencil"/>
                <a:ea typeface="Allerta Stencil"/>
                <a:cs typeface="Allerta Stencil"/>
                <a:sym typeface="Allerta Stencil"/>
              </a:defRPr>
            </a:lvl1pPr>
            <a:lvl2pPr lvl="1"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9pPr>
          </a:lstStyle>
          <a:p/>
        </p:txBody>
      </p:sp>
      <p:sp>
        <p:nvSpPr>
          <p:cNvPr id="881" name="Google Shape;881;p35"/>
          <p:cNvSpPr txBox="1"/>
          <p:nvPr>
            <p:ph idx="6" type="subTitle"/>
          </p:nvPr>
        </p:nvSpPr>
        <p:spPr>
          <a:xfrm>
            <a:off x="6113276" y="3284938"/>
            <a:ext cx="2375700" cy="4191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oboto Condensed"/>
              <a:buNone/>
              <a:defRPr sz="2000">
                <a:solidFill>
                  <a:schemeClr val="dk2"/>
                </a:solidFill>
                <a:latin typeface="Allerta Stencil"/>
                <a:ea typeface="Allerta Stencil"/>
                <a:cs typeface="Allerta Stencil"/>
                <a:sym typeface="Allerta Stencil"/>
              </a:defRPr>
            </a:lvl1pPr>
            <a:lvl2pPr lvl="1"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9pPr>
          </a:lstStyle>
          <a:p/>
        </p:txBody>
      </p:sp>
      <p:grpSp>
        <p:nvGrpSpPr>
          <p:cNvPr id="882" name="Google Shape;882;p35"/>
          <p:cNvGrpSpPr/>
          <p:nvPr/>
        </p:nvGrpSpPr>
        <p:grpSpPr>
          <a:xfrm>
            <a:off x="-911484" y="-452765"/>
            <a:ext cx="10810325" cy="7203099"/>
            <a:chOff x="-911484" y="-452765"/>
            <a:chExt cx="10810325" cy="7203099"/>
          </a:xfrm>
        </p:grpSpPr>
        <p:grpSp>
          <p:nvGrpSpPr>
            <p:cNvPr id="883" name="Google Shape;883;p35"/>
            <p:cNvGrpSpPr/>
            <p:nvPr/>
          </p:nvGrpSpPr>
          <p:grpSpPr>
            <a:xfrm>
              <a:off x="-911484" y="4603505"/>
              <a:ext cx="1631475" cy="2146829"/>
              <a:chOff x="987425" y="941388"/>
              <a:chExt cx="1517651" cy="1997050"/>
            </a:xfrm>
          </p:grpSpPr>
          <p:sp>
            <p:nvSpPr>
              <p:cNvPr id="884" name="Google Shape;884;p35"/>
              <p:cNvSpPr/>
              <p:nvPr/>
            </p:nvSpPr>
            <p:spPr>
              <a:xfrm>
                <a:off x="987425" y="974725"/>
                <a:ext cx="1484315" cy="1933574"/>
              </a:xfrm>
              <a:custGeom>
                <a:rect b="b" l="l" r="r" t="t"/>
                <a:pathLst>
                  <a:path extrusionOk="0" h="4742" w="3642">
                    <a:moveTo>
                      <a:pt x="318" y="4742"/>
                    </a:moveTo>
                    <a:lnTo>
                      <a:pt x="318" y="3319"/>
                    </a:lnTo>
                    <a:lnTo>
                      <a:pt x="0" y="3000"/>
                    </a:lnTo>
                    <a:lnTo>
                      <a:pt x="0" y="2138"/>
                    </a:lnTo>
                    <a:lnTo>
                      <a:pt x="1068" y="1059"/>
                    </a:lnTo>
                    <a:lnTo>
                      <a:pt x="1828" y="1059"/>
                    </a:lnTo>
                    <a:lnTo>
                      <a:pt x="2275" y="1506"/>
                    </a:lnTo>
                    <a:lnTo>
                      <a:pt x="2893" y="1506"/>
                    </a:lnTo>
                    <a:lnTo>
                      <a:pt x="3193" y="1206"/>
                    </a:lnTo>
                    <a:lnTo>
                      <a:pt x="3193" y="449"/>
                    </a:lnTo>
                    <a:lnTo>
                      <a:pt x="3642"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5" name="Google Shape;885;p35"/>
              <p:cNvSpPr/>
              <p:nvPr/>
            </p:nvSpPr>
            <p:spPr>
              <a:xfrm>
                <a:off x="1087438" y="2878138"/>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6" name="Google Shape;886;p35"/>
              <p:cNvSpPr/>
              <p:nvPr/>
            </p:nvSpPr>
            <p:spPr>
              <a:xfrm>
                <a:off x="2439988" y="941388"/>
                <a:ext cx="65088" cy="65088"/>
              </a:xfrm>
              <a:custGeom>
                <a:rect b="b" l="l" r="r" t="t"/>
                <a:pathLst>
                  <a:path extrusionOk="0" h="160" w="160">
                    <a:moveTo>
                      <a:pt x="132" y="131"/>
                    </a:moveTo>
                    <a:cubicBezTo>
                      <a:pt x="160" y="103"/>
                      <a:pt x="160" y="57"/>
                      <a:pt x="132" y="28"/>
                    </a:cubicBezTo>
                    <a:cubicBezTo>
                      <a:pt x="103" y="0"/>
                      <a:pt x="57" y="0"/>
                      <a:pt x="29" y="28"/>
                    </a:cubicBezTo>
                    <a:cubicBezTo>
                      <a:pt x="0" y="57"/>
                      <a:pt x="0" y="103"/>
                      <a:pt x="29" y="131"/>
                    </a:cubicBezTo>
                    <a:cubicBezTo>
                      <a:pt x="57" y="160"/>
                      <a:pt x="103" y="160"/>
                      <a:pt x="132"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87" name="Google Shape;887;p35"/>
            <p:cNvGrpSpPr/>
            <p:nvPr/>
          </p:nvGrpSpPr>
          <p:grpSpPr>
            <a:xfrm rot="1799964">
              <a:off x="7713347" y="3780065"/>
              <a:ext cx="1901134" cy="1646859"/>
              <a:chOff x="2649767" y="0"/>
              <a:chExt cx="1768465" cy="1531934"/>
            </a:xfrm>
          </p:grpSpPr>
          <p:sp>
            <p:nvSpPr>
              <p:cNvPr id="888" name="Google Shape;888;p35"/>
              <p:cNvSpPr/>
              <p:nvPr/>
            </p:nvSpPr>
            <p:spPr>
              <a:xfrm>
                <a:off x="2708493" y="30163"/>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9" name="Google Shape;889;p35"/>
              <p:cNvSpPr/>
              <p:nvPr/>
            </p:nvSpPr>
            <p:spPr>
              <a:xfrm>
                <a:off x="4337050" y="0"/>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0" name="Google Shape;890;p35"/>
              <p:cNvSpPr/>
              <p:nvPr/>
            </p:nvSpPr>
            <p:spPr>
              <a:xfrm>
                <a:off x="2649767" y="1441450"/>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91" name="Google Shape;891;p35"/>
            <p:cNvGrpSpPr/>
            <p:nvPr/>
          </p:nvGrpSpPr>
          <p:grpSpPr>
            <a:xfrm rot="10800000">
              <a:off x="4023937" y="-452765"/>
              <a:ext cx="855135" cy="686169"/>
              <a:chOff x="3524250" y="2062163"/>
              <a:chExt cx="795400" cy="638237"/>
            </a:xfrm>
          </p:grpSpPr>
          <p:sp>
            <p:nvSpPr>
              <p:cNvPr id="892" name="Google Shape;892;p35"/>
              <p:cNvSpPr/>
              <p:nvPr/>
            </p:nvSpPr>
            <p:spPr>
              <a:xfrm>
                <a:off x="3554413" y="2090738"/>
                <a:ext cx="736598" cy="581026"/>
              </a:xfrm>
              <a:custGeom>
                <a:rect b="b" l="l" r="r" t="t"/>
                <a:pathLst>
                  <a:path extrusionOk="0" h="1422" w="1805">
                    <a:moveTo>
                      <a:pt x="1805" y="1422"/>
                    </a:moveTo>
                    <a:lnTo>
                      <a:pt x="729" y="1422"/>
                    </a:lnTo>
                    <a:lnTo>
                      <a:pt x="0" y="693"/>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3" name="Google Shape;893;p35"/>
              <p:cNvSpPr/>
              <p:nvPr/>
            </p:nvSpPr>
            <p:spPr>
              <a:xfrm>
                <a:off x="4260850" y="2641600"/>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4" name="Google Shape;894;p35"/>
              <p:cNvSpPr/>
              <p:nvPr/>
            </p:nvSpPr>
            <p:spPr>
              <a:xfrm>
                <a:off x="3524250" y="2062163"/>
                <a:ext cx="603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95" name="Google Shape;895;p35"/>
            <p:cNvGrpSpPr/>
            <p:nvPr/>
          </p:nvGrpSpPr>
          <p:grpSpPr>
            <a:xfrm rot="-5400000">
              <a:off x="8370067" y="661351"/>
              <a:ext cx="1017112" cy="1274803"/>
              <a:chOff x="3406775" y="1971675"/>
              <a:chExt cx="946151" cy="1185863"/>
            </a:xfrm>
          </p:grpSpPr>
          <p:sp>
            <p:nvSpPr>
              <p:cNvPr id="896" name="Google Shape;896;p35"/>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7" name="Google Shape;897;p35"/>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8" name="Google Shape;898;p35"/>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99" name="Google Shape;899;p35"/>
            <p:cNvGrpSpPr/>
            <p:nvPr/>
          </p:nvGrpSpPr>
          <p:grpSpPr>
            <a:xfrm rot="10800000">
              <a:off x="-732416" y="-4"/>
              <a:ext cx="1901100" cy="1646829"/>
              <a:chOff x="2649767" y="0"/>
              <a:chExt cx="1768465" cy="1531934"/>
            </a:xfrm>
          </p:grpSpPr>
          <p:sp>
            <p:nvSpPr>
              <p:cNvPr id="900" name="Google Shape;900;p35"/>
              <p:cNvSpPr/>
              <p:nvPr/>
            </p:nvSpPr>
            <p:spPr>
              <a:xfrm>
                <a:off x="2708493" y="30163"/>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1" name="Google Shape;901;p35"/>
              <p:cNvSpPr/>
              <p:nvPr/>
            </p:nvSpPr>
            <p:spPr>
              <a:xfrm>
                <a:off x="4337050" y="0"/>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2" name="Google Shape;902;p35"/>
              <p:cNvSpPr/>
              <p:nvPr/>
            </p:nvSpPr>
            <p:spPr>
              <a:xfrm>
                <a:off x="2649767" y="1441450"/>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903" name="Google Shape;903;p35"/>
          <p:cNvSpPr txBox="1"/>
          <p:nvPr>
            <p:ph hasCustomPrompt="1" idx="7" type="title"/>
          </p:nvPr>
        </p:nvSpPr>
        <p:spPr>
          <a:xfrm>
            <a:off x="1276650" y="2727650"/>
            <a:ext cx="1132500" cy="617400"/>
          </a:xfrm>
          <a:prstGeom prst="rect">
            <a:avLst/>
          </a:prstGeom>
          <a:effectLst>
            <a:outerShdw blurRad="85725" rotWithShape="0" algn="bl" dist="19050">
              <a:schemeClr val="lt2"/>
            </a:outerShdw>
          </a:effectLst>
        </p:spPr>
        <p:txBody>
          <a:bodyPr anchorCtr="0" anchor="ctr" bIns="91425" lIns="91425" spcFirstLastPara="1" rIns="91425" wrap="square" tIns="91425">
            <a:noAutofit/>
          </a:bodyPr>
          <a:lstStyle>
            <a:lvl1pPr lvl="0" rtl="0" algn="ctr">
              <a:spcBef>
                <a:spcPts val="0"/>
              </a:spcBef>
              <a:spcAft>
                <a:spcPts val="0"/>
              </a:spcAft>
              <a:buSzPts val="2500"/>
              <a:buNone/>
              <a:defRPr b="1"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
        <p:nvSpPr>
          <p:cNvPr id="904" name="Google Shape;904;p35"/>
          <p:cNvSpPr txBox="1"/>
          <p:nvPr>
            <p:ph hasCustomPrompt="1" idx="8" type="title"/>
          </p:nvPr>
        </p:nvSpPr>
        <p:spPr>
          <a:xfrm>
            <a:off x="4005750" y="2727650"/>
            <a:ext cx="1132500" cy="617400"/>
          </a:xfrm>
          <a:prstGeom prst="rect">
            <a:avLst/>
          </a:prstGeom>
          <a:effectLst>
            <a:outerShdw blurRad="85725" rotWithShape="0" algn="bl" dist="19050">
              <a:schemeClr val="lt2"/>
            </a:outerShdw>
          </a:effectLst>
        </p:spPr>
        <p:txBody>
          <a:bodyPr anchorCtr="0" anchor="ctr" bIns="91425" lIns="91425" spcFirstLastPara="1" rIns="91425" wrap="square" tIns="91425">
            <a:noAutofit/>
          </a:bodyPr>
          <a:lstStyle>
            <a:lvl1pPr lvl="0" rtl="0" algn="ctr">
              <a:spcBef>
                <a:spcPts val="0"/>
              </a:spcBef>
              <a:spcAft>
                <a:spcPts val="0"/>
              </a:spcAft>
              <a:buSzPts val="2500"/>
              <a:buNone/>
              <a:defRPr b="1"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
        <p:nvSpPr>
          <p:cNvPr id="905" name="Google Shape;905;p35"/>
          <p:cNvSpPr txBox="1"/>
          <p:nvPr>
            <p:ph hasCustomPrompt="1" idx="9" type="title"/>
          </p:nvPr>
        </p:nvSpPr>
        <p:spPr>
          <a:xfrm>
            <a:off x="6734900" y="2727650"/>
            <a:ext cx="1132500" cy="617400"/>
          </a:xfrm>
          <a:prstGeom prst="rect">
            <a:avLst/>
          </a:prstGeom>
          <a:effectLst>
            <a:outerShdw blurRad="85725" rotWithShape="0" algn="bl" dist="19050">
              <a:schemeClr val="lt2"/>
            </a:outerShdw>
          </a:effectLst>
        </p:spPr>
        <p:txBody>
          <a:bodyPr anchorCtr="0" anchor="ctr" bIns="91425" lIns="91425" spcFirstLastPara="1" rIns="91425" wrap="square" tIns="91425">
            <a:noAutofit/>
          </a:bodyPr>
          <a:lstStyle>
            <a:lvl1pPr lvl="0" rtl="0" algn="ctr">
              <a:spcBef>
                <a:spcPts val="0"/>
              </a:spcBef>
              <a:spcAft>
                <a:spcPts val="0"/>
              </a:spcAft>
              <a:buSzPts val="2500"/>
              <a:buNone/>
              <a:defRPr b="1"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906" name="Shape 906"/>
        <p:cNvGrpSpPr/>
        <p:nvPr/>
      </p:nvGrpSpPr>
      <p:grpSpPr>
        <a:xfrm>
          <a:off x="0" y="0"/>
          <a:ext cx="0" cy="0"/>
          <a:chOff x="0" y="0"/>
          <a:chExt cx="0" cy="0"/>
        </a:xfrm>
      </p:grpSpPr>
      <p:pic>
        <p:nvPicPr>
          <p:cNvPr id="907" name="Google Shape;907;p36"/>
          <p:cNvPicPr preferRelativeResize="0"/>
          <p:nvPr/>
        </p:nvPicPr>
        <p:blipFill rotWithShape="1">
          <a:blip r:embed="rId2">
            <a:alphaModFix/>
          </a:blip>
          <a:srcRect b="8579" l="1010" r="921" t="8761"/>
          <a:stretch/>
        </p:blipFill>
        <p:spPr>
          <a:xfrm rot="10799998">
            <a:off x="2" y="-3"/>
            <a:ext cx="9135475" cy="5132527"/>
          </a:xfrm>
          <a:prstGeom prst="rect">
            <a:avLst/>
          </a:prstGeom>
          <a:noFill/>
          <a:ln>
            <a:noFill/>
          </a:ln>
        </p:spPr>
      </p:pic>
      <p:sp>
        <p:nvSpPr>
          <p:cNvPr id="908" name="Google Shape;908;p36"/>
          <p:cNvSpPr txBox="1"/>
          <p:nvPr>
            <p:ph idx="1" type="subTitle"/>
          </p:nvPr>
        </p:nvSpPr>
        <p:spPr>
          <a:xfrm>
            <a:off x="1796369" y="1678525"/>
            <a:ext cx="2487300" cy="4236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Roboto Condensed"/>
              <a:buNone/>
              <a:defRPr sz="2000">
                <a:solidFill>
                  <a:schemeClr val="dk2"/>
                </a:solidFill>
                <a:latin typeface="Allerta Stencil"/>
                <a:ea typeface="Allerta Stencil"/>
                <a:cs typeface="Allerta Stencil"/>
                <a:sym typeface="Allerta Stencil"/>
              </a:defRPr>
            </a:lvl1pPr>
            <a:lvl2pPr lvl="1"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9pPr>
          </a:lstStyle>
          <a:p/>
        </p:txBody>
      </p:sp>
      <p:sp>
        <p:nvSpPr>
          <p:cNvPr id="909" name="Google Shape;909;p36"/>
          <p:cNvSpPr txBox="1"/>
          <p:nvPr>
            <p:ph idx="2" type="subTitle"/>
          </p:nvPr>
        </p:nvSpPr>
        <p:spPr>
          <a:xfrm>
            <a:off x="1796368" y="2118029"/>
            <a:ext cx="24873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10" name="Google Shape;910;p36"/>
          <p:cNvSpPr txBox="1"/>
          <p:nvPr>
            <p:ph idx="3" type="subTitle"/>
          </p:nvPr>
        </p:nvSpPr>
        <p:spPr>
          <a:xfrm>
            <a:off x="5648376" y="2118029"/>
            <a:ext cx="24840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11" name="Google Shape;911;p36"/>
          <p:cNvSpPr txBox="1"/>
          <p:nvPr>
            <p:ph idx="4" type="subTitle"/>
          </p:nvPr>
        </p:nvSpPr>
        <p:spPr>
          <a:xfrm>
            <a:off x="1796368" y="3695025"/>
            <a:ext cx="24873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12" name="Google Shape;912;p36"/>
          <p:cNvSpPr txBox="1"/>
          <p:nvPr>
            <p:ph idx="5" type="subTitle"/>
          </p:nvPr>
        </p:nvSpPr>
        <p:spPr>
          <a:xfrm>
            <a:off x="5648376" y="3695025"/>
            <a:ext cx="24840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13" name="Google Shape;913;p36"/>
          <p:cNvSpPr txBox="1"/>
          <p:nvPr>
            <p:ph type="title"/>
          </p:nvPr>
        </p:nvSpPr>
        <p:spPr>
          <a:xfrm>
            <a:off x="720000" y="540000"/>
            <a:ext cx="7704000" cy="572700"/>
          </a:xfrm>
          <a:prstGeom prst="rect">
            <a:avLst/>
          </a:prstGeom>
          <a:effectLst>
            <a:outerShdw blurRad="85725" rotWithShape="0" algn="bl" dist="19050">
              <a:schemeClr val="lt2"/>
            </a:outerShdw>
          </a:effectLst>
        </p:spPr>
        <p:txBody>
          <a:bodyPr anchorCtr="0" anchor="ctr" bIns="91425" lIns="91425" spcFirstLastPara="1" rIns="91425" wrap="square" tIns="91425">
            <a:noAutofit/>
          </a:bodyPr>
          <a:lstStyle>
            <a:lvl1pPr lvl="0" rtl="0" algn="ctr">
              <a:lnSpc>
                <a:spcPct val="115000"/>
              </a:lnSpc>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14" name="Google Shape;914;p36"/>
          <p:cNvSpPr txBox="1"/>
          <p:nvPr>
            <p:ph idx="6" type="subTitle"/>
          </p:nvPr>
        </p:nvSpPr>
        <p:spPr>
          <a:xfrm>
            <a:off x="1796369" y="3259350"/>
            <a:ext cx="2487300" cy="4707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Roboto Condensed"/>
              <a:buNone/>
              <a:defRPr sz="2000">
                <a:solidFill>
                  <a:schemeClr val="dk2"/>
                </a:solidFill>
                <a:latin typeface="Allerta Stencil"/>
                <a:ea typeface="Allerta Stencil"/>
                <a:cs typeface="Allerta Stencil"/>
                <a:sym typeface="Allerta Stencil"/>
              </a:defRPr>
            </a:lvl1pPr>
            <a:lvl2pPr lvl="1"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9pPr>
          </a:lstStyle>
          <a:p/>
        </p:txBody>
      </p:sp>
      <p:sp>
        <p:nvSpPr>
          <p:cNvPr id="915" name="Google Shape;915;p36"/>
          <p:cNvSpPr txBox="1"/>
          <p:nvPr>
            <p:ph idx="7" type="subTitle"/>
          </p:nvPr>
        </p:nvSpPr>
        <p:spPr>
          <a:xfrm>
            <a:off x="5648432" y="1678525"/>
            <a:ext cx="2484000" cy="4236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Roboto Condensed"/>
              <a:buNone/>
              <a:defRPr sz="2000">
                <a:solidFill>
                  <a:schemeClr val="dk2"/>
                </a:solidFill>
                <a:latin typeface="Allerta Stencil"/>
                <a:ea typeface="Allerta Stencil"/>
                <a:cs typeface="Allerta Stencil"/>
                <a:sym typeface="Allerta Stencil"/>
              </a:defRPr>
            </a:lvl1pPr>
            <a:lvl2pPr lvl="1"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9pPr>
          </a:lstStyle>
          <a:p/>
        </p:txBody>
      </p:sp>
      <p:sp>
        <p:nvSpPr>
          <p:cNvPr id="916" name="Google Shape;916;p36"/>
          <p:cNvSpPr txBox="1"/>
          <p:nvPr>
            <p:ph idx="8" type="subTitle"/>
          </p:nvPr>
        </p:nvSpPr>
        <p:spPr>
          <a:xfrm>
            <a:off x="5648432" y="3259350"/>
            <a:ext cx="2484000" cy="4707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Roboto Condensed"/>
              <a:buNone/>
              <a:defRPr sz="2000">
                <a:solidFill>
                  <a:schemeClr val="dk2"/>
                </a:solidFill>
                <a:latin typeface="Allerta Stencil"/>
                <a:ea typeface="Allerta Stencil"/>
                <a:cs typeface="Allerta Stencil"/>
                <a:sym typeface="Allerta Stencil"/>
              </a:defRPr>
            </a:lvl1pPr>
            <a:lvl2pPr lvl="1"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9pPr>
          </a:lstStyle>
          <a:p/>
        </p:txBody>
      </p:sp>
      <p:grpSp>
        <p:nvGrpSpPr>
          <p:cNvPr id="917" name="Google Shape;917;p36"/>
          <p:cNvGrpSpPr/>
          <p:nvPr/>
        </p:nvGrpSpPr>
        <p:grpSpPr>
          <a:xfrm>
            <a:off x="-1021341" y="-1014117"/>
            <a:ext cx="10502332" cy="6311677"/>
            <a:chOff x="-1021341" y="-1014117"/>
            <a:chExt cx="10502332" cy="6311677"/>
          </a:xfrm>
        </p:grpSpPr>
        <p:grpSp>
          <p:nvGrpSpPr>
            <p:cNvPr id="918" name="Google Shape;918;p36"/>
            <p:cNvGrpSpPr/>
            <p:nvPr/>
          </p:nvGrpSpPr>
          <p:grpSpPr>
            <a:xfrm rot="-5400000">
              <a:off x="-112677" y="3182856"/>
              <a:ext cx="1517651" cy="1997050"/>
              <a:chOff x="987425" y="941388"/>
              <a:chExt cx="1517651" cy="1997050"/>
            </a:xfrm>
          </p:grpSpPr>
          <p:sp>
            <p:nvSpPr>
              <p:cNvPr id="919" name="Google Shape;919;p36"/>
              <p:cNvSpPr/>
              <p:nvPr/>
            </p:nvSpPr>
            <p:spPr>
              <a:xfrm>
                <a:off x="987425" y="974725"/>
                <a:ext cx="1484315" cy="1933574"/>
              </a:xfrm>
              <a:custGeom>
                <a:rect b="b" l="l" r="r" t="t"/>
                <a:pathLst>
                  <a:path extrusionOk="0" h="4742" w="3642">
                    <a:moveTo>
                      <a:pt x="318" y="4742"/>
                    </a:moveTo>
                    <a:lnTo>
                      <a:pt x="318" y="3319"/>
                    </a:lnTo>
                    <a:lnTo>
                      <a:pt x="0" y="3000"/>
                    </a:lnTo>
                    <a:lnTo>
                      <a:pt x="0" y="2138"/>
                    </a:lnTo>
                    <a:lnTo>
                      <a:pt x="1068" y="1059"/>
                    </a:lnTo>
                    <a:lnTo>
                      <a:pt x="1828" y="1059"/>
                    </a:lnTo>
                    <a:lnTo>
                      <a:pt x="2275" y="1506"/>
                    </a:lnTo>
                    <a:lnTo>
                      <a:pt x="2893" y="1506"/>
                    </a:lnTo>
                    <a:lnTo>
                      <a:pt x="3193" y="1206"/>
                    </a:lnTo>
                    <a:lnTo>
                      <a:pt x="3193" y="449"/>
                    </a:lnTo>
                    <a:lnTo>
                      <a:pt x="3642"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0" name="Google Shape;920;p36"/>
              <p:cNvSpPr/>
              <p:nvPr/>
            </p:nvSpPr>
            <p:spPr>
              <a:xfrm>
                <a:off x="1087438" y="2878138"/>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1" name="Google Shape;921;p36"/>
              <p:cNvSpPr/>
              <p:nvPr/>
            </p:nvSpPr>
            <p:spPr>
              <a:xfrm>
                <a:off x="2439988" y="941388"/>
                <a:ext cx="65088" cy="65088"/>
              </a:xfrm>
              <a:custGeom>
                <a:rect b="b" l="l" r="r" t="t"/>
                <a:pathLst>
                  <a:path extrusionOk="0" h="160" w="160">
                    <a:moveTo>
                      <a:pt x="132" y="131"/>
                    </a:moveTo>
                    <a:cubicBezTo>
                      <a:pt x="160" y="103"/>
                      <a:pt x="160" y="57"/>
                      <a:pt x="132" y="28"/>
                    </a:cubicBezTo>
                    <a:cubicBezTo>
                      <a:pt x="103" y="0"/>
                      <a:pt x="57" y="0"/>
                      <a:pt x="29" y="28"/>
                    </a:cubicBezTo>
                    <a:cubicBezTo>
                      <a:pt x="0" y="57"/>
                      <a:pt x="0" y="103"/>
                      <a:pt x="29" y="131"/>
                    </a:cubicBezTo>
                    <a:cubicBezTo>
                      <a:pt x="57" y="160"/>
                      <a:pt x="103" y="160"/>
                      <a:pt x="132"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22" name="Google Shape;922;p36"/>
            <p:cNvGrpSpPr/>
            <p:nvPr/>
          </p:nvGrpSpPr>
          <p:grpSpPr>
            <a:xfrm rot="8100000">
              <a:off x="7581541" y="4914889"/>
              <a:ext cx="649282" cy="179386"/>
              <a:chOff x="3525838" y="4135438"/>
              <a:chExt cx="649288" cy="179388"/>
            </a:xfrm>
          </p:grpSpPr>
          <p:sp>
            <p:nvSpPr>
              <p:cNvPr id="923" name="Google Shape;923;p36"/>
              <p:cNvSpPr/>
              <p:nvPr/>
            </p:nvSpPr>
            <p:spPr>
              <a:xfrm>
                <a:off x="3557588" y="4135438"/>
                <a:ext cx="584199" cy="146050"/>
              </a:xfrm>
              <a:custGeom>
                <a:rect b="b" l="l" r="r" t="t"/>
                <a:pathLst>
                  <a:path extrusionOk="0" h="359" w="1432">
                    <a:moveTo>
                      <a:pt x="0" y="359"/>
                    </a:moveTo>
                    <a:lnTo>
                      <a:pt x="358" y="0"/>
                    </a:lnTo>
                    <a:lnTo>
                      <a:pt x="1221" y="0"/>
                    </a:lnTo>
                    <a:lnTo>
                      <a:pt x="1432" y="211"/>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4" name="Google Shape;924;p36"/>
              <p:cNvSpPr/>
              <p:nvPr/>
            </p:nvSpPr>
            <p:spPr>
              <a:xfrm>
                <a:off x="3525838" y="4249738"/>
                <a:ext cx="65088" cy="65088"/>
              </a:xfrm>
              <a:custGeom>
                <a:rect b="b" l="l" r="r" t="t"/>
                <a:pathLst>
                  <a:path extrusionOk="0" h="160" w="160">
                    <a:moveTo>
                      <a:pt x="131" y="131"/>
                    </a:moveTo>
                    <a:cubicBezTo>
                      <a:pt x="103" y="160"/>
                      <a:pt x="57" y="160"/>
                      <a:pt x="28" y="131"/>
                    </a:cubicBezTo>
                    <a:cubicBezTo>
                      <a:pt x="0" y="103"/>
                      <a:pt x="0" y="57"/>
                      <a:pt x="28" y="28"/>
                    </a:cubicBezTo>
                    <a:cubicBezTo>
                      <a:pt x="57" y="0"/>
                      <a:pt x="103" y="0"/>
                      <a:pt x="131" y="28"/>
                    </a:cubicBezTo>
                    <a:cubicBezTo>
                      <a:pt x="160" y="57"/>
                      <a:pt x="160" y="103"/>
                      <a:pt x="131"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5" name="Google Shape;925;p36"/>
              <p:cNvSpPr/>
              <p:nvPr/>
            </p:nvSpPr>
            <p:spPr>
              <a:xfrm>
                <a:off x="4110038" y="4189413"/>
                <a:ext cx="65088" cy="65088"/>
              </a:xfrm>
              <a:custGeom>
                <a:rect b="b" l="l" r="r" t="t"/>
                <a:pathLst>
                  <a:path extrusionOk="0" h="160" w="160">
                    <a:moveTo>
                      <a:pt x="28" y="132"/>
                    </a:moveTo>
                    <a:cubicBezTo>
                      <a:pt x="57" y="160"/>
                      <a:pt x="103" y="160"/>
                      <a:pt x="131" y="132"/>
                    </a:cubicBezTo>
                    <a:cubicBezTo>
                      <a:pt x="160" y="103"/>
                      <a:pt x="160" y="57"/>
                      <a:pt x="131" y="29"/>
                    </a:cubicBezTo>
                    <a:cubicBezTo>
                      <a:pt x="103" y="0"/>
                      <a:pt x="57" y="0"/>
                      <a:pt x="28" y="29"/>
                    </a:cubicBezTo>
                    <a:cubicBezTo>
                      <a:pt x="0" y="57"/>
                      <a:pt x="0" y="103"/>
                      <a:pt x="28" y="132"/>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26" name="Google Shape;926;p36"/>
            <p:cNvGrpSpPr/>
            <p:nvPr/>
          </p:nvGrpSpPr>
          <p:grpSpPr>
            <a:xfrm rot="8100000">
              <a:off x="7481446" y="-319405"/>
              <a:ext cx="2153776" cy="455891"/>
              <a:chOff x="4481475" y="2497689"/>
              <a:chExt cx="2153797" cy="455895"/>
            </a:xfrm>
          </p:grpSpPr>
          <p:sp>
            <p:nvSpPr>
              <p:cNvPr id="927" name="Google Shape;927;p36"/>
              <p:cNvSpPr/>
              <p:nvPr/>
            </p:nvSpPr>
            <p:spPr>
              <a:xfrm>
                <a:off x="4513899" y="253011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8" name="Google Shape;928;p36"/>
              <p:cNvSpPr/>
              <p:nvPr/>
            </p:nvSpPr>
            <p:spPr>
              <a:xfrm>
                <a:off x="6571972" y="2497689"/>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9" name="Google Shape;929;p36"/>
              <p:cNvSpPr/>
              <p:nvPr/>
            </p:nvSpPr>
            <p:spPr>
              <a:xfrm>
                <a:off x="4481475" y="2888484"/>
                <a:ext cx="651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30" name="Google Shape;930;p36"/>
            <p:cNvGrpSpPr/>
            <p:nvPr/>
          </p:nvGrpSpPr>
          <p:grpSpPr>
            <a:xfrm rot="-8100000">
              <a:off x="28523" y="498099"/>
              <a:ext cx="649282" cy="179386"/>
              <a:chOff x="3525838" y="4135438"/>
              <a:chExt cx="649288" cy="179388"/>
            </a:xfrm>
          </p:grpSpPr>
          <p:sp>
            <p:nvSpPr>
              <p:cNvPr id="931" name="Google Shape;931;p36"/>
              <p:cNvSpPr/>
              <p:nvPr/>
            </p:nvSpPr>
            <p:spPr>
              <a:xfrm>
                <a:off x="3557588" y="4135438"/>
                <a:ext cx="584199" cy="146050"/>
              </a:xfrm>
              <a:custGeom>
                <a:rect b="b" l="l" r="r" t="t"/>
                <a:pathLst>
                  <a:path extrusionOk="0" h="359" w="1432">
                    <a:moveTo>
                      <a:pt x="0" y="359"/>
                    </a:moveTo>
                    <a:lnTo>
                      <a:pt x="358" y="0"/>
                    </a:lnTo>
                    <a:lnTo>
                      <a:pt x="1221" y="0"/>
                    </a:lnTo>
                    <a:lnTo>
                      <a:pt x="1432" y="211"/>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2" name="Google Shape;932;p36"/>
              <p:cNvSpPr/>
              <p:nvPr/>
            </p:nvSpPr>
            <p:spPr>
              <a:xfrm>
                <a:off x="3525838" y="4249738"/>
                <a:ext cx="65088" cy="65088"/>
              </a:xfrm>
              <a:custGeom>
                <a:rect b="b" l="l" r="r" t="t"/>
                <a:pathLst>
                  <a:path extrusionOk="0" h="160" w="160">
                    <a:moveTo>
                      <a:pt x="131" y="131"/>
                    </a:moveTo>
                    <a:cubicBezTo>
                      <a:pt x="103" y="160"/>
                      <a:pt x="57" y="160"/>
                      <a:pt x="28" y="131"/>
                    </a:cubicBezTo>
                    <a:cubicBezTo>
                      <a:pt x="0" y="103"/>
                      <a:pt x="0" y="57"/>
                      <a:pt x="28" y="28"/>
                    </a:cubicBezTo>
                    <a:cubicBezTo>
                      <a:pt x="57" y="0"/>
                      <a:pt x="103" y="0"/>
                      <a:pt x="131" y="28"/>
                    </a:cubicBezTo>
                    <a:cubicBezTo>
                      <a:pt x="160" y="57"/>
                      <a:pt x="160" y="103"/>
                      <a:pt x="131"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3" name="Google Shape;933;p36"/>
              <p:cNvSpPr/>
              <p:nvPr/>
            </p:nvSpPr>
            <p:spPr>
              <a:xfrm>
                <a:off x="4110038" y="4189413"/>
                <a:ext cx="65088" cy="65088"/>
              </a:xfrm>
              <a:custGeom>
                <a:rect b="b" l="l" r="r" t="t"/>
                <a:pathLst>
                  <a:path extrusionOk="0" h="160" w="160">
                    <a:moveTo>
                      <a:pt x="28" y="132"/>
                    </a:moveTo>
                    <a:cubicBezTo>
                      <a:pt x="57" y="160"/>
                      <a:pt x="103" y="160"/>
                      <a:pt x="131" y="132"/>
                    </a:cubicBezTo>
                    <a:cubicBezTo>
                      <a:pt x="160" y="103"/>
                      <a:pt x="160" y="57"/>
                      <a:pt x="131" y="29"/>
                    </a:cubicBezTo>
                    <a:cubicBezTo>
                      <a:pt x="103" y="0"/>
                      <a:pt x="57" y="0"/>
                      <a:pt x="28" y="29"/>
                    </a:cubicBezTo>
                    <a:cubicBezTo>
                      <a:pt x="0" y="57"/>
                      <a:pt x="0" y="103"/>
                      <a:pt x="28" y="132"/>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34" name="Google Shape;934;p36"/>
            <p:cNvGrpSpPr/>
            <p:nvPr/>
          </p:nvGrpSpPr>
          <p:grpSpPr>
            <a:xfrm rot="10800000">
              <a:off x="-1021341" y="512243"/>
              <a:ext cx="2153797" cy="455895"/>
              <a:chOff x="4630756" y="1700569"/>
              <a:chExt cx="2153797" cy="455895"/>
            </a:xfrm>
          </p:grpSpPr>
          <p:sp>
            <p:nvSpPr>
              <p:cNvPr id="935" name="Google Shape;935;p36"/>
              <p:cNvSpPr/>
              <p:nvPr/>
            </p:nvSpPr>
            <p:spPr>
              <a:xfrm>
                <a:off x="4663179" y="173299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6" name="Google Shape;936;p36"/>
              <p:cNvSpPr/>
              <p:nvPr/>
            </p:nvSpPr>
            <p:spPr>
              <a:xfrm>
                <a:off x="6721253" y="1700569"/>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7" name="Google Shape;937;p36"/>
              <p:cNvSpPr/>
              <p:nvPr/>
            </p:nvSpPr>
            <p:spPr>
              <a:xfrm>
                <a:off x="4630756" y="2091364"/>
                <a:ext cx="651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38" name="Google Shape;938;p36"/>
            <p:cNvGrpSpPr/>
            <p:nvPr/>
          </p:nvGrpSpPr>
          <p:grpSpPr>
            <a:xfrm rot="10800000">
              <a:off x="8046756" y="-125797"/>
              <a:ext cx="1017112" cy="1274803"/>
              <a:chOff x="3406775" y="1971675"/>
              <a:chExt cx="946151" cy="1185863"/>
            </a:xfrm>
          </p:grpSpPr>
          <p:sp>
            <p:nvSpPr>
              <p:cNvPr id="939" name="Google Shape;939;p36"/>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0" name="Google Shape;940;p36"/>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1" name="Google Shape;941;p36"/>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BLANK_1_1_1_1_2">
    <p:spTree>
      <p:nvGrpSpPr>
        <p:cNvPr id="942" name="Shape 942"/>
        <p:cNvGrpSpPr/>
        <p:nvPr/>
      </p:nvGrpSpPr>
      <p:grpSpPr>
        <a:xfrm>
          <a:off x="0" y="0"/>
          <a:ext cx="0" cy="0"/>
          <a:chOff x="0" y="0"/>
          <a:chExt cx="0" cy="0"/>
        </a:xfrm>
      </p:grpSpPr>
      <p:pic>
        <p:nvPicPr>
          <p:cNvPr id="943" name="Google Shape;943;p37"/>
          <p:cNvPicPr preferRelativeResize="0"/>
          <p:nvPr/>
        </p:nvPicPr>
        <p:blipFill rotWithShape="1">
          <a:blip r:embed="rId2">
            <a:alphaModFix/>
          </a:blip>
          <a:srcRect b="8581" l="1019" r="921" t="8581"/>
          <a:stretch/>
        </p:blipFill>
        <p:spPr>
          <a:xfrm rot="10800000">
            <a:off x="0" y="-1"/>
            <a:ext cx="9135475" cy="5143500"/>
          </a:xfrm>
          <a:prstGeom prst="rect">
            <a:avLst/>
          </a:prstGeom>
          <a:noFill/>
          <a:ln>
            <a:noFill/>
          </a:ln>
        </p:spPr>
      </p:pic>
      <p:sp>
        <p:nvSpPr>
          <p:cNvPr id="944" name="Google Shape;944;p37"/>
          <p:cNvSpPr txBox="1"/>
          <p:nvPr>
            <p:ph idx="1" type="subTitle"/>
          </p:nvPr>
        </p:nvSpPr>
        <p:spPr>
          <a:xfrm>
            <a:off x="1023894" y="1675525"/>
            <a:ext cx="3013200" cy="4515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oboto Condensed"/>
              <a:buNone/>
              <a:defRPr sz="2000">
                <a:solidFill>
                  <a:schemeClr val="dk2"/>
                </a:solidFill>
                <a:latin typeface="Allerta Stencil"/>
                <a:ea typeface="Allerta Stencil"/>
                <a:cs typeface="Allerta Stencil"/>
                <a:sym typeface="Allerta Stencil"/>
              </a:defRPr>
            </a:lvl1pPr>
            <a:lvl2pPr lvl="1"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9pPr>
          </a:lstStyle>
          <a:p/>
        </p:txBody>
      </p:sp>
      <p:sp>
        <p:nvSpPr>
          <p:cNvPr id="945" name="Google Shape;945;p37"/>
          <p:cNvSpPr txBox="1"/>
          <p:nvPr>
            <p:ph idx="2" type="subTitle"/>
          </p:nvPr>
        </p:nvSpPr>
        <p:spPr>
          <a:xfrm>
            <a:off x="1023894" y="2183734"/>
            <a:ext cx="3013200" cy="4515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46" name="Google Shape;946;p37"/>
          <p:cNvSpPr txBox="1"/>
          <p:nvPr>
            <p:ph idx="3" type="subTitle"/>
          </p:nvPr>
        </p:nvSpPr>
        <p:spPr>
          <a:xfrm>
            <a:off x="5106901" y="2183734"/>
            <a:ext cx="3013200" cy="4515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47" name="Google Shape;947;p37"/>
          <p:cNvSpPr txBox="1"/>
          <p:nvPr>
            <p:ph idx="4" type="subTitle"/>
          </p:nvPr>
        </p:nvSpPr>
        <p:spPr>
          <a:xfrm>
            <a:off x="1023894" y="3840136"/>
            <a:ext cx="3013200" cy="4515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48" name="Google Shape;948;p37"/>
          <p:cNvSpPr txBox="1"/>
          <p:nvPr>
            <p:ph idx="5" type="subTitle"/>
          </p:nvPr>
        </p:nvSpPr>
        <p:spPr>
          <a:xfrm>
            <a:off x="5106901" y="3840136"/>
            <a:ext cx="3013200" cy="4515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49" name="Google Shape;949;p37"/>
          <p:cNvSpPr txBox="1"/>
          <p:nvPr>
            <p:ph type="title"/>
          </p:nvPr>
        </p:nvSpPr>
        <p:spPr>
          <a:xfrm>
            <a:off x="720000" y="540000"/>
            <a:ext cx="7704000" cy="572700"/>
          </a:xfrm>
          <a:prstGeom prst="rect">
            <a:avLst/>
          </a:prstGeom>
          <a:effectLst>
            <a:outerShdw blurRad="85725" rotWithShape="0" algn="bl" dist="19050">
              <a:schemeClr val="lt2"/>
            </a:outerShdw>
          </a:effectLst>
        </p:spPr>
        <p:txBody>
          <a:bodyPr anchorCtr="0" anchor="ctr" bIns="91425" lIns="91425" spcFirstLastPara="1" rIns="91425" wrap="square" tIns="91425">
            <a:noAutofit/>
          </a:bodyPr>
          <a:lstStyle>
            <a:lvl1pPr lvl="0" rtl="0" algn="ctr">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50" name="Google Shape;950;p37"/>
          <p:cNvSpPr txBox="1"/>
          <p:nvPr>
            <p:ph idx="6" type="subTitle"/>
          </p:nvPr>
        </p:nvSpPr>
        <p:spPr>
          <a:xfrm>
            <a:off x="1023894" y="3328478"/>
            <a:ext cx="3013200" cy="4515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oboto Condensed"/>
              <a:buNone/>
              <a:defRPr sz="2000">
                <a:solidFill>
                  <a:schemeClr val="dk2"/>
                </a:solidFill>
                <a:latin typeface="Allerta Stencil"/>
                <a:ea typeface="Allerta Stencil"/>
                <a:cs typeface="Allerta Stencil"/>
                <a:sym typeface="Allerta Stencil"/>
              </a:defRPr>
            </a:lvl1pPr>
            <a:lvl2pPr lvl="1"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9pPr>
          </a:lstStyle>
          <a:p/>
        </p:txBody>
      </p:sp>
      <p:sp>
        <p:nvSpPr>
          <p:cNvPr id="951" name="Google Shape;951;p37"/>
          <p:cNvSpPr txBox="1"/>
          <p:nvPr>
            <p:ph idx="7" type="subTitle"/>
          </p:nvPr>
        </p:nvSpPr>
        <p:spPr>
          <a:xfrm>
            <a:off x="5106901" y="1675525"/>
            <a:ext cx="3013200" cy="4515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oboto Condensed"/>
              <a:buNone/>
              <a:defRPr sz="2000">
                <a:solidFill>
                  <a:schemeClr val="dk2"/>
                </a:solidFill>
                <a:latin typeface="Allerta Stencil"/>
                <a:ea typeface="Allerta Stencil"/>
                <a:cs typeface="Allerta Stencil"/>
                <a:sym typeface="Allerta Stencil"/>
              </a:defRPr>
            </a:lvl1pPr>
            <a:lvl2pPr lvl="1"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9pPr>
          </a:lstStyle>
          <a:p/>
        </p:txBody>
      </p:sp>
      <p:sp>
        <p:nvSpPr>
          <p:cNvPr id="952" name="Google Shape;952;p37"/>
          <p:cNvSpPr txBox="1"/>
          <p:nvPr>
            <p:ph idx="8" type="subTitle"/>
          </p:nvPr>
        </p:nvSpPr>
        <p:spPr>
          <a:xfrm>
            <a:off x="5106901" y="3328478"/>
            <a:ext cx="3013200" cy="4515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oboto Condensed"/>
              <a:buNone/>
              <a:defRPr sz="2000">
                <a:solidFill>
                  <a:schemeClr val="dk2"/>
                </a:solidFill>
                <a:latin typeface="Allerta Stencil"/>
                <a:ea typeface="Allerta Stencil"/>
                <a:cs typeface="Allerta Stencil"/>
                <a:sym typeface="Allerta Stencil"/>
              </a:defRPr>
            </a:lvl1pPr>
            <a:lvl2pPr lvl="1"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9pPr>
          </a:lstStyle>
          <a:p/>
        </p:txBody>
      </p:sp>
      <p:grpSp>
        <p:nvGrpSpPr>
          <p:cNvPr id="953" name="Google Shape;953;p37"/>
          <p:cNvGrpSpPr/>
          <p:nvPr/>
        </p:nvGrpSpPr>
        <p:grpSpPr>
          <a:xfrm>
            <a:off x="-946154" y="-27462"/>
            <a:ext cx="10447057" cy="5036618"/>
            <a:chOff x="-946154" y="-27462"/>
            <a:chExt cx="10447057" cy="5036618"/>
          </a:xfrm>
        </p:grpSpPr>
        <p:grpSp>
          <p:nvGrpSpPr>
            <p:cNvPr id="954" name="Google Shape;954;p37"/>
            <p:cNvGrpSpPr/>
            <p:nvPr/>
          </p:nvGrpSpPr>
          <p:grpSpPr>
            <a:xfrm rot="5400000">
              <a:off x="7030213" y="-267162"/>
              <a:ext cx="1517651" cy="1997050"/>
              <a:chOff x="987425" y="941388"/>
              <a:chExt cx="1517651" cy="1997050"/>
            </a:xfrm>
          </p:grpSpPr>
          <p:sp>
            <p:nvSpPr>
              <p:cNvPr id="955" name="Google Shape;955;p37"/>
              <p:cNvSpPr/>
              <p:nvPr/>
            </p:nvSpPr>
            <p:spPr>
              <a:xfrm>
                <a:off x="987425" y="974725"/>
                <a:ext cx="1484315" cy="1933574"/>
              </a:xfrm>
              <a:custGeom>
                <a:rect b="b" l="l" r="r" t="t"/>
                <a:pathLst>
                  <a:path extrusionOk="0" h="4742" w="3642">
                    <a:moveTo>
                      <a:pt x="318" y="4742"/>
                    </a:moveTo>
                    <a:lnTo>
                      <a:pt x="318" y="3319"/>
                    </a:lnTo>
                    <a:lnTo>
                      <a:pt x="0" y="3000"/>
                    </a:lnTo>
                    <a:lnTo>
                      <a:pt x="0" y="2138"/>
                    </a:lnTo>
                    <a:lnTo>
                      <a:pt x="1068" y="1059"/>
                    </a:lnTo>
                    <a:lnTo>
                      <a:pt x="1828" y="1059"/>
                    </a:lnTo>
                    <a:lnTo>
                      <a:pt x="2275" y="1506"/>
                    </a:lnTo>
                    <a:lnTo>
                      <a:pt x="2893" y="1506"/>
                    </a:lnTo>
                    <a:lnTo>
                      <a:pt x="3193" y="1206"/>
                    </a:lnTo>
                    <a:lnTo>
                      <a:pt x="3193" y="449"/>
                    </a:lnTo>
                    <a:lnTo>
                      <a:pt x="3642"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6" name="Google Shape;956;p37"/>
              <p:cNvSpPr/>
              <p:nvPr/>
            </p:nvSpPr>
            <p:spPr>
              <a:xfrm>
                <a:off x="1087438" y="2878138"/>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7" name="Google Shape;957;p37"/>
              <p:cNvSpPr/>
              <p:nvPr/>
            </p:nvSpPr>
            <p:spPr>
              <a:xfrm>
                <a:off x="2439988" y="941388"/>
                <a:ext cx="65088" cy="65088"/>
              </a:xfrm>
              <a:custGeom>
                <a:rect b="b" l="l" r="r" t="t"/>
                <a:pathLst>
                  <a:path extrusionOk="0" h="160" w="160">
                    <a:moveTo>
                      <a:pt x="132" y="131"/>
                    </a:moveTo>
                    <a:cubicBezTo>
                      <a:pt x="160" y="103"/>
                      <a:pt x="160" y="57"/>
                      <a:pt x="132" y="28"/>
                    </a:cubicBezTo>
                    <a:cubicBezTo>
                      <a:pt x="103" y="0"/>
                      <a:pt x="57" y="0"/>
                      <a:pt x="29" y="28"/>
                    </a:cubicBezTo>
                    <a:cubicBezTo>
                      <a:pt x="0" y="57"/>
                      <a:pt x="0" y="103"/>
                      <a:pt x="29" y="131"/>
                    </a:cubicBezTo>
                    <a:cubicBezTo>
                      <a:pt x="57" y="160"/>
                      <a:pt x="103" y="160"/>
                      <a:pt x="132"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58" name="Google Shape;958;p37"/>
            <p:cNvGrpSpPr/>
            <p:nvPr/>
          </p:nvGrpSpPr>
          <p:grpSpPr>
            <a:xfrm rot="-2700000">
              <a:off x="-1100386" y="3673759"/>
              <a:ext cx="2153776" cy="455891"/>
              <a:chOff x="4630756" y="1700569"/>
              <a:chExt cx="2153797" cy="455895"/>
            </a:xfrm>
          </p:grpSpPr>
          <p:sp>
            <p:nvSpPr>
              <p:cNvPr id="959" name="Google Shape;959;p37"/>
              <p:cNvSpPr/>
              <p:nvPr/>
            </p:nvSpPr>
            <p:spPr>
              <a:xfrm>
                <a:off x="4663179" y="173299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0" name="Google Shape;960;p37"/>
              <p:cNvSpPr/>
              <p:nvPr/>
            </p:nvSpPr>
            <p:spPr>
              <a:xfrm>
                <a:off x="6721253" y="1700569"/>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1" name="Google Shape;961;p37"/>
              <p:cNvSpPr/>
              <p:nvPr/>
            </p:nvSpPr>
            <p:spPr>
              <a:xfrm>
                <a:off x="4630756" y="2091364"/>
                <a:ext cx="651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62" name="Google Shape;962;p37"/>
            <p:cNvGrpSpPr/>
            <p:nvPr/>
          </p:nvGrpSpPr>
          <p:grpSpPr>
            <a:xfrm rot="2700000">
              <a:off x="7801756" y="4626484"/>
              <a:ext cx="649282" cy="179386"/>
              <a:chOff x="3525838" y="4135438"/>
              <a:chExt cx="649288" cy="179388"/>
            </a:xfrm>
          </p:grpSpPr>
          <p:sp>
            <p:nvSpPr>
              <p:cNvPr id="963" name="Google Shape;963;p37"/>
              <p:cNvSpPr/>
              <p:nvPr/>
            </p:nvSpPr>
            <p:spPr>
              <a:xfrm>
                <a:off x="3557588" y="4135438"/>
                <a:ext cx="584199" cy="146050"/>
              </a:xfrm>
              <a:custGeom>
                <a:rect b="b" l="l" r="r" t="t"/>
                <a:pathLst>
                  <a:path extrusionOk="0" h="359" w="1432">
                    <a:moveTo>
                      <a:pt x="0" y="359"/>
                    </a:moveTo>
                    <a:lnTo>
                      <a:pt x="358" y="0"/>
                    </a:lnTo>
                    <a:lnTo>
                      <a:pt x="1221" y="0"/>
                    </a:lnTo>
                    <a:lnTo>
                      <a:pt x="1432" y="211"/>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4" name="Google Shape;964;p37"/>
              <p:cNvSpPr/>
              <p:nvPr/>
            </p:nvSpPr>
            <p:spPr>
              <a:xfrm>
                <a:off x="3525838" y="4249738"/>
                <a:ext cx="65088" cy="65088"/>
              </a:xfrm>
              <a:custGeom>
                <a:rect b="b" l="l" r="r" t="t"/>
                <a:pathLst>
                  <a:path extrusionOk="0" h="160" w="160">
                    <a:moveTo>
                      <a:pt x="131" y="131"/>
                    </a:moveTo>
                    <a:cubicBezTo>
                      <a:pt x="103" y="160"/>
                      <a:pt x="57" y="160"/>
                      <a:pt x="28" y="131"/>
                    </a:cubicBezTo>
                    <a:cubicBezTo>
                      <a:pt x="0" y="103"/>
                      <a:pt x="0" y="57"/>
                      <a:pt x="28" y="28"/>
                    </a:cubicBezTo>
                    <a:cubicBezTo>
                      <a:pt x="57" y="0"/>
                      <a:pt x="103" y="0"/>
                      <a:pt x="131" y="28"/>
                    </a:cubicBezTo>
                    <a:cubicBezTo>
                      <a:pt x="160" y="57"/>
                      <a:pt x="160" y="103"/>
                      <a:pt x="131"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5" name="Google Shape;965;p37"/>
              <p:cNvSpPr/>
              <p:nvPr/>
            </p:nvSpPr>
            <p:spPr>
              <a:xfrm>
                <a:off x="4110038" y="4189413"/>
                <a:ext cx="65088" cy="65088"/>
              </a:xfrm>
              <a:custGeom>
                <a:rect b="b" l="l" r="r" t="t"/>
                <a:pathLst>
                  <a:path extrusionOk="0" h="160" w="160">
                    <a:moveTo>
                      <a:pt x="28" y="132"/>
                    </a:moveTo>
                    <a:cubicBezTo>
                      <a:pt x="57" y="160"/>
                      <a:pt x="103" y="160"/>
                      <a:pt x="131" y="132"/>
                    </a:cubicBezTo>
                    <a:cubicBezTo>
                      <a:pt x="160" y="103"/>
                      <a:pt x="160" y="57"/>
                      <a:pt x="131" y="29"/>
                    </a:cubicBezTo>
                    <a:cubicBezTo>
                      <a:pt x="103" y="0"/>
                      <a:pt x="57" y="0"/>
                      <a:pt x="28" y="29"/>
                    </a:cubicBezTo>
                    <a:cubicBezTo>
                      <a:pt x="0" y="57"/>
                      <a:pt x="0" y="103"/>
                      <a:pt x="28" y="132"/>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66" name="Google Shape;966;p37"/>
            <p:cNvGrpSpPr/>
            <p:nvPr/>
          </p:nvGrpSpPr>
          <p:grpSpPr>
            <a:xfrm>
              <a:off x="7347106" y="4335831"/>
              <a:ext cx="2153797" cy="455895"/>
              <a:chOff x="4630756" y="1700569"/>
              <a:chExt cx="2153797" cy="455895"/>
            </a:xfrm>
          </p:grpSpPr>
          <p:sp>
            <p:nvSpPr>
              <p:cNvPr id="967" name="Google Shape;967;p37"/>
              <p:cNvSpPr/>
              <p:nvPr/>
            </p:nvSpPr>
            <p:spPr>
              <a:xfrm>
                <a:off x="4663179" y="173299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8" name="Google Shape;968;p37"/>
              <p:cNvSpPr/>
              <p:nvPr/>
            </p:nvSpPr>
            <p:spPr>
              <a:xfrm>
                <a:off x="6721253" y="1700569"/>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9" name="Google Shape;969;p37"/>
              <p:cNvSpPr/>
              <p:nvPr/>
            </p:nvSpPr>
            <p:spPr>
              <a:xfrm>
                <a:off x="4630756" y="2091364"/>
                <a:ext cx="651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70" name="Google Shape;970;p37"/>
            <p:cNvGrpSpPr/>
            <p:nvPr/>
          </p:nvGrpSpPr>
          <p:grpSpPr>
            <a:xfrm>
              <a:off x="-70945" y="3330439"/>
              <a:ext cx="1017112" cy="1274803"/>
              <a:chOff x="3406775" y="1971675"/>
              <a:chExt cx="946151" cy="1185863"/>
            </a:xfrm>
          </p:grpSpPr>
          <p:sp>
            <p:nvSpPr>
              <p:cNvPr id="971" name="Google Shape;971;p37"/>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2" name="Google Shape;972;p37"/>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3" name="Google Shape;973;p37"/>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974" name="Shape 974"/>
        <p:cNvGrpSpPr/>
        <p:nvPr/>
      </p:nvGrpSpPr>
      <p:grpSpPr>
        <a:xfrm>
          <a:off x="0" y="0"/>
          <a:ext cx="0" cy="0"/>
          <a:chOff x="0" y="0"/>
          <a:chExt cx="0" cy="0"/>
        </a:xfrm>
      </p:grpSpPr>
      <p:pic>
        <p:nvPicPr>
          <p:cNvPr id="975" name="Google Shape;975;p38"/>
          <p:cNvPicPr preferRelativeResize="0"/>
          <p:nvPr/>
        </p:nvPicPr>
        <p:blipFill rotWithShape="1">
          <a:blip r:embed="rId2">
            <a:alphaModFix/>
          </a:blip>
          <a:srcRect b="8581" l="922" r="922" t="8581"/>
          <a:stretch/>
        </p:blipFill>
        <p:spPr>
          <a:xfrm>
            <a:off x="0" y="0"/>
            <a:ext cx="9144000" cy="5143500"/>
          </a:xfrm>
          <a:prstGeom prst="rect">
            <a:avLst/>
          </a:prstGeom>
          <a:noFill/>
          <a:ln>
            <a:noFill/>
          </a:ln>
        </p:spPr>
      </p:pic>
      <p:sp>
        <p:nvSpPr>
          <p:cNvPr id="976" name="Google Shape;976;p38"/>
          <p:cNvSpPr txBox="1"/>
          <p:nvPr>
            <p:ph type="title"/>
          </p:nvPr>
        </p:nvSpPr>
        <p:spPr>
          <a:xfrm>
            <a:off x="720000" y="540000"/>
            <a:ext cx="7704000" cy="572700"/>
          </a:xfrm>
          <a:prstGeom prst="rect">
            <a:avLst/>
          </a:prstGeom>
          <a:effectLst>
            <a:outerShdw blurRad="85725" rotWithShape="0" algn="bl" dist="19050">
              <a:schemeClr val="lt2"/>
            </a:outerShdw>
          </a:effectLst>
        </p:spPr>
        <p:txBody>
          <a:bodyPr anchorCtr="0" anchor="ctr" bIns="91425" lIns="91425" spcFirstLastPara="1" rIns="91425" wrap="square" tIns="91425">
            <a:noAutofit/>
          </a:bodyPr>
          <a:lstStyle>
            <a:lvl1pPr lvl="0" rtl="0" algn="ctr">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77" name="Google Shape;977;p38"/>
          <p:cNvSpPr txBox="1"/>
          <p:nvPr>
            <p:ph idx="1" type="subTitle"/>
          </p:nvPr>
        </p:nvSpPr>
        <p:spPr>
          <a:xfrm>
            <a:off x="719997" y="2372375"/>
            <a:ext cx="2333400" cy="3831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78" name="Google Shape;978;p38"/>
          <p:cNvSpPr txBox="1"/>
          <p:nvPr>
            <p:ph idx="2" type="subTitle"/>
          </p:nvPr>
        </p:nvSpPr>
        <p:spPr>
          <a:xfrm>
            <a:off x="3405300" y="2372363"/>
            <a:ext cx="2333400" cy="3831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79" name="Google Shape;979;p38"/>
          <p:cNvSpPr txBox="1"/>
          <p:nvPr>
            <p:ph idx="3" type="subTitle"/>
          </p:nvPr>
        </p:nvSpPr>
        <p:spPr>
          <a:xfrm>
            <a:off x="6093049" y="2372363"/>
            <a:ext cx="2333400" cy="3831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80" name="Google Shape;980;p38"/>
          <p:cNvSpPr txBox="1"/>
          <p:nvPr>
            <p:ph idx="4" type="subTitle"/>
          </p:nvPr>
        </p:nvSpPr>
        <p:spPr>
          <a:xfrm>
            <a:off x="719997" y="4198274"/>
            <a:ext cx="2333400" cy="3831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81" name="Google Shape;981;p38"/>
          <p:cNvSpPr txBox="1"/>
          <p:nvPr>
            <p:ph idx="5" type="subTitle"/>
          </p:nvPr>
        </p:nvSpPr>
        <p:spPr>
          <a:xfrm>
            <a:off x="3405300" y="4198274"/>
            <a:ext cx="2333400" cy="3831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82" name="Google Shape;982;p38"/>
          <p:cNvSpPr txBox="1"/>
          <p:nvPr>
            <p:ph idx="6" type="subTitle"/>
          </p:nvPr>
        </p:nvSpPr>
        <p:spPr>
          <a:xfrm>
            <a:off x="6093049" y="4198274"/>
            <a:ext cx="2333400" cy="3831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83" name="Google Shape;983;p38"/>
          <p:cNvSpPr txBox="1"/>
          <p:nvPr>
            <p:ph idx="7" type="subTitle"/>
          </p:nvPr>
        </p:nvSpPr>
        <p:spPr>
          <a:xfrm>
            <a:off x="719997" y="2051101"/>
            <a:ext cx="2333400" cy="3174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oboto Condensed"/>
              <a:buNone/>
              <a:defRPr sz="1700">
                <a:solidFill>
                  <a:schemeClr val="dk2"/>
                </a:solidFill>
                <a:latin typeface="Allerta Stencil"/>
                <a:ea typeface="Allerta Stencil"/>
                <a:cs typeface="Allerta Stencil"/>
                <a:sym typeface="Allerta Stencil"/>
              </a:defRPr>
            </a:lvl1pPr>
            <a:lvl2pPr lvl="1"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9pPr>
          </a:lstStyle>
          <a:p/>
        </p:txBody>
      </p:sp>
      <p:sp>
        <p:nvSpPr>
          <p:cNvPr id="984" name="Google Shape;984;p38"/>
          <p:cNvSpPr txBox="1"/>
          <p:nvPr>
            <p:ph idx="8" type="subTitle"/>
          </p:nvPr>
        </p:nvSpPr>
        <p:spPr>
          <a:xfrm>
            <a:off x="3405300" y="2051101"/>
            <a:ext cx="2333400" cy="3174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oboto Condensed"/>
              <a:buNone/>
              <a:defRPr sz="1700">
                <a:solidFill>
                  <a:schemeClr val="dk2"/>
                </a:solidFill>
                <a:latin typeface="Allerta Stencil"/>
                <a:ea typeface="Allerta Stencil"/>
                <a:cs typeface="Allerta Stencil"/>
                <a:sym typeface="Allerta Stencil"/>
              </a:defRPr>
            </a:lvl1pPr>
            <a:lvl2pPr lvl="1"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9pPr>
          </a:lstStyle>
          <a:p/>
        </p:txBody>
      </p:sp>
      <p:sp>
        <p:nvSpPr>
          <p:cNvPr id="985" name="Google Shape;985;p38"/>
          <p:cNvSpPr txBox="1"/>
          <p:nvPr>
            <p:ph idx="9" type="subTitle"/>
          </p:nvPr>
        </p:nvSpPr>
        <p:spPr>
          <a:xfrm>
            <a:off x="6093049" y="2051101"/>
            <a:ext cx="2333400" cy="3174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oboto Condensed"/>
              <a:buNone/>
              <a:defRPr sz="1700">
                <a:solidFill>
                  <a:schemeClr val="dk2"/>
                </a:solidFill>
                <a:latin typeface="Allerta Stencil"/>
                <a:ea typeface="Allerta Stencil"/>
                <a:cs typeface="Allerta Stencil"/>
                <a:sym typeface="Allerta Stencil"/>
              </a:defRPr>
            </a:lvl1pPr>
            <a:lvl2pPr lvl="1"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9pPr>
          </a:lstStyle>
          <a:p/>
        </p:txBody>
      </p:sp>
      <p:sp>
        <p:nvSpPr>
          <p:cNvPr id="986" name="Google Shape;986;p38"/>
          <p:cNvSpPr txBox="1"/>
          <p:nvPr>
            <p:ph idx="13" type="subTitle"/>
          </p:nvPr>
        </p:nvSpPr>
        <p:spPr>
          <a:xfrm>
            <a:off x="719997" y="3880879"/>
            <a:ext cx="2333400" cy="3174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oboto Condensed"/>
              <a:buNone/>
              <a:defRPr sz="1700">
                <a:solidFill>
                  <a:schemeClr val="dk2"/>
                </a:solidFill>
                <a:latin typeface="Allerta Stencil"/>
                <a:ea typeface="Allerta Stencil"/>
                <a:cs typeface="Allerta Stencil"/>
                <a:sym typeface="Allerta Stencil"/>
              </a:defRPr>
            </a:lvl1pPr>
            <a:lvl2pPr lvl="1"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9pPr>
          </a:lstStyle>
          <a:p/>
        </p:txBody>
      </p:sp>
      <p:sp>
        <p:nvSpPr>
          <p:cNvPr id="987" name="Google Shape;987;p38"/>
          <p:cNvSpPr txBox="1"/>
          <p:nvPr>
            <p:ph idx="14" type="subTitle"/>
          </p:nvPr>
        </p:nvSpPr>
        <p:spPr>
          <a:xfrm>
            <a:off x="3405300" y="3880878"/>
            <a:ext cx="2333400" cy="3174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oboto Condensed"/>
              <a:buNone/>
              <a:defRPr sz="1700">
                <a:solidFill>
                  <a:schemeClr val="dk2"/>
                </a:solidFill>
                <a:latin typeface="Allerta Stencil"/>
                <a:ea typeface="Allerta Stencil"/>
                <a:cs typeface="Allerta Stencil"/>
                <a:sym typeface="Allerta Stencil"/>
              </a:defRPr>
            </a:lvl1pPr>
            <a:lvl2pPr lvl="1"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9pPr>
          </a:lstStyle>
          <a:p/>
        </p:txBody>
      </p:sp>
      <p:sp>
        <p:nvSpPr>
          <p:cNvPr id="988" name="Google Shape;988;p38"/>
          <p:cNvSpPr txBox="1"/>
          <p:nvPr>
            <p:ph idx="15" type="subTitle"/>
          </p:nvPr>
        </p:nvSpPr>
        <p:spPr>
          <a:xfrm>
            <a:off x="6093049" y="3880878"/>
            <a:ext cx="2333400" cy="3174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oboto Condensed"/>
              <a:buNone/>
              <a:defRPr sz="1700">
                <a:solidFill>
                  <a:schemeClr val="dk2"/>
                </a:solidFill>
                <a:latin typeface="Allerta Stencil"/>
                <a:ea typeface="Allerta Stencil"/>
                <a:cs typeface="Allerta Stencil"/>
                <a:sym typeface="Allerta Stencil"/>
              </a:defRPr>
            </a:lvl1pPr>
            <a:lvl2pPr lvl="1"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9pPr>
          </a:lstStyle>
          <a:p/>
        </p:txBody>
      </p:sp>
      <p:grpSp>
        <p:nvGrpSpPr>
          <p:cNvPr id="989" name="Google Shape;989;p38"/>
          <p:cNvGrpSpPr/>
          <p:nvPr/>
        </p:nvGrpSpPr>
        <p:grpSpPr>
          <a:xfrm rot="-899881">
            <a:off x="7944639" y="-738524"/>
            <a:ext cx="1868723" cy="1646861"/>
            <a:chOff x="2757488" y="0"/>
            <a:chExt cx="1738314" cy="1531934"/>
          </a:xfrm>
        </p:grpSpPr>
        <p:sp>
          <p:nvSpPr>
            <p:cNvPr id="990" name="Google Shape;990;p38"/>
            <p:cNvSpPr/>
            <p:nvPr/>
          </p:nvSpPr>
          <p:spPr>
            <a:xfrm>
              <a:off x="2786063" y="30163"/>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1" name="Google Shape;991;p38"/>
            <p:cNvSpPr/>
            <p:nvPr/>
          </p:nvSpPr>
          <p:spPr>
            <a:xfrm>
              <a:off x="2757488" y="1441450"/>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2" name="Google Shape;992;p38"/>
            <p:cNvSpPr/>
            <p:nvPr/>
          </p:nvSpPr>
          <p:spPr>
            <a:xfrm>
              <a:off x="4337050" y="0"/>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93" name="Google Shape;993;p38"/>
          <p:cNvGrpSpPr/>
          <p:nvPr/>
        </p:nvGrpSpPr>
        <p:grpSpPr>
          <a:xfrm rot="-1800044">
            <a:off x="7020570" y="5236437"/>
            <a:ext cx="2153749" cy="455791"/>
            <a:chOff x="4886735" y="1558927"/>
            <a:chExt cx="2153797" cy="455801"/>
          </a:xfrm>
        </p:grpSpPr>
        <p:sp>
          <p:nvSpPr>
            <p:cNvPr id="994" name="Google Shape;994;p38"/>
            <p:cNvSpPr/>
            <p:nvPr/>
          </p:nvSpPr>
          <p:spPr>
            <a:xfrm>
              <a:off x="4919159" y="1591351"/>
              <a:ext cx="2090506" cy="390797"/>
            </a:xfrm>
            <a:custGeom>
              <a:rect b="b" l="l" r="r" t="t"/>
              <a:pathLst>
                <a:path extrusionOk="0" h="893" w="4768">
                  <a:moveTo>
                    <a:pt x="0" y="893"/>
                  </a:moveTo>
                  <a:lnTo>
                    <a:pt x="1232" y="893"/>
                  </a:lnTo>
                  <a:lnTo>
                    <a:pt x="2125" y="0"/>
                  </a:lnTo>
                  <a:lnTo>
                    <a:pt x="4768"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5" name="Google Shape;995;p38"/>
            <p:cNvSpPr/>
            <p:nvPr/>
          </p:nvSpPr>
          <p:spPr>
            <a:xfrm>
              <a:off x="4886735" y="1951428"/>
              <a:ext cx="651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6" name="Google Shape;996;p38"/>
            <p:cNvSpPr/>
            <p:nvPr/>
          </p:nvSpPr>
          <p:spPr>
            <a:xfrm>
              <a:off x="6977232" y="1558927"/>
              <a:ext cx="633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97" name="Google Shape;997;p38"/>
          <p:cNvGrpSpPr/>
          <p:nvPr/>
        </p:nvGrpSpPr>
        <p:grpSpPr>
          <a:xfrm rot="9900119">
            <a:off x="105406" y="-149"/>
            <a:ext cx="1868723" cy="1646861"/>
            <a:chOff x="2757488" y="0"/>
            <a:chExt cx="1738314" cy="1531934"/>
          </a:xfrm>
        </p:grpSpPr>
        <p:sp>
          <p:nvSpPr>
            <p:cNvPr id="998" name="Google Shape;998;p38"/>
            <p:cNvSpPr/>
            <p:nvPr/>
          </p:nvSpPr>
          <p:spPr>
            <a:xfrm>
              <a:off x="2786063" y="30163"/>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9" name="Google Shape;999;p38"/>
            <p:cNvSpPr/>
            <p:nvPr/>
          </p:nvSpPr>
          <p:spPr>
            <a:xfrm>
              <a:off x="2757488" y="1441450"/>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0" name="Google Shape;1000;p38"/>
            <p:cNvSpPr/>
            <p:nvPr/>
          </p:nvSpPr>
          <p:spPr>
            <a:xfrm>
              <a:off x="4337050" y="0"/>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01" name="Google Shape;1001;p38"/>
          <p:cNvGrpSpPr/>
          <p:nvPr/>
        </p:nvGrpSpPr>
        <p:grpSpPr>
          <a:xfrm rot="6299881">
            <a:off x="-385515" y="4622272"/>
            <a:ext cx="1017132" cy="1274827"/>
            <a:chOff x="3406775" y="1971675"/>
            <a:chExt cx="946151" cy="1185863"/>
          </a:xfrm>
        </p:grpSpPr>
        <p:sp>
          <p:nvSpPr>
            <p:cNvPr id="1002" name="Google Shape;1002;p38"/>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3" name="Google Shape;1003;p38"/>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4" name="Google Shape;1004;p38"/>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05" name="Google Shape;1005;p38"/>
          <p:cNvGrpSpPr/>
          <p:nvPr/>
        </p:nvGrpSpPr>
        <p:grpSpPr>
          <a:xfrm rot="2700000">
            <a:off x="8392331" y="5017597"/>
            <a:ext cx="649282" cy="179386"/>
            <a:chOff x="3525838" y="4135438"/>
            <a:chExt cx="649288" cy="179388"/>
          </a:xfrm>
        </p:grpSpPr>
        <p:sp>
          <p:nvSpPr>
            <p:cNvPr id="1006" name="Google Shape;1006;p38"/>
            <p:cNvSpPr/>
            <p:nvPr/>
          </p:nvSpPr>
          <p:spPr>
            <a:xfrm>
              <a:off x="3557588" y="4135438"/>
              <a:ext cx="584199" cy="146050"/>
            </a:xfrm>
            <a:custGeom>
              <a:rect b="b" l="l" r="r" t="t"/>
              <a:pathLst>
                <a:path extrusionOk="0" h="359" w="1432">
                  <a:moveTo>
                    <a:pt x="0" y="359"/>
                  </a:moveTo>
                  <a:lnTo>
                    <a:pt x="358" y="0"/>
                  </a:lnTo>
                  <a:lnTo>
                    <a:pt x="1221" y="0"/>
                  </a:lnTo>
                  <a:lnTo>
                    <a:pt x="1432" y="211"/>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7" name="Google Shape;1007;p38"/>
            <p:cNvSpPr/>
            <p:nvPr/>
          </p:nvSpPr>
          <p:spPr>
            <a:xfrm>
              <a:off x="3525838" y="4249738"/>
              <a:ext cx="65088" cy="65088"/>
            </a:xfrm>
            <a:custGeom>
              <a:rect b="b" l="l" r="r" t="t"/>
              <a:pathLst>
                <a:path extrusionOk="0" h="160" w="160">
                  <a:moveTo>
                    <a:pt x="131" y="131"/>
                  </a:moveTo>
                  <a:cubicBezTo>
                    <a:pt x="103" y="160"/>
                    <a:pt x="57" y="160"/>
                    <a:pt x="28" y="131"/>
                  </a:cubicBezTo>
                  <a:cubicBezTo>
                    <a:pt x="0" y="103"/>
                    <a:pt x="0" y="57"/>
                    <a:pt x="28" y="28"/>
                  </a:cubicBezTo>
                  <a:cubicBezTo>
                    <a:pt x="57" y="0"/>
                    <a:pt x="103" y="0"/>
                    <a:pt x="131" y="28"/>
                  </a:cubicBezTo>
                  <a:cubicBezTo>
                    <a:pt x="160" y="57"/>
                    <a:pt x="160" y="103"/>
                    <a:pt x="131"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8" name="Google Shape;1008;p38"/>
            <p:cNvSpPr/>
            <p:nvPr/>
          </p:nvSpPr>
          <p:spPr>
            <a:xfrm>
              <a:off x="4110038" y="4189413"/>
              <a:ext cx="65088" cy="65088"/>
            </a:xfrm>
            <a:custGeom>
              <a:rect b="b" l="l" r="r" t="t"/>
              <a:pathLst>
                <a:path extrusionOk="0" h="160" w="160">
                  <a:moveTo>
                    <a:pt x="28" y="132"/>
                  </a:moveTo>
                  <a:cubicBezTo>
                    <a:pt x="57" y="160"/>
                    <a:pt x="103" y="160"/>
                    <a:pt x="131" y="132"/>
                  </a:cubicBezTo>
                  <a:cubicBezTo>
                    <a:pt x="160" y="103"/>
                    <a:pt x="160" y="57"/>
                    <a:pt x="131" y="29"/>
                  </a:cubicBezTo>
                  <a:cubicBezTo>
                    <a:pt x="103" y="0"/>
                    <a:pt x="57" y="0"/>
                    <a:pt x="28" y="29"/>
                  </a:cubicBezTo>
                  <a:cubicBezTo>
                    <a:pt x="0" y="57"/>
                    <a:pt x="0" y="103"/>
                    <a:pt x="28" y="132"/>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1009" name="Shape 1009"/>
        <p:cNvGrpSpPr/>
        <p:nvPr/>
      </p:nvGrpSpPr>
      <p:grpSpPr>
        <a:xfrm>
          <a:off x="0" y="0"/>
          <a:ext cx="0" cy="0"/>
          <a:chOff x="0" y="0"/>
          <a:chExt cx="0" cy="0"/>
        </a:xfrm>
      </p:grpSpPr>
      <p:pic>
        <p:nvPicPr>
          <p:cNvPr id="1010" name="Google Shape;1010;p39"/>
          <p:cNvPicPr preferRelativeResize="0"/>
          <p:nvPr/>
        </p:nvPicPr>
        <p:blipFill rotWithShape="1">
          <a:blip r:embed="rId2">
            <a:alphaModFix/>
          </a:blip>
          <a:srcRect b="8581" l="776" r="924" t="8581"/>
          <a:stretch/>
        </p:blipFill>
        <p:spPr>
          <a:xfrm rot="10800000">
            <a:off x="0" y="-1"/>
            <a:ext cx="9157400" cy="5143500"/>
          </a:xfrm>
          <a:prstGeom prst="rect">
            <a:avLst/>
          </a:prstGeom>
          <a:noFill/>
          <a:ln>
            <a:noFill/>
          </a:ln>
        </p:spPr>
      </p:pic>
      <p:sp>
        <p:nvSpPr>
          <p:cNvPr id="1011" name="Google Shape;1011;p39"/>
          <p:cNvSpPr txBox="1"/>
          <p:nvPr>
            <p:ph hasCustomPrompt="1" type="title"/>
          </p:nvPr>
        </p:nvSpPr>
        <p:spPr>
          <a:xfrm>
            <a:off x="1284000" y="540000"/>
            <a:ext cx="657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012" name="Google Shape;1012;p39"/>
          <p:cNvSpPr txBox="1"/>
          <p:nvPr>
            <p:ph idx="1" type="subTitle"/>
          </p:nvPr>
        </p:nvSpPr>
        <p:spPr>
          <a:xfrm>
            <a:off x="1284000" y="1246025"/>
            <a:ext cx="65760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13" name="Google Shape;1013;p39"/>
          <p:cNvSpPr txBox="1"/>
          <p:nvPr>
            <p:ph hasCustomPrompt="1" idx="2" type="title"/>
          </p:nvPr>
        </p:nvSpPr>
        <p:spPr>
          <a:xfrm>
            <a:off x="1284000" y="1996144"/>
            <a:ext cx="657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200">
                <a:solidFill>
                  <a:schemeClr val="dk2"/>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014" name="Google Shape;1014;p39"/>
          <p:cNvSpPr txBox="1"/>
          <p:nvPr>
            <p:ph idx="3" type="subTitle"/>
          </p:nvPr>
        </p:nvSpPr>
        <p:spPr>
          <a:xfrm>
            <a:off x="1284000" y="2702169"/>
            <a:ext cx="65760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15" name="Google Shape;1015;p39"/>
          <p:cNvSpPr txBox="1"/>
          <p:nvPr>
            <p:ph hasCustomPrompt="1" idx="4" type="title"/>
          </p:nvPr>
        </p:nvSpPr>
        <p:spPr>
          <a:xfrm>
            <a:off x="1284000" y="3452288"/>
            <a:ext cx="657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016" name="Google Shape;1016;p39"/>
          <p:cNvSpPr txBox="1"/>
          <p:nvPr>
            <p:ph idx="5" type="subTitle"/>
          </p:nvPr>
        </p:nvSpPr>
        <p:spPr>
          <a:xfrm>
            <a:off x="1284000" y="4158313"/>
            <a:ext cx="65760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017" name="Google Shape;1017;p39"/>
          <p:cNvGrpSpPr/>
          <p:nvPr/>
        </p:nvGrpSpPr>
        <p:grpSpPr>
          <a:xfrm>
            <a:off x="134844" y="-220831"/>
            <a:ext cx="8874295" cy="5585170"/>
            <a:chOff x="134844" y="-220831"/>
            <a:chExt cx="8874295" cy="5585170"/>
          </a:xfrm>
        </p:grpSpPr>
        <p:grpSp>
          <p:nvGrpSpPr>
            <p:cNvPr id="1018" name="Google Shape;1018;p39"/>
            <p:cNvGrpSpPr/>
            <p:nvPr/>
          </p:nvGrpSpPr>
          <p:grpSpPr>
            <a:xfrm flipH="1" rot="5400000">
              <a:off x="7704293" y="2343794"/>
              <a:ext cx="2153797" cy="455895"/>
              <a:chOff x="4630756" y="1700569"/>
              <a:chExt cx="2153797" cy="455895"/>
            </a:xfrm>
          </p:grpSpPr>
          <p:sp>
            <p:nvSpPr>
              <p:cNvPr id="1019" name="Google Shape;1019;p39"/>
              <p:cNvSpPr/>
              <p:nvPr/>
            </p:nvSpPr>
            <p:spPr>
              <a:xfrm>
                <a:off x="4663179" y="173299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0" name="Google Shape;1020;p39"/>
              <p:cNvSpPr/>
              <p:nvPr/>
            </p:nvSpPr>
            <p:spPr>
              <a:xfrm>
                <a:off x="6721253" y="1700569"/>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1" name="Google Shape;1021;p39"/>
              <p:cNvSpPr/>
              <p:nvPr/>
            </p:nvSpPr>
            <p:spPr>
              <a:xfrm>
                <a:off x="4630756" y="2091364"/>
                <a:ext cx="651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22" name="Google Shape;1022;p39"/>
            <p:cNvGrpSpPr/>
            <p:nvPr/>
          </p:nvGrpSpPr>
          <p:grpSpPr>
            <a:xfrm flipH="1" rot="5400000">
              <a:off x="-714107" y="2343794"/>
              <a:ext cx="2153797" cy="455895"/>
              <a:chOff x="4630756" y="1700569"/>
              <a:chExt cx="2153797" cy="455895"/>
            </a:xfrm>
          </p:grpSpPr>
          <p:sp>
            <p:nvSpPr>
              <p:cNvPr id="1023" name="Google Shape;1023;p39"/>
              <p:cNvSpPr/>
              <p:nvPr/>
            </p:nvSpPr>
            <p:spPr>
              <a:xfrm>
                <a:off x="4663179" y="173299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4" name="Google Shape;1024;p39"/>
              <p:cNvSpPr/>
              <p:nvPr/>
            </p:nvSpPr>
            <p:spPr>
              <a:xfrm>
                <a:off x="6721253" y="1700569"/>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5" name="Google Shape;1025;p39"/>
              <p:cNvSpPr/>
              <p:nvPr/>
            </p:nvSpPr>
            <p:spPr>
              <a:xfrm>
                <a:off x="4630756" y="2091364"/>
                <a:ext cx="651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26" name="Google Shape;1026;p39"/>
            <p:cNvGrpSpPr/>
            <p:nvPr/>
          </p:nvGrpSpPr>
          <p:grpSpPr>
            <a:xfrm flipH="1" rot="10800000">
              <a:off x="3495093" y="4908444"/>
              <a:ext cx="2153797" cy="455895"/>
              <a:chOff x="4630756" y="1700569"/>
              <a:chExt cx="2153797" cy="455895"/>
            </a:xfrm>
          </p:grpSpPr>
          <p:sp>
            <p:nvSpPr>
              <p:cNvPr id="1027" name="Google Shape;1027;p39"/>
              <p:cNvSpPr/>
              <p:nvPr/>
            </p:nvSpPr>
            <p:spPr>
              <a:xfrm>
                <a:off x="4663179" y="173299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8" name="Google Shape;1028;p39"/>
              <p:cNvSpPr/>
              <p:nvPr/>
            </p:nvSpPr>
            <p:spPr>
              <a:xfrm>
                <a:off x="6721253" y="1700569"/>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9" name="Google Shape;1029;p39"/>
              <p:cNvSpPr/>
              <p:nvPr/>
            </p:nvSpPr>
            <p:spPr>
              <a:xfrm>
                <a:off x="4630756" y="2091364"/>
                <a:ext cx="651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30" name="Google Shape;1030;p39"/>
            <p:cNvGrpSpPr/>
            <p:nvPr/>
          </p:nvGrpSpPr>
          <p:grpSpPr>
            <a:xfrm flipH="1" rot="10800000">
              <a:off x="3495093" y="-220831"/>
              <a:ext cx="2153797" cy="455895"/>
              <a:chOff x="4630756" y="1700569"/>
              <a:chExt cx="2153797" cy="455895"/>
            </a:xfrm>
          </p:grpSpPr>
          <p:sp>
            <p:nvSpPr>
              <p:cNvPr id="1031" name="Google Shape;1031;p39"/>
              <p:cNvSpPr/>
              <p:nvPr/>
            </p:nvSpPr>
            <p:spPr>
              <a:xfrm>
                <a:off x="4663179" y="173299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2" name="Google Shape;1032;p39"/>
              <p:cNvSpPr/>
              <p:nvPr/>
            </p:nvSpPr>
            <p:spPr>
              <a:xfrm>
                <a:off x="6721253" y="1700569"/>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3" name="Google Shape;1033;p39"/>
              <p:cNvSpPr/>
              <p:nvPr/>
            </p:nvSpPr>
            <p:spPr>
              <a:xfrm>
                <a:off x="4630756" y="2091364"/>
                <a:ext cx="651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1034" name="Shape 1034"/>
        <p:cNvGrpSpPr/>
        <p:nvPr/>
      </p:nvGrpSpPr>
      <p:grpSpPr>
        <a:xfrm>
          <a:off x="0" y="0"/>
          <a:ext cx="0" cy="0"/>
          <a:chOff x="0" y="0"/>
          <a:chExt cx="0" cy="0"/>
        </a:xfrm>
      </p:grpSpPr>
      <p:pic>
        <p:nvPicPr>
          <p:cNvPr id="1035" name="Google Shape;1035;p40"/>
          <p:cNvPicPr preferRelativeResize="0"/>
          <p:nvPr/>
        </p:nvPicPr>
        <p:blipFill rotWithShape="1">
          <a:blip r:embed="rId2">
            <a:alphaModFix/>
          </a:blip>
          <a:srcRect b="8581" l="893" r="922" t="8581"/>
          <a:stretch/>
        </p:blipFill>
        <p:spPr>
          <a:xfrm rot="10800000">
            <a:off x="0" y="-1"/>
            <a:ext cx="9146425" cy="5143500"/>
          </a:xfrm>
          <a:prstGeom prst="rect">
            <a:avLst/>
          </a:prstGeom>
          <a:noFill/>
          <a:ln>
            <a:noFill/>
          </a:ln>
        </p:spPr>
      </p:pic>
      <p:sp>
        <p:nvSpPr>
          <p:cNvPr id="1036" name="Google Shape;1036;p40"/>
          <p:cNvSpPr txBox="1"/>
          <p:nvPr>
            <p:ph type="ctrTitle"/>
          </p:nvPr>
        </p:nvSpPr>
        <p:spPr>
          <a:xfrm>
            <a:off x="855000" y="909263"/>
            <a:ext cx="4284000" cy="698700"/>
          </a:xfrm>
          <a:prstGeom prst="rect">
            <a:avLst/>
          </a:prstGeom>
          <a:effectLst>
            <a:outerShdw blurRad="85725" rotWithShape="0" algn="bl" dist="19050">
              <a:schemeClr val="lt2"/>
            </a:outerShdw>
          </a:effectLst>
        </p:spPr>
        <p:txBody>
          <a:bodyPr anchorCtr="0" anchor="ctr" bIns="91425" lIns="91425" spcFirstLastPara="1" rIns="91425" wrap="square" tIns="91425">
            <a:noAutofit/>
          </a:bodyPr>
          <a:lstStyle>
            <a:lvl1pPr lvl="0" rtl="0">
              <a:spcBef>
                <a:spcPts val="0"/>
              </a:spcBef>
              <a:spcAft>
                <a:spcPts val="0"/>
              </a:spcAft>
              <a:buSzPts val="5200"/>
              <a:buNone/>
              <a:defRPr sz="6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37" name="Google Shape;1037;p40"/>
          <p:cNvSpPr txBox="1"/>
          <p:nvPr>
            <p:ph idx="1" type="subTitle"/>
          </p:nvPr>
        </p:nvSpPr>
        <p:spPr>
          <a:xfrm>
            <a:off x="1004900" y="1739750"/>
            <a:ext cx="2754900" cy="1291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grpSp>
        <p:nvGrpSpPr>
          <p:cNvPr id="1038" name="Google Shape;1038;p40"/>
          <p:cNvGrpSpPr/>
          <p:nvPr/>
        </p:nvGrpSpPr>
        <p:grpSpPr>
          <a:xfrm>
            <a:off x="-880346" y="-180100"/>
            <a:ext cx="11110742" cy="6702141"/>
            <a:chOff x="-880346" y="-180100"/>
            <a:chExt cx="11110742" cy="6702141"/>
          </a:xfrm>
        </p:grpSpPr>
        <p:grpSp>
          <p:nvGrpSpPr>
            <p:cNvPr id="1039" name="Google Shape;1039;p40"/>
            <p:cNvGrpSpPr/>
            <p:nvPr/>
          </p:nvGrpSpPr>
          <p:grpSpPr>
            <a:xfrm rot="-2700000">
              <a:off x="105533" y="4132337"/>
              <a:ext cx="616865" cy="614808"/>
              <a:chOff x="2588041" y="-11077"/>
              <a:chExt cx="511960" cy="510252"/>
            </a:xfrm>
          </p:grpSpPr>
          <p:cxnSp>
            <p:nvCxnSpPr>
              <p:cNvPr id="1040" name="Google Shape;1040;p40"/>
              <p:cNvCxnSpPr/>
              <p:nvPr/>
            </p:nvCxnSpPr>
            <p:spPr>
              <a:xfrm flipH="1">
                <a:off x="2622263" y="23054"/>
                <a:ext cx="441900" cy="441900"/>
              </a:xfrm>
              <a:prstGeom prst="straightConnector1">
                <a:avLst/>
              </a:prstGeom>
              <a:noFill/>
              <a:ln cap="rnd" cmpd="sng" w="9525">
                <a:solidFill>
                  <a:schemeClr val="dk2"/>
                </a:solidFill>
                <a:prstDash val="solid"/>
                <a:round/>
                <a:headEnd len="med" w="med" type="none"/>
                <a:tailEnd len="med" w="med" type="none"/>
              </a:ln>
            </p:spPr>
          </p:cxnSp>
          <p:sp>
            <p:nvSpPr>
              <p:cNvPr id="1041" name="Google Shape;1041;p40"/>
              <p:cNvSpPr/>
              <p:nvPr/>
            </p:nvSpPr>
            <p:spPr>
              <a:xfrm>
                <a:off x="3030032" y="-11077"/>
                <a:ext cx="69968" cy="69968"/>
              </a:xfrm>
              <a:custGeom>
                <a:rect b="b" l="l" r="r" t="t"/>
                <a:pathLst>
                  <a:path extrusionOk="0" h="160" w="160">
                    <a:moveTo>
                      <a:pt x="28" y="28"/>
                    </a:moveTo>
                    <a:cubicBezTo>
                      <a:pt x="57" y="0"/>
                      <a:pt x="103" y="0"/>
                      <a:pt x="131" y="28"/>
                    </a:cubicBezTo>
                    <a:cubicBezTo>
                      <a:pt x="160" y="57"/>
                      <a:pt x="160" y="103"/>
                      <a:pt x="131" y="131"/>
                    </a:cubicBezTo>
                    <a:cubicBezTo>
                      <a:pt x="103" y="160"/>
                      <a:pt x="57" y="160"/>
                      <a:pt x="28" y="131"/>
                    </a:cubicBezTo>
                    <a:cubicBezTo>
                      <a:pt x="0" y="103"/>
                      <a:pt x="0" y="57"/>
                      <a:pt x="28" y="28"/>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2" name="Google Shape;1042;p40"/>
              <p:cNvSpPr/>
              <p:nvPr/>
            </p:nvSpPr>
            <p:spPr>
              <a:xfrm>
                <a:off x="2588041" y="429207"/>
                <a:ext cx="69968" cy="69968"/>
              </a:xfrm>
              <a:custGeom>
                <a:rect b="b" l="l" r="r" t="t"/>
                <a:pathLst>
                  <a:path extrusionOk="0" h="160" w="160">
                    <a:moveTo>
                      <a:pt x="29" y="29"/>
                    </a:moveTo>
                    <a:cubicBezTo>
                      <a:pt x="0" y="57"/>
                      <a:pt x="0" y="103"/>
                      <a:pt x="29" y="132"/>
                    </a:cubicBezTo>
                    <a:cubicBezTo>
                      <a:pt x="57" y="160"/>
                      <a:pt x="103" y="160"/>
                      <a:pt x="132" y="132"/>
                    </a:cubicBezTo>
                    <a:cubicBezTo>
                      <a:pt x="160" y="103"/>
                      <a:pt x="160" y="57"/>
                      <a:pt x="132" y="29"/>
                    </a:cubicBezTo>
                    <a:cubicBezTo>
                      <a:pt x="103" y="0"/>
                      <a:pt x="57" y="0"/>
                      <a:pt x="29"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43" name="Google Shape;1043;p40"/>
            <p:cNvGrpSpPr/>
            <p:nvPr/>
          </p:nvGrpSpPr>
          <p:grpSpPr>
            <a:xfrm>
              <a:off x="3637685" y="4875212"/>
              <a:ext cx="1868687" cy="1646829"/>
              <a:chOff x="2757488" y="0"/>
              <a:chExt cx="1738314" cy="1531934"/>
            </a:xfrm>
          </p:grpSpPr>
          <p:sp>
            <p:nvSpPr>
              <p:cNvPr id="1044" name="Google Shape;1044;p40"/>
              <p:cNvSpPr/>
              <p:nvPr/>
            </p:nvSpPr>
            <p:spPr>
              <a:xfrm>
                <a:off x="2786063" y="30163"/>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5" name="Google Shape;1045;p40"/>
              <p:cNvSpPr/>
              <p:nvPr/>
            </p:nvSpPr>
            <p:spPr>
              <a:xfrm>
                <a:off x="2757488" y="1441450"/>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6" name="Google Shape;1046;p40"/>
              <p:cNvSpPr/>
              <p:nvPr/>
            </p:nvSpPr>
            <p:spPr>
              <a:xfrm>
                <a:off x="4337050" y="0"/>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47" name="Google Shape;1047;p40"/>
            <p:cNvGrpSpPr/>
            <p:nvPr/>
          </p:nvGrpSpPr>
          <p:grpSpPr>
            <a:xfrm rot="-8100000">
              <a:off x="169518" y="140759"/>
              <a:ext cx="649282" cy="179386"/>
              <a:chOff x="3525838" y="4135438"/>
              <a:chExt cx="649288" cy="179388"/>
            </a:xfrm>
          </p:grpSpPr>
          <p:sp>
            <p:nvSpPr>
              <p:cNvPr id="1048" name="Google Shape;1048;p40"/>
              <p:cNvSpPr/>
              <p:nvPr/>
            </p:nvSpPr>
            <p:spPr>
              <a:xfrm>
                <a:off x="3557588" y="4135438"/>
                <a:ext cx="584199" cy="146050"/>
              </a:xfrm>
              <a:custGeom>
                <a:rect b="b" l="l" r="r" t="t"/>
                <a:pathLst>
                  <a:path extrusionOk="0" h="359" w="1432">
                    <a:moveTo>
                      <a:pt x="0" y="359"/>
                    </a:moveTo>
                    <a:lnTo>
                      <a:pt x="358" y="0"/>
                    </a:lnTo>
                    <a:lnTo>
                      <a:pt x="1221" y="0"/>
                    </a:lnTo>
                    <a:lnTo>
                      <a:pt x="1432" y="211"/>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9" name="Google Shape;1049;p40"/>
              <p:cNvSpPr/>
              <p:nvPr/>
            </p:nvSpPr>
            <p:spPr>
              <a:xfrm>
                <a:off x="3525838" y="4249738"/>
                <a:ext cx="65088" cy="65088"/>
              </a:xfrm>
              <a:custGeom>
                <a:rect b="b" l="l" r="r" t="t"/>
                <a:pathLst>
                  <a:path extrusionOk="0" h="160" w="160">
                    <a:moveTo>
                      <a:pt x="131" y="131"/>
                    </a:moveTo>
                    <a:cubicBezTo>
                      <a:pt x="103" y="160"/>
                      <a:pt x="57" y="160"/>
                      <a:pt x="28" y="131"/>
                    </a:cubicBezTo>
                    <a:cubicBezTo>
                      <a:pt x="0" y="103"/>
                      <a:pt x="0" y="57"/>
                      <a:pt x="28" y="28"/>
                    </a:cubicBezTo>
                    <a:cubicBezTo>
                      <a:pt x="57" y="0"/>
                      <a:pt x="103" y="0"/>
                      <a:pt x="131" y="28"/>
                    </a:cubicBezTo>
                    <a:cubicBezTo>
                      <a:pt x="160" y="57"/>
                      <a:pt x="160" y="103"/>
                      <a:pt x="131"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0" name="Google Shape;1050;p40"/>
              <p:cNvSpPr/>
              <p:nvPr/>
            </p:nvSpPr>
            <p:spPr>
              <a:xfrm>
                <a:off x="4110038" y="4189413"/>
                <a:ext cx="65088" cy="65088"/>
              </a:xfrm>
              <a:custGeom>
                <a:rect b="b" l="l" r="r" t="t"/>
                <a:pathLst>
                  <a:path extrusionOk="0" h="160" w="160">
                    <a:moveTo>
                      <a:pt x="28" y="132"/>
                    </a:moveTo>
                    <a:cubicBezTo>
                      <a:pt x="57" y="160"/>
                      <a:pt x="103" y="160"/>
                      <a:pt x="131" y="132"/>
                    </a:cubicBezTo>
                    <a:cubicBezTo>
                      <a:pt x="160" y="103"/>
                      <a:pt x="160" y="57"/>
                      <a:pt x="131" y="29"/>
                    </a:cubicBezTo>
                    <a:cubicBezTo>
                      <a:pt x="103" y="0"/>
                      <a:pt x="57" y="0"/>
                      <a:pt x="28" y="29"/>
                    </a:cubicBezTo>
                    <a:cubicBezTo>
                      <a:pt x="0" y="57"/>
                      <a:pt x="0" y="103"/>
                      <a:pt x="28" y="132"/>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51" name="Google Shape;1051;p40"/>
            <p:cNvGrpSpPr/>
            <p:nvPr/>
          </p:nvGrpSpPr>
          <p:grpSpPr>
            <a:xfrm rot="10800000">
              <a:off x="-880346" y="229341"/>
              <a:ext cx="2153797" cy="455895"/>
              <a:chOff x="4630756" y="1700569"/>
              <a:chExt cx="2153797" cy="455895"/>
            </a:xfrm>
          </p:grpSpPr>
          <p:sp>
            <p:nvSpPr>
              <p:cNvPr id="1052" name="Google Shape;1052;p40"/>
              <p:cNvSpPr/>
              <p:nvPr/>
            </p:nvSpPr>
            <p:spPr>
              <a:xfrm>
                <a:off x="4663179" y="173299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3" name="Google Shape;1053;p40"/>
              <p:cNvSpPr/>
              <p:nvPr/>
            </p:nvSpPr>
            <p:spPr>
              <a:xfrm>
                <a:off x="6721253" y="1700569"/>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4" name="Google Shape;1054;p40"/>
              <p:cNvSpPr/>
              <p:nvPr/>
            </p:nvSpPr>
            <p:spPr>
              <a:xfrm>
                <a:off x="4630756" y="2091364"/>
                <a:ext cx="651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55" name="Google Shape;1055;p40"/>
            <p:cNvGrpSpPr/>
            <p:nvPr/>
          </p:nvGrpSpPr>
          <p:grpSpPr>
            <a:xfrm rot="10800000">
              <a:off x="8076600" y="4211826"/>
              <a:ext cx="2153797" cy="455801"/>
              <a:chOff x="4886735" y="1558927"/>
              <a:chExt cx="2153797" cy="455801"/>
            </a:xfrm>
          </p:grpSpPr>
          <p:sp>
            <p:nvSpPr>
              <p:cNvPr id="1056" name="Google Shape;1056;p40"/>
              <p:cNvSpPr/>
              <p:nvPr/>
            </p:nvSpPr>
            <p:spPr>
              <a:xfrm>
                <a:off x="4919159" y="1591351"/>
                <a:ext cx="2090506" cy="390797"/>
              </a:xfrm>
              <a:custGeom>
                <a:rect b="b" l="l" r="r" t="t"/>
                <a:pathLst>
                  <a:path extrusionOk="0" h="893" w="4768">
                    <a:moveTo>
                      <a:pt x="0" y="893"/>
                    </a:moveTo>
                    <a:lnTo>
                      <a:pt x="1232" y="893"/>
                    </a:lnTo>
                    <a:lnTo>
                      <a:pt x="2125" y="0"/>
                    </a:lnTo>
                    <a:lnTo>
                      <a:pt x="4768"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7" name="Google Shape;1057;p40"/>
              <p:cNvSpPr/>
              <p:nvPr/>
            </p:nvSpPr>
            <p:spPr>
              <a:xfrm>
                <a:off x="4886735" y="1951428"/>
                <a:ext cx="651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8" name="Google Shape;1058;p40"/>
              <p:cNvSpPr/>
              <p:nvPr/>
            </p:nvSpPr>
            <p:spPr>
              <a:xfrm>
                <a:off x="6977232" y="1558927"/>
                <a:ext cx="633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59" name="Google Shape;1059;p40"/>
            <p:cNvGrpSpPr/>
            <p:nvPr/>
          </p:nvGrpSpPr>
          <p:grpSpPr>
            <a:xfrm rot="10800000">
              <a:off x="8644952" y="-180100"/>
              <a:ext cx="1017112" cy="1274803"/>
              <a:chOff x="3406775" y="1971675"/>
              <a:chExt cx="946151" cy="1185863"/>
            </a:xfrm>
          </p:grpSpPr>
          <p:sp>
            <p:nvSpPr>
              <p:cNvPr id="1060" name="Google Shape;1060;p40"/>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1" name="Google Shape;1061;p40"/>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2" name="Google Shape;1062;p40"/>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63" name="Google Shape;1063;p40"/>
            <p:cNvGrpSpPr/>
            <p:nvPr/>
          </p:nvGrpSpPr>
          <p:grpSpPr>
            <a:xfrm rot="10800000">
              <a:off x="8139798" y="151536"/>
              <a:ext cx="855055" cy="686105"/>
              <a:chOff x="3453366" y="1920396"/>
              <a:chExt cx="795400" cy="638237"/>
            </a:xfrm>
          </p:grpSpPr>
          <p:sp>
            <p:nvSpPr>
              <p:cNvPr id="1064" name="Google Shape;1064;p40"/>
              <p:cNvSpPr/>
              <p:nvPr/>
            </p:nvSpPr>
            <p:spPr>
              <a:xfrm>
                <a:off x="3483529" y="1948971"/>
                <a:ext cx="736598" cy="581026"/>
              </a:xfrm>
              <a:custGeom>
                <a:rect b="b" l="l" r="r" t="t"/>
                <a:pathLst>
                  <a:path extrusionOk="0" h="1422" w="1805">
                    <a:moveTo>
                      <a:pt x="1805" y="1422"/>
                    </a:moveTo>
                    <a:lnTo>
                      <a:pt x="729" y="1422"/>
                    </a:lnTo>
                    <a:lnTo>
                      <a:pt x="0" y="693"/>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5" name="Google Shape;1065;p40"/>
              <p:cNvSpPr/>
              <p:nvPr/>
            </p:nvSpPr>
            <p:spPr>
              <a:xfrm>
                <a:off x="4189966" y="2499833"/>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6" name="Google Shape;1066;p40"/>
              <p:cNvSpPr/>
              <p:nvPr/>
            </p:nvSpPr>
            <p:spPr>
              <a:xfrm>
                <a:off x="3453366" y="1920396"/>
                <a:ext cx="603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1067" name="Google Shape;1067;p40"/>
          <p:cNvSpPr txBox="1"/>
          <p:nvPr/>
        </p:nvSpPr>
        <p:spPr>
          <a:xfrm>
            <a:off x="991775" y="3236275"/>
            <a:ext cx="3843000" cy="67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Assistant"/>
                <a:ea typeface="Assistant"/>
                <a:cs typeface="Assistant"/>
                <a:sym typeface="Assistant"/>
              </a:rPr>
              <a:t>CREDITS: This presentation template was created by </a:t>
            </a:r>
            <a:r>
              <a:rPr b="1" lang="en" sz="1200">
                <a:solidFill>
                  <a:schemeClr val="dk1"/>
                </a:solidFill>
                <a:uFill>
                  <a:noFill/>
                </a:uFill>
                <a:latin typeface="Assistant"/>
                <a:ea typeface="Assistant"/>
                <a:cs typeface="Assistant"/>
                <a:sym typeface="Assistant"/>
                <a:hlinkClick r:id="rId3">
                  <a:extLst>
                    <a:ext uri="{A12FA001-AC4F-418D-AE19-62706E023703}">
                      <ahyp:hlinkClr val="tx"/>
                    </a:ext>
                  </a:extLst>
                </a:hlinkClick>
              </a:rPr>
              <a:t>Slidesgo</a:t>
            </a:r>
            <a:r>
              <a:rPr lang="en" sz="1200">
                <a:solidFill>
                  <a:schemeClr val="dk1"/>
                </a:solidFill>
                <a:latin typeface="Assistant"/>
                <a:ea typeface="Assistant"/>
                <a:cs typeface="Assistant"/>
                <a:sym typeface="Assistant"/>
              </a:rPr>
              <a:t>, and includes icons by </a:t>
            </a:r>
            <a:r>
              <a:rPr b="1" lang="en" sz="1200">
                <a:solidFill>
                  <a:schemeClr val="dk1"/>
                </a:solidFill>
                <a:uFill>
                  <a:noFill/>
                </a:uFill>
                <a:latin typeface="Assistant"/>
                <a:ea typeface="Assistant"/>
                <a:cs typeface="Assistant"/>
                <a:sym typeface="Assistant"/>
                <a:hlinkClick r:id="rId4">
                  <a:extLst>
                    <a:ext uri="{A12FA001-AC4F-418D-AE19-62706E023703}">
                      <ahyp:hlinkClr val="tx"/>
                    </a:ext>
                  </a:extLst>
                </a:hlinkClick>
              </a:rPr>
              <a:t>Flaticon</a:t>
            </a:r>
            <a:r>
              <a:rPr lang="en" sz="1200">
                <a:solidFill>
                  <a:schemeClr val="dk1"/>
                </a:solidFill>
                <a:latin typeface="Assistant"/>
                <a:ea typeface="Assistant"/>
                <a:cs typeface="Assistant"/>
                <a:sym typeface="Assistant"/>
              </a:rPr>
              <a:t>, and infographics &amp; images by </a:t>
            </a:r>
            <a:r>
              <a:rPr b="1" lang="en" sz="1200">
                <a:solidFill>
                  <a:schemeClr val="dk1"/>
                </a:solidFill>
                <a:uFill>
                  <a:noFill/>
                </a:uFill>
                <a:latin typeface="Assistant"/>
                <a:ea typeface="Assistant"/>
                <a:cs typeface="Assistant"/>
                <a:sym typeface="Assistant"/>
                <a:hlinkClick r:id="rId5">
                  <a:extLst>
                    <a:ext uri="{A12FA001-AC4F-418D-AE19-62706E023703}">
                      <ahyp:hlinkClr val="tx"/>
                    </a:ext>
                  </a:extLst>
                </a:hlinkClick>
              </a:rPr>
              <a:t>Freepik</a:t>
            </a:r>
            <a:endParaRPr b="1" sz="1200">
              <a:solidFill>
                <a:schemeClr val="dk1"/>
              </a:solidFill>
              <a:latin typeface="Assistant"/>
              <a:ea typeface="Assistant"/>
              <a:cs typeface="Assistant"/>
              <a:sym typeface="Assistant"/>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5" name="Shape 55"/>
        <p:cNvGrpSpPr/>
        <p:nvPr/>
      </p:nvGrpSpPr>
      <p:grpSpPr>
        <a:xfrm>
          <a:off x="0" y="0"/>
          <a:ext cx="0" cy="0"/>
          <a:chOff x="0" y="0"/>
          <a:chExt cx="0" cy="0"/>
        </a:xfrm>
      </p:grpSpPr>
      <p:pic>
        <p:nvPicPr>
          <p:cNvPr id="56" name="Google Shape;56;p5"/>
          <p:cNvPicPr preferRelativeResize="0"/>
          <p:nvPr/>
        </p:nvPicPr>
        <p:blipFill rotWithShape="1">
          <a:blip r:embed="rId2">
            <a:alphaModFix/>
          </a:blip>
          <a:srcRect b="8581" l="1019" r="912" t="8581"/>
          <a:stretch/>
        </p:blipFill>
        <p:spPr>
          <a:xfrm flipH="1" rot="10800000">
            <a:off x="0" y="-1"/>
            <a:ext cx="9135475" cy="5143500"/>
          </a:xfrm>
          <a:prstGeom prst="rect">
            <a:avLst/>
          </a:prstGeom>
          <a:noFill/>
          <a:ln>
            <a:noFill/>
          </a:ln>
        </p:spPr>
      </p:pic>
      <p:sp>
        <p:nvSpPr>
          <p:cNvPr id="57" name="Google Shape;57;p5"/>
          <p:cNvSpPr txBox="1"/>
          <p:nvPr>
            <p:ph type="title"/>
          </p:nvPr>
        </p:nvSpPr>
        <p:spPr>
          <a:xfrm>
            <a:off x="720000" y="539496"/>
            <a:ext cx="7704000" cy="576000"/>
          </a:xfrm>
          <a:prstGeom prst="rect">
            <a:avLst/>
          </a:prstGeom>
          <a:effectLst>
            <a:outerShdw blurRad="85725" rotWithShape="0" algn="bl" dist="19050">
              <a:schemeClr val="lt2"/>
            </a:outerShdw>
          </a:effectLst>
        </p:spPr>
        <p:txBody>
          <a:bodyPr anchorCtr="0" anchor="ctr" bIns="91425" lIns="91425" spcFirstLastPara="1" rIns="91425" wrap="square" tIns="91425">
            <a:noAutofit/>
          </a:bodyPr>
          <a:lstStyle>
            <a:lvl1pPr lvl="0" algn="ctr">
              <a:spcBef>
                <a:spcPts val="0"/>
              </a:spcBef>
              <a:spcAft>
                <a:spcPts val="0"/>
              </a:spcAft>
              <a:buSzPts val="2800"/>
              <a:buNone/>
              <a:defRPr sz="33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8" name="Google Shape;58;p5"/>
          <p:cNvSpPr txBox="1"/>
          <p:nvPr>
            <p:ph idx="1" type="subTitle"/>
          </p:nvPr>
        </p:nvSpPr>
        <p:spPr>
          <a:xfrm>
            <a:off x="1290775" y="2786624"/>
            <a:ext cx="2907600" cy="399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2"/>
              </a:buClr>
              <a:buSzPts val="2400"/>
              <a:buFont typeface="Roboto Condensed"/>
              <a:buNone/>
              <a:defRPr sz="2000">
                <a:solidFill>
                  <a:schemeClr val="dk2"/>
                </a:solidFill>
                <a:latin typeface="Allerta Stencil"/>
                <a:ea typeface="Allerta Stencil"/>
                <a:cs typeface="Allerta Stencil"/>
                <a:sym typeface="Allerta Stencil"/>
              </a:defRPr>
            </a:lvl1pPr>
            <a:lvl2pPr lvl="1" rtl="0" algn="ctr">
              <a:lnSpc>
                <a:spcPct val="100000"/>
              </a:lnSpc>
              <a:spcBef>
                <a:spcPts val="0"/>
              </a:spcBef>
              <a:spcAft>
                <a:spcPts val="0"/>
              </a:spcAft>
              <a:buClr>
                <a:schemeClr val="dk2"/>
              </a:buClr>
              <a:buSzPts val="2400"/>
              <a:buFont typeface="Roboto Condensed"/>
              <a:buNone/>
              <a:defRPr b="1" sz="2400">
                <a:solidFill>
                  <a:schemeClr val="dk2"/>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2"/>
              </a:buClr>
              <a:buSzPts val="2400"/>
              <a:buFont typeface="Roboto Condensed"/>
              <a:buNone/>
              <a:defRPr b="1" sz="2400">
                <a:solidFill>
                  <a:schemeClr val="dk2"/>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2"/>
              </a:buClr>
              <a:buSzPts val="2400"/>
              <a:buFont typeface="Roboto Condensed"/>
              <a:buNone/>
              <a:defRPr b="1" sz="2400">
                <a:solidFill>
                  <a:schemeClr val="dk2"/>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2"/>
              </a:buClr>
              <a:buSzPts val="2400"/>
              <a:buFont typeface="Roboto Condensed"/>
              <a:buNone/>
              <a:defRPr b="1" sz="2400">
                <a:solidFill>
                  <a:schemeClr val="dk2"/>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2"/>
              </a:buClr>
              <a:buSzPts val="2400"/>
              <a:buFont typeface="Roboto Condensed"/>
              <a:buNone/>
              <a:defRPr b="1" sz="2400">
                <a:solidFill>
                  <a:schemeClr val="dk2"/>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2"/>
              </a:buClr>
              <a:buSzPts val="2400"/>
              <a:buFont typeface="Roboto Condensed"/>
              <a:buNone/>
              <a:defRPr b="1" sz="2400">
                <a:solidFill>
                  <a:schemeClr val="dk2"/>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2"/>
              </a:buClr>
              <a:buSzPts val="2400"/>
              <a:buFont typeface="Roboto Condensed"/>
              <a:buNone/>
              <a:defRPr b="1" sz="2400">
                <a:solidFill>
                  <a:schemeClr val="dk2"/>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2"/>
              </a:buClr>
              <a:buSzPts val="2400"/>
              <a:buFont typeface="Roboto Condensed"/>
              <a:buNone/>
              <a:defRPr b="1" sz="2400">
                <a:solidFill>
                  <a:schemeClr val="dk2"/>
                </a:solidFill>
                <a:latin typeface="Roboto Condensed"/>
                <a:ea typeface="Roboto Condensed"/>
                <a:cs typeface="Roboto Condensed"/>
                <a:sym typeface="Roboto Condensed"/>
              </a:defRPr>
            </a:lvl9pPr>
          </a:lstStyle>
          <a:p/>
        </p:txBody>
      </p:sp>
      <p:sp>
        <p:nvSpPr>
          <p:cNvPr id="59" name="Google Shape;59;p5"/>
          <p:cNvSpPr txBox="1"/>
          <p:nvPr>
            <p:ph idx="2" type="subTitle"/>
          </p:nvPr>
        </p:nvSpPr>
        <p:spPr>
          <a:xfrm>
            <a:off x="4945650" y="2786624"/>
            <a:ext cx="2907600" cy="399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2"/>
              </a:buClr>
              <a:buSzPts val="2400"/>
              <a:buFont typeface="Roboto Condensed"/>
              <a:buNone/>
              <a:defRPr sz="2000">
                <a:solidFill>
                  <a:schemeClr val="dk2"/>
                </a:solidFill>
                <a:latin typeface="Allerta Stencil"/>
                <a:ea typeface="Allerta Stencil"/>
                <a:cs typeface="Allerta Stencil"/>
                <a:sym typeface="Allerta Stencil"/>
              </a:defRPr>
            </a:lvl1pPr>
            <a:lvl2pPr lvl="1" rtl="0" algn="ctr">
              <a:lnSpc>
                <a:spcPct val="100000"/>
              </a:lnSpc>
              <a:spcBef>
                <a:spcPts val="0"/>
              </a:spcBef>
              <a:spcAft>
                <a:spcPts val="0"/>
              </a:spcAft>
              <a:buClr>
                <a:schemeClr val="dk2"/>
              </a:buClr>
              <a:buSzPts val="2400"/>
              <a:buFont typeface="Roboto Condensed"/>
              <a:buNone/>
              <a:defRPr b="1" sz="2400">
                <a:solidFill>
                  <a:schemeClr val="dk2"/>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2"/>
              </a:buClr>
              <a:buSzPts val="2400"/>
              <a:buFont typeface="Roboto Condensed"/>
              <a:buNone/>
              <a:defRPr b="1" sz="2400">
                <a:solidFill>
                  <a:schemeClr val="dk2"/>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2"/>
              </a:buClr>
              <a:buSzPts val="2400"/>
              <a:buFont typeface="Roboto Condensed"/>
              <a:buNone/>
              <a:defRPr b="1" sz="2400">
                <a:solidFill>
                  <a:schemeClr val="dk2"/>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2"/>
              </a:buClr>
              <a:buSzPts val="2400"/>
              <a:buFont typeface="Roboto Condensed"/>
              <a:buNone/>
              <a:defRPr b="1" sz="2400">
                <a:solidFill>
                  <a:schemeClr val="dk2"/>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2"/>
              </a:buClr>
              <a:buSzPts val="2400"/>
              <a:buFont typeface="Roboto Condensed"/>
              <a:buNone/>
              <a:defRPr b="1" sz="2400">
                <a:solidFill>
                  <a:schemeClr val="dk2"/>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2"/>
              </a:buClr>
              <a:buSzPts val="2400"/>
              <a:buFont typeface="Roboto Condensed"/>
              <a:buNone/>
              <a:defRPr b="1" sz="2400">
                <a:solidFill>
                  <a:schemeClr val="dk2"/>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2"/>
              </a:buClr>
              <a:buSzPts val="2400"/>
              <a:buFont typeface="Roboto Condensed"/>
              <a:buNone/>
              <a:defRPr b="1" sz="2400">
                <a:solidFill>
                  <a:schemeClr val="dk2"/>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2"/>
              </a:buClr>
              <a:buSzPts val="2400"/>
              <a:buFont typeface="Roboto Condensed"/>
              <a:buNone/>
              <a:defRPr b="1" sz="2400">
                <a:solidFill>
                  <a:schemeClr val="dk2"/>
                </a:solidFill>
                <a:latin typeface="Roboto Condensed"/>
                <a:ea typeface="Roboto Condensed"/>
                <a:cs typeface="Roboto Condensed"/>
                <a:sym typeface="Roboto Condensed"/>
              </a:defRPr>
            </a:lvl9pPr>
          </a:lstStyle>
          <a:p/>
        </p:txBody>
      </p:sp>
      <p:sp>
        <p:nvSpPr>
          <p:cNvPr id="60" name="Google Shape;60;p5"/>
          <p:cNvSpPr txBox="1"/>
          <p:nvPr>
            <p:ph idx="3" type="subTitle"/>
          </p:nvPr>
        </p:nvSpPr>
        <p:spPr>
          <a:xfrm>
            <a:off x="1290775" y="3196625"/>
            <a:ext cx="2907600" cy="91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1" name="Google Shape;61;p5"/>
          <p:cNvSpPr txBox="1"/>
          <p:nvPr>
            <p:ph idx="4" type="subTitle"/>
          </p:nvPr>
        </p:nvSpPr>
        <p:spPr>
          <a:xfrm>
            <a:off x="4945650" y="3196625"/>
            <a:ext cx="2907600" cy="91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5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grpSp>
        <p:nvGrpSpPr>
          <p:cNvPr id="62" name="Google Shape;62;p5"/>
          <p:cNvGrpSpPr/>
          <p:nvPr/>
        </p:nvGrpSpPr>
        <p:grpSpPr>
          <a:xfrm>
            <a:off x="-1181091" y="76209"/>
            <a:ext cx="11513475" cy="5558296"/>
            <a:chOff x="-1181091" y="76209"/>
            <a:chExt cx="11513475" cy="5558296"/>
          </a:xfrm>
        </p:grpSpPr>
        <p:grpSp>
          <p:nvGrpSpPr>
            <p:cNvPr id="63" name="Google Shape;63;p5"/>
            <p:cNvGrpSpPr/>
            <p:nvPr/>
          </p:nvGrpSpPr>
          <p:grpSpPr>
            <a:xfrm rot="7199964">
              <a:off x="8193427" y="951495"/>
              <a:ext cx="1901134" cy="1646859"/>
              <a:chOff x="2649767" y="0"/>
              <a:chExt cx="1768465" cy="1531934"/>
            </a:xfrm>
          </p:grpSpPr>
          <p:sp>
            <p:nvSpPr>
              <p:cNvPr id="64" name="Google Shape;64;p5"/>
              <p:cNvSpPr/>
              <p:nvPr/>
            </p:nvSpPr>
            <p:spPr>
              <a:xfrm>
                <a:off x="2708493" y="30163"/>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 name="Google Shape;65;p5"/>
              <p:cNvSpPr/>
              <p:nvPr/>
            </p:nvSpPr>
            <p:spPr>
              <a:xfrm>
                <a:off x="4337050" y="0"/>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 name="Google Shape;66;p5"/>
              <p:cNvSpPr/>
              <p:nvPr/>
            </p:nvSpPr>
            <p:spPr>
              <a:xfrm>
                <a:off x="2649767" y="1441450"/>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7" name="Google Shape;67;p5"/>
            <p:cNvGrpSpPr/>
            <p:nvPr/>
          </p:nvGrpSpPr>
          <p:grpSpPr>
            <a:xfrm rot="10800000">
              <a:off x="-1181091" y="76209"/>
              <a:ext cx="1901100" cy="1614404"/>
              <a:chOff x="2649767" y="-40721"/>
              <a:chExt cx="1768465" cy="1501771"/>
            </a:xfrm>
          </p:grpSpPr>
          <p:sp>
            <p:nvSpPr>
              <p:cNvPr id="68" name="Google Shape;68;p5"/>
              <p:cNvSpPr/>
              <p:nvPr/>
            </p:nvSpPr>
            <p:spPr>
              <a:xfrm>
                <a:off x="2708493" y="-40721"/>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 name="Google Shape;69;p5"/>
              <p:cNvSpPr/>
              <p:nvPr/>
            </p:nvSpPr>
            <p:spPr>
              <a:xfrm>
                <a:off x="2649767" y="1370566"/>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0" name="Google Shape;70;p5"/>
            <p:cNvGrpSpPr/>
            <p:nvPr/>
          </p:nvGrpSpPr>
          <p:grpSpPr>
            <a:xfrm rot="-2700000">
              <a:off x="4048954" y="4186674"/>
              <a:ext cx="1017193" cy="1274904"/>
              <a:chOff x="3434300" y="1944150"/>
              <a:chExt cx="946151" cy="1185863"/>
            </a:xfrm>
          </p:grpSpPr>
          <p:sp>
            <p:nvSpPr>
              <p:cNvPr id="71" name="Google Shape;71;p5"/>
              <p:cNvSpPr/>
              <p:nvPr/>
            </p:nvSpPr>
            <p:spPr>
              <a:xfrm>
                <a:off x="3462875" y="1974313"/>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 name="Google Shape;72;p5"/>
              <p:cNvSpPr/>
              <p:nvPr/>
            </p:nvSpPr>
            <p:spPr>
              <a:xfrm>
                <a:off x="4315363" y="3064925"/>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 name="Google Shape;73;p5"/>
              <p:cNvSpPr/>
              <p:nvPr/>
            </p:nvSpPr>
            <p:spPr>
              <a:xfrm>
                <a:off x="3434300" y="1944150"/>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4" name="Google Shape;74;p5"/>
            <p:cNvGrpSpPr/>
            <p:nvPr/>
          </p:nvGrpSpPr>
          <p:grpSpPr>
            <a:xfrm rot="10800000">
              <a:off x="-297108" y="3328701"/>
              <a:ext cx="1017112" cy="1274803"/>
              <a:chOff x="3406775" y="1971675"/>
              <a:chExt cx="946151" cy="1185863"/>
            </a:xfrm>
          </p:grpSpPr>
          <p:sp>
            <p:nvSpPr>
              <p:cNvPr id="75" name="Google Shape;75;p5"/>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 name="Google Shape;76;p5"/>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Google Shape;77;p5"/>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8" name="Google Shape;78;p5"/>
            <p:cNvGrpSpPr/>
            <p:nvPr/>
          </p:nvGrpSpPr>
          <p:grpSpPr>
            <a:xfrm rot="8100000">
              <a:off x="8819344" y="4568047"/>
              <a:ext cx="649282" cy="179386"/>
              <a:chOff x="3525838" y="4135438"/>
              <a:chExt cx="649288" cy="179388"/>
            </a:xfrm>
          </p:grpSpPr>
          <p:sp>
            <p:nvSpPr>
              <p:cNvPr id="79" name="Google Shape;79;p5"/>
              <p:cNvSpPr/>
              <p:nvPr/>
            </p:nvSpPr>
            <p:spPr>
              <a:xfrm>
                <a:off x="3557588" y="4135438"/>
                <a:ext cx="584199" cy="146050"/>
              </a:xfrm>
              <a:custGeom>
                <a:rect b="b" l="l" r="r" t="t"/>
                <a:pathLst>
                  <a:path extrusionOk="0" h="359" w="1432">
                    <a:moveTo>
                      <a:pt x="0" y="359"/>
                    </a:moveTo>
                    <a:lnTo>
                      <a:pt x="358" y="0"/>
                    </a:lnTo>
                    <a:lnTo>
                      <a:pt x="1221" y="0"/>
                    </a:lnTo>
                    <a:lnTo>
                      <a:pt x="1432" y="211"/>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 name="Google Shape;80;p5"/>
              <p:cNvSpPr/>
              <p:nvPr/>
            </p:nvSpPr>
            <p:spPr>
              <a:xfrm>
                <a:off x="3525838" y="4249738"/>
                <a:ext cx="65088" cy="65088"/>
              </a:xfrm>
              <a:custGeom>
                <a:rect b="b" l="l" r="r" t="t"/>
                <a:pathLst>
                  <a:path extrusionOk="0" h="160" w="160">
                    <a:moveTo>
                      <a:pt x="131" y="131"/>
                    </a:moveTo>
                    <a:cubicBezTo>
                      <a:pt x="103" y="160"/>
                      <a:pt x="57" y="160"/>
                      <a:pt x="28" y="131"/>
                    </a:cubicBezTo>
                    <a:cubicBezTo>
                      <a:pt x="0" y="103"/>
                      <a:pt x="0" y="57"/>
                      <a:pt x="28" y="28"/>
                    </a:cubicBezTo>
                    <a:cubicBezTo>
                      <a:pt x="57" y="0"/>
                      <a:pt x="103" y="0"/>
                      <a:pt x="131" y="28"/>
                    </a:cubicBezTo>
                    <a:cubicBezTo>
                      <a:pt x="160" y="57"/>
                      <a:pt x="160" y="103"/>
                      <a:pt x="131"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 name="Google Shape;81;p5"/>
              <p:cNvSpPr/>
              <p:nvPr/>
            </p:nvSpPr>
            <p:spPr>
              <a:xfrm>
                <a:off x="4110038" y="4189413"/>
                <a:ext cx="65088" cy="65088"/>
              </a:xfrm>
              <a:custGeom>
                <a:rect b="b" l="l" r="r" t="t"/>
                <a:pathLst>
                  <a:path extrusionOk="0" h="160" w="160">
                    <a:moveTo>
                      <a:pt x="28" y="132"/>
                    </a:moveTo>
                    <a:cubicBezTo>
                      <a:pt x="57" y="160"/>
                      <a:pt x="103" y="160"/>
                      <a:pt x="131" y="132"/>
                    </a:cubicBezTo>
                    <a:cubicBezTo>
                      <a:pt x="160" y="103"/>
                      <a:pt x="160" y="57"/>
                      <a:pt x="131" y="29"/>
                    </a:cubicBezTo>
                    <a:cubicBezTo>
                      <a:pt x="103" y="0"/>
                      <a:pt x="57" y="0"/>
                      <a:pt x="28" y="29"/>
                    </a:cubicBezTo>
                    <a:cubicBezTo>
                      <a:pt x="0" y="57"/>
                      <a:pt x="0" y="103"/>
                      <a:pt x="28" y="132"/>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1068" name="Shape 1068"/>
        <p:cNvGrpSpPr/>
        <p:nvPr/>
      </p:nvGrpSpPr>
      <p:grpSpPr>
        <a:xfrm>
          <a:off x="0" y="0"/>
          <a:ext cx="0" cy="0"/>
          <a:chOff x="0" y="0"/>
          <a:chExt cx="0" cy="0"/>
        </a:xfrm>
      </p:grpSpPr>
      <p:pic>
        <p:nvPicPr>
          <p:cNvPr id="1069" name="Google Shape;1069;p41"/>
          <p:cNvPicPr preferRelativeResize="0"/>
          <p:nvPr/>
        </p:nvPicPr>
        <p:blipFill rotWithShape="1">
          <a:blip r:embed="rId2">
            <a:alphaModFix/>
          </a:blip>
          <a:srcRect b="8581" l="922" r="922" t="8581"/>
          <a:stretch/>
        </p:blipFill>
        <p:spPr>
          <a:xfrm>
            <a:off x="0" y="0"/>
            <a:ext cx="9144000" cy="5143500"/>
          </a:xfrm>
          <a:prstGeom prst="rect">
            <a:avLst/>
          </a:prstGeom>
          <a:noFill/>
          <a:ln>
            <a:noFill/>
          </a:ln>
        </p:spPr>
      </p:pic>
      <p:grpSp>
        <p:nvGrpSpPr>
          <p:cNvPr id="1070" name="Google Shape;1070;p41"/>
          <p:cNvGrpSpPr/>
          <p:nvPr/>
        </p:nvGrpSpPr>
        <p:grpSpPr>
          <a:xfrm>
            <a:off x="-880346" y="-366298"/>
            <a:ext cx="11110755" cy="7155496"/>
            <a:chOff x="-880346" y="-213898"/>
            <a:chExt cx="11110755" cy="7155496"/>
          </a:xfrm>
        </p:grpSpPr>
        <p:grpSp>
          <p:nvGrpSpPr>
            <p:cNvPr id="1071" name="Google Shape;1071;p41"/>
            <p:cNvGrpSpPr/>
            <p:nvPr/>
          </p:nvGrpSpPr>
          <p:grpSpPr>
            <a:xfrm rot="-2700000">
              <a:off x="1685409" y="4875369"/>
              <a:ext cx="1868589" cy="1646743"/>
              <a:chOff x="2757488" y="0"/>
              <a:chExt cx="1738314" cy="1531934"/>
            </a:xfrm>
          </p:grpSpPr>
          <p:sp>
            <p:nvSpPr>
              <p:cNvPr id="1072" name="Google Shape;1072;p41"/>
              <p:cNvSpPr/>
              <p:nvPr/>
            </p:nvSpPr>
            <p:spPr>
              <a:xfrm>
                <a:off x="2786063" y="30163"/>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3" name="Google Shape;1073;p41"/>
              <p:cNvSpPr/>
              <p:nvPr/>
            </p:nvSpPr>
            <p:spPr>
              <a:xfrm>
                <a:off x="2757488" y="1441450"/>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4" name="Google Shape;1074;p41"/>
              <p:cNvSpPr/>
              <p:nvPr/>
            </p:nvSpPr>
            <p:spPr>
              <a:xfrm>
                <a:off x="4337050" y="0"/>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75" name="Google Shape;1075;p41"/>
            <p:cNvGrpSpPr/>
            <p:nvPr/>
          </p:nvGrpSpPr>
          <p:grpSpPr>
            <a:xfrm rot="10800000">
              <a:off x="-880346" y="229341"/>
              <a:ext cx="2153797" cy="455895"/>
              <a:chOff x="4630756" y="1700569"/>
              <a:chExt cx="2153797" cy="455895"/>
            </a:xfrm>
          </p:grpSpPr>
          <p:sp>
            <p:nvSpPr>
              <p:cNvPr id="1076" name="Google Shape;1076;p41"/>
              <p:cNvSpPr/>
              <p:nvPr/>
            </p:nvSpPr>
            <p:spPr>
              <a:xfrm>
                <a:off x="4663179" y="173299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7" name="Google Shape;1077;p41"/>
              <p:cNvSpPr/>
              <p:nvPr/>
            </p:nvSpPr>
            <p:spPr>
              <a:xfrm>
                <a:off x="6721253" y="1700569"/>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8" name="Google Shape;1078;p41"/>
              <p:cNvSpPr/>
              <p:nvPr/>
            </p:nvSpPr>
            <p:spPr>
              <a:xfrm>
                <a:off x="4630756" y="2091364"/>
                <a:ext cx="651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79" name="Google Shape;1079;p41"/>
            <p:cNvGrpSpPr/>
            <p:nvPr/>
          </p:nvGrpSpPr>
          <p:grpSpPr>
            <a:xfrm rot="10800000">
              <a:off x="8076612" y="2786126"/>
              <a:ext cx="2153797" cy="455801"/>
              <a:chOff x="4886735" y="1558927"/>
              <a:chExt cx="2153797" cy="455801"/>
            </a:xfrm>
          </p:grpSpPr>
          <p:sp>
            <p:nvSpPr>
              <p:cNvPr id="1080" name="Google Shape;1080;p41"/>
              <p:cNvSpPr/>
              <p:nvPr/>
            </p:nvSpPr>
            <p:spPr>
              <a:xfrm>
                <a:off x="4919159" y="1591351"/>
                <a:ext cx="2090506" cy="390797"/>
              </a:xfrm>
              <a:custGeom>
                <a:rect b="b" l="l" r="r" t="t"/>
                <a:pathLst>
                  <a:path extrusionOk="0" h="893" w="4768">
                    <a:moveTo>
                      <a:pt x="0" y="893"/>
                    </a:moveTo>
                    <a:lnTo>
                      <a:pt x="1232" y="893"/>
                    </a:lnTo>
                    <a:lnTo>
                      <a:pt x="2125" y="0"/>
                    </a:lnTo>
                    <a:lnTo>
                      <a:pt x="4768"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1" name="Google Shape;1081;p41"/>
              <p:cNvSpPr/>
              <p:nvPr/>
            </p:nvSpPr>
            <p:spPr>
              <a:xfrm>
                <a:off x="4886735" y="1951428"/>
                <a:ext cx="651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2" name="Google Shape;1082;p41"/>
              <p:cNvSpPr/>
              <p:nvPr/>
            </p:nvSpPr>
            <p:spPr>
              <a:xfrm>
                <a:off x="6977232" y="1558927"/>
                <a:ext cx="633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83" name="Google Shape;1083;p41"/>
            <p:cNvGrpSpPr/>
            <p:nvPr/>
          </p:nvGrpSpPr>
          <p:grpSpPr>
            <a:xfrm rot="10800000">
              <a:off x="8644952" y="-180100"/>
              <a:ext cx="1017112" cy="1274803"/>
              <a:chOff x="3406775" y="1971675"/>
              <a:chExt cx="946151" cy="1185863"/>
            </a:xfrm>
          </p:grpSpPr>
          <p:sp>
            <p:nvSpPr>
              <p:cNvPr id="1084" name="Google Shape;1084;p41"/>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5" name="Google Shape;1085;p41"/>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6" name="Google Shape;1086;p41"/>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87" name="Google Shape;1087;p41"/>
            <p:cNvGrpSpPr/>
            <p:nvPr/>
          </p:nvGrpSpPr>
          <p:grpSpPr>
            <a:xfrm rot="10800000">
              <a:off x="8063598" y="-864"/>
              <a:ext cx="855055" cy="686105"/>
              <a:chOff x="3524250" y="2062163"/>
              <a:chExt cx="795400" cy="638237"/>
            </a:xfrm>
          </p:grpSpPr>
          <p:sp>
            <p:nvSpPr>
              <p:cNvPr id="1088" name="Google Shape;1088;p41"/>
              <p:cNvSpPr/>
              <p:nvPr/>
            </p:nvSpPr>
            <p:spPr>
              <a:xfrm>
                <a:off x="3554413" y="2090738"/>
                <a:ext cx="736598" cy="581026"/>
              </a:xfrm>
              <a:custGeom>
                <a:rect b="b" l="l" r="r" t="t"/>
                <a:pathLst>
                  <a:path extrusionOk="0" h="1422" w="1805">
                    <a:moveTo>
                      <a:pt x="1805" y="1422"/>
                    </a:moveTo>
                    <a:lnTo>
                      <a:pt x="729" y="1422"/>
                    </a:lnTo>
                    <a:lnTo>
                      <a:pt x="0" y="693"/>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9" name="Google Shape;1089;p41"/>
              <p:cNvSpPr/>
              <p:nvPr/>
            </p:nvSpPr>
            <p:spPr>
              <a:xfrm>
                <a:off x="4260850" y="2641600"/>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0" name="Google Shape;1090;p41"/>
              <p:cNvSpPr/>
              <p:nvPr/>
            </p:nvSpPr>
            <p:spPr>
              <a:xfrm>
                <a:off x="3524250" y="2062163"/>
                <a:ext cx="603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91" name="Google Shape;1091;p41"/>
            <p:cNvGrpSpPr/>
            <p:nvPr/>
          </p:nvGrpSpPr>
          <p:grpSpPr>
            <a:xfrm rot="-1800044">
              <a:off x="5643720" y="5236437"/>
              <a:ext cx="2153749" cy="455791"/>
              <a:chOff x="4886735" y="1558927"/>
              <a:chExt cx="2153797" cy="455801"/>
            </a:xfrm>
          </p:grpSpPr>
          <p:sp>
            <p:nvSpPr>
              <p:cNvPr id="1092" name="Google Shape;1092;p41"/>
              <p:cNvSpPr/>
              <p:nvPr/>
            </p:nvSpPr>
            <p:spPr>
              <a:xfrm>
                <a:off x="4919159" y="1591351"/>
                <a:ext cx="2090506" cy="390797"/>
              </a:xfrm>
              <a:custGeom>
                <a:rect b="b" l="l" r="r" t="t"/>
                <a:pathLst>
                  <a:path extrusionOk="0" h="893" w="4768">
                    <a:moveTo>
                      <a:pt x="0" y="893"/>
                    </a:moveTo>
                    <a:lnTo>
                      <a:pt x="1232" y="893"/>
                    </a:lnTo>
                    <a:lnTo>
                      <a:pt x="2125" y="0"/>
                    </a:lnTo>
                    <a:lnTo>
                      <a:pt x="4768"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3" name="Google Shape;1093;p41"/>
              <p:cNvSpPr/>
              <p:nvPr/>
            </p:nvSpPr>
            <p:spPr>
              <a:xfrm>
                <a:off x="4886735" y="1951428"/>
                <a:ext cx="651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4" name="Google Shape;1094;p41"/>
              <p:cNvSpPr/>
              <p:nvPr/>
            </p:nvSpPr>
            <p:spPr>
              <a:xfrm>
                <a:off x="6977232" y="1558927"/>
                <a:ext cx="633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95" name="Google Shape;1095;p41"/>
            <p:cNvGrpSpPr/>
            <p:nvPr/>
          </p:nvGrpSpPr>
          <p:grpSpPr>
            <a:xfrm rot="9900119">
              <a:off x="105406" y="-149"/>
              <a:ext cx="1868723" cy="1646861"/>
              <a:chOff x="2757488" y="0"/>
              <a:chExt cx="1738314" cy="1531934"/>
            </a:xfrm>
          </p:grpSpPr>
          <p:sp>
            <p:nvSpPr>
              <p:cNvPr id="1096" name="Google Shape;1096;p41"/>
              <p:cNvSpPr/>
              <p:nvPr/>
            </p:nvSpPr>
            <p:spPr>
              <a:xfrm>
                <a:off x="2786063" y="30163"/>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7" name="Google Shape;1097;p41"/>
              <p:cNvSpPr/>
              <p:nvPr/>
            </p:nvSpPr>
            <p:spPr>
              <a:xfrm>
                <a:off x="2757488" y="1441450"/>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8" name="Google Shape;1098;p41"/>
              <p:cNvSpPr/>
              <p:nvPr/>
            </p:nvSpPr>
            <p:spPr>
              <a:xfrm>
                <a:off x="4337050" y="0"/>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99" name="Google Shape;1099;p41"/>
            <p:cNvGrpSpPr/>
            <p:nvPr/>
          </p:nvGrpSpPr>
          <p:grpSpPr>
            <a:xfrm rot="6299881">
              <a:off x="-189815" y="4227447"/>
              <a:ext cx="1017132" cy="1274827"/>
              <a:chOff x="3406775" y="1971675"/>
              <a:chExt cx="946151" cy="1185863"/>
            </a:xfrm>
          </p:grpSpPr>
          <p:sp>
            <p:nvSpPr>
              <p:cNvPr id="1100" name="Google Shape;1100;p41"/>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1" name="Google Shape;1101;p41"/>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2" name="Google Shape;1102;p41"/>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1103" name="Shape 1103"/>
        <p:cNvGrpSpPr/>
        <p:nvPr/>
      </p:nvGrpSpPr>
      <p:grpSpPr>
        <a:xfrm>
          <a:off x="0" y="0"/>
          <a:ext cx="0" cy="0"/>
          <a:chOff x="0" y="0"/>
          <a:chExt cx="0" cy="0"/>
        </a:xfrm>
      </p:grpSpPr>
      <p:pic>
        <p:nvPicPr>
          <p:cNvPr id="1104" name="Google Shape;1104;p42"/>
          <p:cNvPicPr preferRelativeResize="0"/>
          <p:nvPr/>
        </p:nvPicPr>
        <p:blipFill rotWithShape="1">
          <a:blip r:embed="rId2">
            <a:alphaModFix/>
          </a:blip>
          <a:srcRect b="8933" l="893" r="922" t="8578"/>
          <a:stretch/>
        </p:blipFill>
        <p:spPr>
          <a:xfrm rot="10800000">
            <a:off x="0" y="21924"/>
            <a:ext cx="9146425" cy="5121576"/>
          </a:xfrm>
          <a:prstGeom prst="rect">
            <a:avLst/>
          </a:prstGeom>
          <a:noFill/>
          <a:ln>
            <a:noFill/>
          </a:ln>
        </p:spPr>
      </p:pic>
      <p:grpSp>
        <p:nvGrpSpPr>
          <p:cNvPr id="1105" name="Google Shape;1105;p42"/>
          <p:cNvGrpSpPr/>
          <p:nvPr/>
        </p:nvGrpSpPr>
        <p:grpSpPr>
          <a:xfrm>
            <a:off x="-880346" y="-694985"/>
            <a:ext cx="11679105" cy="6895129"/>
            <a:chOff x="-880346" y="-694985"/>
            <a:chExt cx="11679105" cy="6895129"/>
          </a:xfrm>
        </p:grpSpPr>
        <p:grpSp>
          <p:nvGrpSpPr>
            <p:cNvPr id="1106" name="Google Shape;1106;p42"/>
            <p:cNvGrpSpPr/>
            <p:nvPr/>
          </p:nvGrpSpPr>
          <p:grpSpPr>
            <a:xfrm rot="-2700000">
              <a:off x="185733" y="3079512"/>
              <a:ext cx="616865" cy="614808"/>
              <a:chOff x="2588041" y="-11077"/>
              <a:chExt cx="511960" cy="510252"/>
            </a:xfrm>
          </p:grpSpPr>
          <p:cxnSp>
            <p:nvCxnSpPr>
              <p:cNvPr id="1107" name="Google Shape;1107;p42"/>
              <p:cNvCxnSpPr/>
              <p:nvPr/>
            </p:nvCxnSpPr>
            <p:spPr>
              <a:xfrm flipH="1">
                <a:off x="2622263" y="23054"/>
                <a:ext cx="441900" cy="441900"/>
              </a:xfrm>
              <a:prstGeom prst="straightConnector1">
                <a:avLst/>
              </a:prstGeom>
              <a:noFill/>
              <a:ln cap="rnd" cmpd="sng" w="9525">
                <a:solidFill>
                  <a:schemeClr val="dk2"/>
                </a:solidFill>
                <a:prstDash val="solid"/>
                <a:round/>
                <a:headEnd len="med" w="med" type="none"/>
                <a:tailEnd len="med" w="med" type="none"/>
              </a:ln>
            </p:spPr>
          </p:cxnSp>
          <p:sp>
            <p:nvSpPr>
              <p:cNvPr id="1108" name="Google Shape;1108;p42"/>
              <p:cNvSpPr/>
              <p:nvPr/>
            </p:nvSpPr>
            <p:spPr>
              <a:xfrm>
                <a:off x="3030032" y="-11077"/>
                <a:ext cx="69968" cy="69968"/>
              </a:xfrm>
              <a:custGeom>
                <a:rect b="b" l="l" r="r" t="t"/>
                <a:pathLst>
                  <a:path extrusionOk="0" h="160" w="160">
                    <a:moveTo>
                      <a:pt x="28" y="28"/>
                    </a:moveTo>
                    <a:cubicBezTo>
                      <a:pt x="57" y="0"/>
                      <a:pt x="103" y="0"/>
                      <a:pt x="131" y="28"/>
                    </a:cubicBezTo>
                    <a:cubicBezTo>
                      <a:pt x="160" y="57"/>
                      <a:pt x="160" y="103"/>
                      <a:pt x="131" y="131"/>
                    </a:cubicBezTo>
                    <a:cubicBezTo>
                      <a:pt x="103" y="160"/>
                      <a:pt x="57" y="160"/>
                      <a:pt x="28" y="131"/>
                    </a:cubicBezTo>
                    <a:cubicBezTo>
                      <a:pt x="0" y="103"/>
                      <a:pt x="0" y="57"/>
                      <a:pt x="28" y="28"/>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9" name="Google Shape;1109;p42"/>
              <p:cNvSpPr/>
              <p:nvPr/>
            </p:nvSpPr>
            <p:spPr>
              <a:xfrm>
                <a:off x="2588041" y="429207"/>
                <a:ext cx="69968" cy="69968"/>
              </a:xfrm>
              <a:custGeom>
                <a:rect b="b" l="l" r="r" t="t"/>
                <a:pathLst>
                  <a:path extrusionOk="0" h="160" w="160">
                    <a:moveTo>
                      <a:pt x="29" y="29"/>
                    </a:moveTo>
                    <a:cubicBezTo>
                      <a:pt x="0" y="57"/>
                      <a:pt x="0" y="103"/>
                      <a:pt x="29" y="132"/>
                    </a:cubicBezTo>
                    <a:cubicBezTo>
                      <a:pt x="57" y="160"/>
                      <a:pt x="103" y="160"/>
                      <a:pt x="132" y="132"/>
                    </a:cubicBezTo>
                    <a:cubicBezTo>
                      <a:pt x="160" y="103"/>
                      <a:pt x="160" y="57"/>
                      <a:pt x="132" y="29"/>
                    </a:cubicBezTo>
                    <a:cubicBezTo>
                      <a:pt x="103" y="0"/>
                      <a:pt x="57" y="0"/>
                      <a:pt x="29"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10" name="Google Shape;1110;p42"/>
            <p:cNvGrpSpPr/>
            <p:nvPr/>
          </p:nvGrpSpPr>
          <p:grpSpPr>
            <a:xfrm rot="-8100000">
              <a:off x="169518" y="140759"/>
              <a:ext cx="649282" cy="179386"/>
              <a:chOff x="3525838" y="4135438"/>
              <a:chExt cx="649288" cy="179388"/>
            </a:xfrm>
          </p:grpSpPr>
          <p:sp>
            <p:nvSpPr>
              <p:cNvPr id="1111" name="Google Shape;1111;p42"/>
              <p:cNvSpPr/>
              <p:nvPr/>
            </p:nvSpPr>
            <p:spPr>
              <a:xfrm>
                <a:off x="3557588" y="4135438"/>
                <a:ext cx="584199" cy="146050"/>
              </a:xfrm>
              <a:custGeom>
                <a:rect b="b" l="l" r="r" t="t"/>
                <a:pathLst>
                  <a:path extrusionOk="0" h="359" w="1432">
                    <a:moveTo>
                      <a:pt x="0" y="359"/>
                    </a:moveTo>
                    <a:lnTo>
                      <a:pt x="358" y="0"/>
                    </a:lnTo>
                    <a:lnTo>
                      <a:pt x="1221" y="0"/>
                    </a:lnTo>
                    <a:lnTo>
                      <a:pt x="1432" y="211"/>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2" name="Google Shape;1112;p42"/>
              <p:cNvSpPr/>
              <p:nvPr/>
            </p:nvSpPr>
            <p:spPr>
              <a:xfrm>
                <a:off x="3525838" y="4249738"/>
                <a:ext cx="65088" cy="65088"/>
              </a:xfrm>
              <a:custGeom>
                <a:rect b="b" l="l" r="r" t="t"/>
                <a:pathLst>
                  <a:path extrusionOk="0" h="160" w="160">
                    <a:moveTo>
                      <a:pt x="131" y="131"/>
                    </a:moveTo>
                    <a:cubicBezTo>
                      <a:pt x="103" y="160"/>
                      <a:pt x="57" y="160"/>
                      <a:pt x="28" y="131"/>
                    </a:cubicBezTo>
                    <a:cubicBezTo>
                      <a:pt x="0" y="103"/>
                      <a:pt x="0" y="57"/>
                      <a:pt x="28" y="28"/>
                    </a:cubicBezTo>
                    <a:cubicBezTo>
                      <a:pt x="57" y="0"/>
                      <a:pt x="103" y="0"/>
                      <a:pt x="131" y="28"/>
                    </a:cubicBezTo>
                    <a:cubicBezTo>
                      <a:pt x="160" y="57"/>
                      <a:pt x="160" y="103"/>
                      <a:pt x="131"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3" name="Google Shape;1113;p42"/>
              <p:cNvSpPr/>
              <p:nvPr/>
            </p:nvSpPr>
            <p:spPr>
              <a:xfrm>
                <a:off x="4110038" y="4189413"/>
                <a:ext cx="65088" cy="65088"/>
              </a:xfrm>
              <a:custGeom>
                <a:rect b="b" l="l" r="r" t="t"/>
                <a:pathLst>
                  <a:path extrusionOk="0" h="160" w="160">
                    <a:moveTo>
                      <a:pt x="28" y="132"/>
                    </a:moveTo>
                    <a:cubicBezTo>
                      <a:pt x="57" y="160"/>
                      <a:pt x="103" y="160"/>
                      <a:pt x="131" y="132"/>
                    </a:cubicBezTo>
                    <a:cubicBezTo>
                      <a:pt x="160" y="103"/>
                      <a:pt x="160" y="57"/>
                      <a:pt x="131" y="29"/>
                    </a:cubicBezTo>
                    <a:cubicBezTo>
                      <a:pt x="103" y="0"/>
                      <a:pt x="57" y="0"/>
                      <a:pt x="28" y="29"/>
                    </a:cubicBezTo>
                    <a:cubicBezTo>
                      <a:pt x="0" y="57"/>
                      <a:pt x="0" y="103"/>
                      <a:pt x="28" y="132"/>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14" name="Google Shape;1114;p42"/>
            <p:cNvGrpSpPr/>
            <p:nvPr/>
          </p:nvGrpSpPr>
          <p:grpSpPr>
            <a:xfrm rot="10800000">
              <a:off x="-880346" y="229341"/>
              <a:ext cx="2153797" cy="455895"/>
              <a:chOff x="4630756" y="1700569"/>
              <a:chExt cx="2153797" cy="455895"/>
            </a:xfrm>
          </p:grpSpPr>
          <p:sp>
            <p:nvSpPr>
              <p:cNvPr id="1115" name="Google Shape;1115;p42"/>
              <p:cNvSpPr/>
              <p:nvPr/>
            </p:nvSpPr>
            <p:spPr>
              <a:xfrm>
                <a:off x="4663179" y="173299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6" name="Google Shape;1116;p42"/>
              <p:cNvSpPr/>
              <p:nvPr/>
            </p:nvSpPr>
            <p:spPr>
              <a:xfrm>
                <a:off x="6721253" y="1700569"/>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7" name="Google Shape;1117;p42"/>
              <p:cNvSpPr/>
              <p:nvPr/>
            </p:nvSpPr>
            <p:spPr>
              <a:xfrm>
                <a:off x="4630756" y="2091364"/>
                <a:ext cx="651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18" name="Google Shape;1118;p42"/>
            <p:cNvGrpSpPr/>
            <p:nvPr/>
          </p:nvGrpSpPr>
          <p:grpSpPr>
            <a:xfrm rot="10800000">
              <a:off x="8644962" y="2786126"/>
              <a:ext cx="2153797" cy="455801"/>
              <a:chOff x="4886735" y="1558927"/>
              <a:chExt cx="2153797" cy="455801"/>
            </a:xfrm>
          </p:grpSpPr>
          <p:sp>
            <p:nvSpPr>
              <p:cNvPr id="1119" name="Google Shape;1119;p42"/>
              <p:cNvSpPr/>
              <p:nvPr/>
            </p:nvSpPr>
            <p:spPr>
              <a:xfrm>
                <a:off x="4919159" y="1591351"/>
                <a:ext cx="2090506" cy="390797"/>
              </a:xfrm>
              <a:custGeom>
                <a:rect b="b" l="l" r="r" t="t"/>
                <a:pathLst>
                  <a:path extrusionOk="0" h="893" w="4768">
                    <a:moveTo>
                      <a:pt x="0" y="893"/>
                    </a:moveTo>
                    <a:lnTo>
                      <a:pt x="1232" y="893"/>
                    </a:lnTo>
                    <a:lnTo>
                      <a:pt x="2125" y="0"/>
                    </a:lnTo>
                    <a:lnTo>
                      <a:pt x="4768"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0" name="Google Shape;1120;p42"/>
              <p:cNvSpPr/>
              <p:nvPr/>
            </p:nvSpPr>
            <p:spPr>
              <a:xfrm>
                <a:off x="4886735" y="1951428"/>
                <a:ext cx="651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1" name="Google Shape;1121;p42"/>
              <p:cNvSpPr/>
              <p:nvPr/>
            </p:nvSpPr>
            <p:spPr>
              <a:xfrm>
                <a:off x="6977232" y="1558927"/>
                <a:ext cx="633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22" name="Google Shape;1122;p42"/>
            <p:cNvGrpSpPr/>
            <p:nvPr/>
          </p:nvGrpSpPr>
          <p:grpSpPr>
            <a:xfrm rot="10800000">
              <a:off x="8644952" y="-180100"/>
              <a:ext cx="1017112" cy="1274803"/>
              <a:chOff x="3406775" y="1971675"/>
              <a:chExt cx="946151" cy="1185863"/>
            </a:xfrm>
          </p:grpSpPr>
          <p:sp>
            <p:nvSpPr>
              <p:cNvPr id="1123" name="Google Shape;1123;p42"/>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4" name="Google Shape;1124;p42"/>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5" name="Google Shape;1125;p42"/>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26" name="Google Shape;1126;p42"/>
            <p:cNvGrpSpPr/>
            <p:nvPr/>
          </p:nvGrpSpPr>
          <p:grpSpPr>
            <a:xfrm rot="10800000">
              <a:off x="8063598" y="49354"/>
              <a:ext cx="855055" cy="686105"/>
              <a:chOff x="3524250" y="2015449"/>
              <a:chExt cx="795400" cy="638237"/>
            </a:xfrm>
          </p:grpSpPr>
          <p:sp>
            <p:nvSpPr>
              <p:cNvPr id="1127" name="Google Shape;1127;p42"/>
              <p:cNvSpPr/>
              <p:nvPr/>
            </p:nvSpPr>
            <p:spPr>
              <a:xfrm>
                <a:off x="3554413" y="2044024"/>
                <a:ext cx="736598" cy="581026"/>
              </a:xfrm>
              <a:custGeom>
                <a:rect b="b" l="l" r="r" t="t"/>
                <a:pathLst>
                  <a:path extrusionOk="0" h="1422" w="1805">
                    <a:moveTo>
                      <a:pt x="1805" y="1422"/>
                    </a:moveTo>
                    <a:lnTo>
                      <a:pt x="729" y="1422"/>
                    </a:lnTo>
                    <a:lnTo>
                      <a:pt x="0" y="693"/>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8" name="Google Shape;1128;p42"/>
              <p:cNvSpPr/>
              <p:nvPr/>
            </p:nvSpPr>
            <p:spPr>
              <a:xfrm>
                <a:off x="4260850" y="2594886"/>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9" name="Google Shape;1129;p42"/>
              <p:cNvSpPr/>
              <p:nvPr/>
            </p:nvSpPr>
            <p:spPr>
              <a:xfrm>
                <a:off x="3524250" y="2015449"/>
                <a:ext cx="603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30" name="Google Shape;1130;p42"/>
            <p:cNvGrpSpPr/>
            <p:nvPr/>
          </p:nvGrpSpPr>
          <p:grpSpPr>
            <a:xfrm rot="-899881">
              <a:off x="7944639" y="-481236"/>
              <a:ext cx="1868723" cy="1646861"/>
              <a:chOff x="2757488" y="0"/>
              <a:chExt cx="1738314" cy="1531934"/>
            </a:xfrm>
          </p:grpSpPr>
          <p:sp>
            <p:nvSpPr>
              <p:cNvPr id="1131" name="Google Shape;1131;p42"/>
              <p:cNvSpPr/>
              <p:nvPr/>
            </p:nvSpPr>
            <p:spPr>
              <a:xfrm>
                <a:off x="2786063" y="30163"/>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2" name="Google Shape;1132;p42"/>
              <p:cNvSpPr/>
              <p:nvPr/>
            </p:nvSpPr>
            <p:spPr>
              <a:xfrm>
                <a:off x="2757488" y="1441450"/>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3" name="Google Shape;1133;p42"/>
              <p:cNvSpPr/>
              <p:nvPr/>
            </p:nvSpPr>
            <p:spPr>
              <a:xfrm>
                <a:off x="4337050" y="0"/>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34" name="Google Shape;1134;p42"/>
            <p:cNvGrpSpPr/>
            <p:nvPr/>
          </p:nvGrpSpPr>
          <p:grpSpPr>
            <a:xfrm rot="9900119">
              <a:off x="105406" y="-149"/>
              <a:ext cx="1868723" cy="1646861"/>
              <a:chOff x="2757488" y="0"/>
              <a:chExt cx="1738314" cy="1531934"/>
            </a:xfrm>
          </p:grpSpPr>
          <p:sp>
            <p:nvSpPr>
              <p:cNvPr id="1135" name="Google Shape;1135;p42"/>
              <p:cNvSpPr/>
              <p:nvPr/>
            </p:nvSpPr>
            <p:spPr>
              <a:xfrm>
                <a:off x="2786063" y="30163"/>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6" name="Google Shape;1136;p42"/>
              <p:cNvSpPr/>
              <p:nvPr/>
            </p:nvSpPr>
            <p:spPr>
              <a:xfrm>
                <a:off x="2757488" y="1441450"/>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7" name="Google Shape;1137;p42"/>
              <p:cNvSpPr/>
              <p:nvPr/>
            </p:nvSpPr>
            <p:spPr>
              <a:xfrm>
                <a:off x="4337050" y="0"/>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38" name="Google Shape;1138;p42"/>
            <p:cNvGrpSpPr/>
            <p:nvPr/>
          </p:nvGrpSpPr>
          <p:grpSpPr>
            <a:xfrm rot="6299881">
              <a:off x="1424035" y="4622272"/>
              <a:ext cx="1017132" cy="1274827"/>
              <a:chOff x="3406775" y="1971675"/>
              <a:chExt cx="946151" cy="1185863"/>
            </a:xfrm>
          </p:grpSpPr>
          <p:sp>
            <p:nvSpPr>
              <p:cNvPr id="1139" name="Google Shape;1139;p42"/>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0" name="Google Shape;1140;p42"/>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1" name="Google Shape;1141;p42"/>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42" name="Google Shape;1142;p42"/>
            <p:cNvGrpSpPr/>
            <p:nvPr/>
          </p:nvGrpSpPr>
          <p:grpSpPr>
            <a:xfrm rot="-1800044">
              <a:off x="6178920" y="5236437"/>
              <a:ext cx="2153749" cy="455791"/>
              <a:chOff x="4886735" y="1558927"/>
              <a:chExt cx="2153797" cy="455801"/>
            </a:xfrm>
          </p:grpSpPr>
          <p:sp>
            <p:nvSpPr>
              <p:cNvPr id="1143" name="Google Shape;1143;p42"/>
              <p:cNvSpPr/>
              <p:nvPr/>
            </p:nvSpPr>
            <p:spPr>
              <a:xfrm>
                <a:off x="4919159" y="1591351"/>
                <a:ext cx="2090506" cy="390797"/>
              </a:xfrm>
              <a:custGeom>
                <a:rect b="b" l="l" r="r" t="t"/>
                <a:pathLst>
                  <a:path extrusionOk="0" h="893" w="4768">
                    <a:moveTo>
                      <a:pt x="0" y="893"/>
                    </a:moveTo>
                    <a:lnTo>
                      <a:pt x="1232" y="893"/>
                    </a:lnTo>
                    <a:lnTo>
                      <a:pt x="2125" y="0"/>
                    </a:lnTo>
                    <a:lnTo>
                      <a:pt x="4768"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4" name="Google Shape;1144;p42"/>
              <p:cNvSpPr/>
              <p:nvPr/>
            </p:nvSpPr>
            <p:spPr>
              <a:xfrm>
                <a:off x="4886735" y="1951428"/>
                <a:ext cx="651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5" name="Google Shape;1145;p42"/>
              <p:cNvSpPr/>
              <p:nvPr/>
            </p:nvSpPr>
            <p:spPr>
              <a:xfrm>
                <a:off x="6977232" y="1558927"/>
                <a:ext cx="633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2" name="Shape 82"/>
        <p:cNvGrpSpPr/>
        <p:nvPr/>
      </p:nvGrpSpPr>
      <p:grpSpPr>
        <a:xfrm>
          <a:off x="0" y="0"/>
          <a:ext cx="0" cy="0"/>
          <a:chOff x="0" y="0"/>
          <a:chExt cx="0" cy="0"/>
        </a:xfrm>
      </p:grpSpPr>
      <p:pic>
        <p:nvPicPr>
          <p:cNvPr id="83" name="Google Shape;83;p6"/>
          <p:cNvPicPr preferRelativeResize="0"/>
          <p:nvPr/>
        </p:nvPicPr>
        <p:blipFill rotWithShape="1">
          <a:blip r:embed="rId2">
            <a:alphaModFix/>
          </a:blip>
          <a:srcRect b="8579" l="1019" r="921" t="8761"/>
          <a:stretch/>
        </p:blipFill>
        <p:spPr>
          <a:xfrm rot="10800000">
            <a:off x="0" y="-2"/>
            <a:ext cx="9135475" cy="5132527"/>
          </a:xfrm>
          <a:prstGeom prst="rect">
            <a:avLst/>
          </a:prstGeom>
          <a:noFill/>
          <a:ln>
            <a:noFill/>
          </a:ln>
        </p:spPr>
      </p:pic>
      <p:sp>
        <p:nvSpPr>
          <p:cNvPr id="84" name="Google Shape;84;p6"/>
          <p:cNvSpPr txBox="1"/>
          <p:nvPr>
            <p:ph type="title"/>
          </p:nvPr>
        </p:nvSpPr>
        <p:spPr>
          <a:xfrm>
            <a:off x="720000" y="482825"/>
            <a:ext cx="7704000" cy="519900"/>
          </a:xfrm>
          <a:prstGeom prst="rect">
            <a:avLst/>
          </a:prstGeom>
          <a:effectLst>
            <a:outerShdw blurRad="85725" rotWithShape="0" algn="bl">
              <a:schemeClr val="lt2"/>
            </a:outerShdw>
          </a:effectLst>
        </p:spPr>
        <p:txBody>
          <a:bodyPr anchorCtr="0" anchor="t" bIns="91425" lIns="91425" spcFirstLastPara="1" rIns="91425" wrap="square" tIns="91425">
            <a:noAutofit/>
          </a:bodyPr>
          <a:lstStyle>
            <a:lvl1pPr lvl="0">
              <a:spcBef>
                <a:spcPts val="0"/>
              </a:spcBef>
              <a:spcAft>
                <a:spcPts val="0"/>
              </a:spcAft>
              <a:buSzPts val="2800"/>
              <a:buNone/>
              <a:defRPr sz="33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grpSp>
        <p:nvGrpSpPr>
          <p:cNvPr id="85" name="Google Shape;85;p6"/>
          <p:cNvGrpSpPr/>
          <p:nvPr/>
        </p:nvGrpSpPr>
        <p:grpSpPr>
          <a:xfrm>
            <a:off x="-1021341" y="-292979"/>
            <a:ext cx="10960419" cy="5590540"/>
            <a:chOff x="-1021341" y="-292979"/>
            <a:chExt cx="10960419" cy="5590540"/>
          </a:xfrm>
        </p:grpSpPr>
        <p:grpSp>
          <p:nvGrpSpPr>
            <p:cNvPr id="86" name="Google Shape;86;p6"/>
            <p:cNvGrpSpPr/>
            <p:nvPr/>
          </p:nvGrpSpPr>
          <p:grpSpPr>
            <a:xfrm rot="5400000">
              <a:off x="7512763" y="-227262"/>
              <a:ext cx="1517651" cy="1997050"/>
              <a:chOff x="987425" y="941388"/>
              <a:chExt cx="1517651" cy="1997050"/>
            </a:xfrm>
          </p:grpSpPr>
          <p:sp>
            <p:nvSpPr>
              <p:cNvPr id="87" name="Google Shape;87;p6"/>
              <p:cNvSpPr/>
              <p:nvPr/>
            </p:nvSpPr>
            <p:spPr>
              <a:xfrm>
                <a:off x="987425" y="974725"/>
                <a:ext cx="1484315" cy="1933574"/>
              </a:xfrm>
              <a:custGeom>
                <a:rect b="b" l="l" r="r" t="t"/>
                <a:pathLst>
                  <a:path extrusionOk="0" h="4742" w="3642">
                    <a:moveTo>
                      <a:pt x="318" y="4742"/>
                    </a:moveTo>
                    <a:lnTo>
                      <a:pt x="318" y="3319"/>
                    </a:lnTo>
                    <a:lnTo>
                      <a:pt x="0" y="3000"/>
                    </a:lnTo>
                    <a:lnTo>
                      <a:pt x="0" y="2138"/>
                    </a:lnTo>
                    <a:lnTo>
                      <a:pt x="1068" y="1059"/>
                    </a:lnTo>
                    <a:lnTo>
                      <a:pt x="1828" y="1059"/>
                    </a:lnTo>
                    <a:lnTo>
                      <a:pt x="2275" y="1506"/>
                    </a:lnTo>
                    <a:lnTo>
                      <a:pt x="2893" y="1506"/>
                    </a:lnTo>
                    <a:lnTo>
                      <a:pt x="3193" y="1206"/>
                    </a:lnTo>
                    <a:lnTo>
                      <a:pt x="3193" y="449"/>
                    </a:lnTo>
                    <a:lnTo>
                      <a:pt x="3642"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 name="Google Shape;88;p6"/>
              <p:cNvSpPr/>
              <p:nvPr/>
            </p:nvSpPr>
            <p:spPr>
              <a:xfrm>
                <a:off x="1087438" y="2878138"/>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 name="Google Shape;89;p6"/>
              <p:cNvSpPr/>
              <p:nvPr/>
            </p:nvSpPr>
            <p:spPr>
              <a:xfrm>
                <a:off x="2439988" y="941388"/>
                <a:ext cx="65088" cy="65088"/>
              </a:xfrm>
              <a:custGeom>
                <a:rect b="b" l="l" r="r" t="t"/>
                <a:pathLst>
                  <a:path extrusionOk="0" h="160" w="160">
                    <a:moveTo>
                      <a:pt x="132" y="131"/>
                    </a:moveTo>
                    <a:cubicBezTo>
                      <a:pt x="160" y="103"/>
                      <a:pt x="160" y="57"/>
                      <a:pt x="132" y="28"/>
                    </a:cubicBezTo>
                    <a:cubicBezTo>
                      <a:pt x="103" y="0"/>
                      <a:pt x="57" y="0"/>
                      <a:pt x="29" y="28"/>
                    </a:cubicBezTo>
                    <a:cubicBezTo>
                      <a:pt x="0" y="57"/>
                      <a:pt x="0" y="103"/>
                      <a:pt x="29" y="131"/>
                    </a:cubicBezTo>
                    <a:cubicBezTo>
                      <a:pt x="57" y="160"/>
                      <a:pt x="103" y="160"/>
                      <a:pt x="132"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0" name="Google Shape;90;p6"/>
            <p:cNvGrpSpPr/>
            <p:nvPr/>
          </p:nvGrpSpPr>
          <p:grpSpPr>
            <a:xfrm rot="-2700000">
              <a:off x="839314" y="-89694"/>
              <a:ext cx="649282" cy="179386"/>
              <a:chOff x="3525838" y="4135438"/>
              <a:chExt cx="649288" cy="179388"/>
            </a:xfrm>
          </p:grpSpPr>
          <p:sp>
            <p:nvSpPr>
              <p:cNvPr id="91" name="Google Shape;91;p6"/>
              <p:cNvSpPr/>
              <p:nvPr/>
            </p:nvSpPr>
            <p:spPr>
              <a:xfrm>
                <a:off x="3557588" y="4135438"/>
                <a:ext cx="584199" cy="146050"/>
              </a:xfrm>
              <a:custGeom>
                <a:rect b="b" l="l" r="r" t="t"/>
                <a:pathLst>
                  <a:path extrusionOk="0" h="359" w="1432">
                    <a:moveTo>
                      <a:pt x="0" y="359"/>
                    </a:moveTo>
                    <a:lnTo>
                      <a:pt x="358" y="0"/>
                    </a:lnTo>
                    <a:lnTo>
                      <a:pt x="1221" y="0"/>
                    </a:lnTo>
                    <a:lnTo>
                      <a:pt x="1432" y="211"/>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 name="Google Shape;92;p6"/>
              <p:cNvSpPr/>
              <p:nvPr/>
            </p:nvSpPr>
            <p:spPr>
              <a:xfrm>
                <a:off x="3525838" y="4249738"/>
                <a:ext cx="65088" cy="65088"/>
              </a:xfrm>
              <a:custGeom>
                <a:rect b="b" l="l" r="r" t="t"/>
                <a:pathLst>
                  <a:path extrusionOk="0" h="160" w="160">
                    <a:moveTo>
                      <a:pt x="131" y="131"/>
                    </a:moveTo>
                    <a:cubicBezTo>
                      <a:pt x="103" y="160"/>
                      <a:pt x="57" y="160"/>
                      <a:pt x="28" y="131"/>
                    </a:cubicBezTo>
                    <a:cubicBezTo>
                      <a:pt x="0" y="103"/>
                      <a:pt x="0" y="57"/>
                      <a:pt x="28" y="28"/>
                    </a:cubicBezTo>
                    <a:cubicBezTo>
                      <a:pt x="57" y="0"/>
                      <a:pt x="103" y="0"/>
                      <a:pt x="131" y="28"/>
                    </a:cubicBezTo>
                    <a:cubicBezTo>
                      <a:pt x="160" y="57"/>
                      <a:pt x="160" y="103"/>
                      <a:pt x="131"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 name="Google Shape;93;p6"/>
              <p:cNvSpPr/>
              <p:nvPr/>
            </p:nvSpPr>
            <p:spPr>
              <a:xfrm>
                <a:off x="4110038" y="4189413"/>
                <a:ext cx="65088" cy="65088"/>
              </a:xfrm>
              <a:custGeom>
                <a:rect b="b" l="l" r="r" t="t"/>
                <a:pathLst>
                  <a:path extrusionOk="0" h="160" w="160">
                    <a:moveTo>
                      <a:pt x="28" y="132"/>
                    </a:moveTo>
                    <a:cubicBezTo>
                      <a:pt x="57" y="160"/>
                      <a:pt x="103" y="160"/>
                      <a:pt x="131" y="132"/>
                    </a:cubicBezTo>
                    <a:cubicBezTo>
                      <a:pt x="160" y="103"/>
                      <a:pt x="160" y="57"/>
                      <a:pt x="131" y="29"/>
                    </a:cubicBezTo>
                    <a:cubicBezTo>
                      <a:pt x="103" y="0"/>
                      <a:pt x="57" y="0"/>
                      <a:pt x="28" y="29"/>
                    </a:cubicBezTo>
                    <a:cubicBezTo>
                      <a:pt x="0" y="57"/>
                      <a:pt x="0" y="103"/>
                      <a:pt x="28" y="132"/>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4" name="Google Shape;94;p6"/>
            <p:cNvGrpSpPr/>
            <p:nvPr/>
          </p:nvGrpSpPr>
          <p:grpSpPr>
            <a:xfrm rot="-2700000">
              <a:off x="-1175573" y="4146959"/>
              <a:ext cx="2153776" cy="455891"/>
              <a:chOff x="4630756" y="1700569"/>
              <a:chExt cx="2153797" cy="455895"/>
            </a:xfrm>
          </p:grpSpPr>
          <p:sp>
            <p:nvSpPr>
              <p:cNvPr id="95" name="Google Shape;95;p6"/>
              <p:cNvSpPr/>
              <p:nvPr/>
            </p:nvSpPr>
            <p:spPr>
              <a:xfrm>
                <a:off x="4663179" y="173299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 name="Google Shape;96;p6"/>
              <p:cNvSpPr/>
              <p:nvPr/>
            </p:nvSpPr>
            <p:spPr>
              <a:xfrm>
                <a:off x="6721253" y="1700569"/>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 name="Google Shape;97;p6"/>
              <p:cNvSpPr/>
              <p:nvPr/>
            </p:nvSpPr>
            <p:spPr>
              <a:xfrm>
                <a:off x="4630756" y="2091364"/>
                <a:ext cx="651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8" name="Google Shape;98;p6"/>
            <p:cNvGrpSpPr/>
            <p:nvPr/>
          </p:nvGrpSpPr>
          <p:grpSpPr>
            <a:xfrm rot="2700000">
              <a:off x="8239931" y="4695784"/>
              <a:ext cx="649282" cy="179386"/>
              <a:chOff x="3525838" y="4135438"/>
              <a:chExt cx="649288" cy="179388"/>
            </a:xfrm>
          </p:grpSpPr>
          <p:sp>
            <p:nvSpPr>
              <p:cNvPr id="99" name="Google Shape;99;p6"/>
              <p:cNvSpPr/>
              <p:nvPr/>
            </p:nvSpPr>
            <p:spPr>
              <a:xfrm>
                <a:off x="3557588" y="4135438"/>
                <a:ext cx="584199" cy="146050"/>
              </a:xfrm>
              <a:custGeom>
                <a:rect b="b" l="l" r="r" t="t"/>
                <a:pathLst>
                  <a:path extrusionOk="0" h="359" w="1432">
                    <a:moveTo>
                      <a:pt x="0" y="359"/>
                    </a:moveTo>
                    <a:lnTo>
                      <a:pt x="358" y="0"/>
                    </a:lnTo>
                    <a:lnTo>
                      <a:pt x="1221" y="0"/>
                    </a:lnTo>
                    <a:lnTo>
                      <a:pt x="1432" y="211"/>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 name="Google Shape;100;p6"/>
              <p:cNvSpPr/>
              <p:nvPr/>
            </p:nvSpPr>
            <p:spPr>
              <a:xfrm>
                <a:off x="3525838" y="4249738"/>
                <a:ext cx="65088" cy="65088"/>
              </a:xfrm>
              <a:custGeom>
                <a:rect b="b" l="l" r="r" t="t"/>
                <a:pathLst>
                  <a:path extrusionOk="0" h="160" w="160">
                    <a:moveTo>
                      <a:pt x="131" y="131"/>
                    </a:moveTo>
                    <a:cubicBezTo>
                      <a:pt x="103" y="160"/>
                      <a:pt x="57" y="160"/>
                      <a:pt x="28" y="131"/>
                    </a:cubicBezTo>
                    <a:cubicBezTo>
                      <a:pt x="0" y="103"/>
                      <a:pt x="0" y="57"/>
                      <a:pt x="28" y="28"/>
                    </a:cubicBezTo>
                    <a:cubicBezTo>
                      <a:pt x="57" y="0"/>
                      <a:pt x="103" y="0"/>
                      <a:pt x="131" y="28"/>
                    </a:cubicBezTo>
                    <a:cubicBezTo>
                      <a:pt x="160" y="57"/>
                      <a:pt x="160" y="103"/>
                      <a:pt x="131"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 name="Google Shape;101;p6"/>
              <p:cNvSpPr/>
              <p:nvPr/>
            </p:nvSpPr>
            <p:spPr>
              <a:xfrm>
                <a:off x="4110038" y="4189413"/>
                <a:ext cx="65088" cy="65088"/>
              </a:xfrm>
              <a:custGeom>
                <a:rect b="b" l="l" r="r" t="t"/>
                <a:pathLst>
                  <a:path extrusionOk="0" h="160" w="160">
                    <a:moveTo>
                      <a:pt x="28" y="132"/>
                    </a:moveTo>
                    <a:cubicBezTo>
                      <a:pt x="57" y="160"/>
                      <a:pt x="103" y="160"/>
                      <a:pt x="131" y="132"/>
                    </a:cubicBezTo>
                    <a:cubicBezTo>
                      <a:pt x="160" y="103"/>
                      <a:pt x="160" y="57"/>
                      <a:pt x="131" y="29"/>
                    </a:cubicBezTo>
                    <a:cubicBezTo>
                      <a:pt x="103" y="0"/>
                      <a:pt x="57" y="0"/>
                      <a:pt x="28" y="29"/>
                    </a:cubicBezTo>
                    <a:cubicBezTo>
                      <a:pt x="0" y="57"/>
                      <a:pt x="0" y="103"/>
                      <a:pt x="28" y="132"/>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2" name="Google Shape;102;p6"/>
            <p:cNvGrpSpPr/>
            <p:nvPr/>
          </p:nvGrpSpPr>
          <p:grpSpPr>
            <a:xfrm>
              <a:off x="7785281" y="4405131"/>
              <a:ext cx="2153797" cy="455895"/>
              <a:chOff x="4630756" y="1700569"/>
              <a:chExt cx="2153797" cy="455895"/>
            </a:xfrm>
          </p:grpSpPr>
          <p:sp>
            <p:nvSpPr>
              <p:cNvPr id="103" name="Google Shape;103;p6"/>
              <p:cNvSpPr/>
              <p:nvPr/>
            </p:nvSpPr>
            <p:spPr>
              <a:xfrm>
                <a:off x="4663179" y="173299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 name="Google Shape;104;p6"/>
              <p:cNvSpPr/>
              <p:nvPr/>
            </p:nvSpPr>
            <p:spPr>
              <a:xfrm>
                <a:off x="6721253" y="1700569"/>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 name="Google Shape;105;p6"/>
              <p:cNvSpPr/>
              <p:nvPr/>
            </p:nvSpPr>
            <p:spPr>
              <a:xfrm>
                <a:off x="4630756" y="2091364"/>
                <a:ext cx="651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6" name="Google Shape;106;p6"/>
            <p:cNvGrpSpPr/>
            <p:nvPr/>
          </p:nvGrpSpPr>
          <p:grpSpPr>
            <a:xfrm>
              <a:off x="-125553" y="3803639"/>
              <a:ext cx="1017112" cy="1274803"/>
              <a:chOff x="3289989" y="1971675"/>
              <a:chExt cx="946151" cy="1185863"/>
            </a:xfrm>
          </p:grpSpPr>
          <p:sp>
            <p:nvSpPr>
              <p:cNvPr id="107" name="Google Shape;107;p6"/>
              <p:cNvSpPr/>
              <p:nvPr/>
            </p:nvSpPr>
            <p:spPr>
              <a:xfrm>
                <a:off x="3318564"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 name="Google Shape;108;p6"/>
              <p:cNvSpPr/>
              <p:nvPr/>
            </p:nvSpPr>
            <p:spPr>
              <a:xfrm>
                <a:off x="4171052"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 name="Google Shape;109;p6"/>
              <p:cNvSpPr/>
              <p:nvPr/>
            </p:nvSpPr>
            <p:spPr>
              <a:xfrm>
                <a:off x="3289989"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0" name="Shape 110"/>
        <p:cNvGrpSpPr/>
        <p:nvPr/>
      </p:nvGrpSpPr>
      <p:grpSpPr>
        <a:xfrm>
          <a:off x="0" y="0"/>
          <a:ext cx="0" cy="0"/>
          <a:chOff x="0" y="0"/>
          <a:chExt cx="0" cy="0"/>
        </a:xfrm>
      </p:grpSpPr>
      <p:pic>
        <p:nvPicPr>
          <p:cNvPr id="111" name="Google Shape;111;p7"/>
          <p:cNvPicPr preferRelativeResize="0"/>
          <p:nvPr/>
        </p:nvPicPr>
        <p:blipFill rotWithShape="1">
          <a:blip r:embed="rId2">
            <a:alphaModFix/>
          </a:blip>
          <a:srcRect b="8581" l="922" r="922" t="8581"/>
          <a:stretch/>
        </p:blipFill>
        <p:spPr>
          <a:xfrm flipH="1" rot="10800000">
            <a:off x="0" y="0"/>
            <a:ext cx="9144000" cy="5143500"/>
          </a:xfrm>
          <a:prstGeom prst="rect">
            <a:avLst/>
          </a:prstGeom>
          <a:noFill/>
          <a:ln>
            <a:noFill/>
          </a:ln>
        </p:spPr>
      </p:pic>
      <p:sp>
        <p:nvSpPr>
          <p:cNvPr id="112" name="Google Shape;112;p7"/>
          <p:cNvSpPr txBox="1"/>
          <p:nvPr>
            <p:ph type="title"/>
          </p:nvPr>
        </p:nvSpPr>
        <p:spPr>
          <a:xfrm>
            <a:off x="703713" y="1943250"/>
            <a:ext cx="3501600" cy="1257000"/>
          </a:xfrm>
          <a:prstGeom prst="rect">
            <a:avLst/>
          </a:prstGeom>
          <a:effectLst>
            <a:outerShdw blurRad="85725" rotWithShape="0" algn="bl" dist="19050">
              <a:schemeClr val="lt2"/>
            </a:outerShdw>
          </a:effectLst>
        </p:spPr>
        <p:txBody>
          <a:bodyPr anchorCtr="0" anchor="b" bIns="91425" lIns="91425" spcFirstLastPara="1" rIns="91425" wrap="square" tIns="91425">
            <a:noAutofit/>
          </a:bodyPr>
          <a:lstStyle>
            <a:lvl1pPr lvl="0" algn="ctr">
              <a:spcBef>
                <a:spcPts val="0"/>
              </a:spcBef>
              <a:spcAft>
                <a:spcPts val="0"/>
              </a:spcAft>
              <a:buSzPts val="2400"/>
              <a:buNone/>
              <a:defRPr sz="33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13" name="Google Shape;113;p7"/>
          <p:cNvSpPr txBox="1"/>
          <p:nvPr>
            <p:ph idx="1" type="body"/>
          </p:nvPr>
        </p:nvSpPr>
        <p:spPr>
          <a:xfrm>
            <a:off x="4572025" y="1287300"/>
            <a:ext cx="3852000" cy="2568900"/>
          </a:xfrm>
          <a:prstGeom prst="rect">
            <a:avLst/>
          </a:prstGeom>
        </p:spPr>
        <p:txBody>
          <a:bodyPr anchorCtr="0" anchor="t" bIns="91425" lIns="91425" spcFirstLastPara="1" rIns="91425" wrap="square" tIns="91425">
            <a:noAutofit/>
          </a:bodyPr>
          <a:lstStyle>
            <a:lvl1pPr indent="-304800" lvl="0" marL="457200">
              <a:lnSpc>
                <a:spcPct val="100000"/>
              </a:lnSpc>
              <a:spcBef>
                <a:spcPts val="0"/>
              </a:spcBef>
              <a:spcAft>
                <a:spcPts val="0"/>
              </a:spcAft>
              <a:buSzPts val="1200"/>
              <a:buChar char="●"/>
              <a:defRPr sz="15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grpSp>
        <p:nvGrpSpPr>
          <p:cNvPr id="114" name="Google Shape;114;p7"/>
          <p:cNvGrpSpPr/>
          <p:nvPr/>
        </p:nvGrpSpPr>
        <p:grpSpPr>
          <a:xfrm>
            <a:off x="120616" y="618943"/>
            <a:ext cx="1631475" cy="2146829"/>
            <a:chOff x="987425" y="941388"/>
            <a:chExt cx="1517651" cy="1997050"/>
          </a:xfrm>
        </p:grpSpPr>
        <p:sp>
          <p:nvSpPr>
            <p:cNvPr id="115" name="Google Shape;115;p7"/>
            <p:cNvSpPr/>
            <p:nvPr/>
          </p:nvSpPr>
          <p:spPr>
            <a:xfrm>
              <a:off x="987425" y="974725"/>
              <a:ext cx="1484315" cy="1933574"/>
            </a:xfrm>
            <a:custGeom>
              <a:rect b="b" l="l" r="r" t="t"/>
              <a:pathLst>
                <a:path extrusionOk="0" h="4742" w="3642">
                  <a:moveTo>
                    <a:pt x="318" y="4742"/>
                  </a:moveTo>
                  <a:lnTo>
                    <a:pt x="318" y="3319"/>
                  </a:lnTo>
                  <a:lnTo>
                    <a:pt x="0" y="3000"/>
                  </a:lnTo>
                  <a:lnTo>
                    <a:pt x="0" y="2138"/>
                  </a:lnTo>
                  <a:lnTo>
                    <a:pt x="1068" y="1059"/>
                  </a:lnTo>
                  <a:lnTo>
                    <a:pt x="1828" y="1059"/>
                  </a:lnTo>
                  <a:lnTo>
                    <a:pt x="2275" y="1506"/>
                  </a:lnTo>
                  <a:lnTo>
                    <a:pt x="2893" y="1506"/>
                  </a:lnTo>
                  <a:lnTo>
                    <a:pt x="3193" y="1206"/>
                  </a:lnTo>
                  <a:lnTo>
                    <a:pt x="3193" y="449"/>
                  </a:lnTo>
                  <a:lnTo>
                    <a:pt x="3642"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 name="Google Shape;116;p7"/>
            <p:cNvSpPr/>
            <p:nvPr/>
          </p:nvSpPr>
          <p:spPr>
            <a:xfrm>
              <a:off x="1087438" y="2878138"/>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 name="Google Shape;117;p7"/>
            <p:cNvSpPr/>
            <p:nvPr/>
          </p:nvSpPr>
          <p:spPr>
            <a:xfrm>
              <a:off x="2439988" y="941388"/>
              <a:ext cx="65088" cy="65088"/>
            </a:xfrm>
            <a:custGeom>
              <a:rect b="b" l="l" r="r" t="t"/>
              <a:pathLst>
                <a:path extrusionOk="0" h="160" w="160">
                  <a:moveTo>
                    <a:pt x="132" y="131"/>
                  </a:moveTo>
                  <a:cubicBezTo>
                    <a:pt x="160" y="103"/>
                    <a:pt x="160" y="57"/>
                    <a:pt x="132" y="28"/>
                  </a:cubicBezTo>
                  <a:cubicBezTo>
                    <a:pt x="103" y="0"/>
                    <a:pt x="57" y="0"/>
                    <a:pt x="29" y="28"/>
                  </a:cubicBezTo>
                  <a:cubicBezTo>
                    <a:pt x="0" y="57"/>
                    <a:pt x="0" y="103"/>
                    <a:pt x="29" y="131"/>
                  </a:cubicBezTo>
                  <a:cubicBezTo>
                    <a:pt x="57" y="160"/>
                    <a:pt x="103" y="160"/>
                    <a:pt x="132"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8" name="Google Shape;118;p7"/>
          <p:cNvGrpSpPr/>
          <p:nvPr/>
        </p:nvGrpSpPr>
        <p:grpSpPr>
          <a:xfrm rot="5400000">
            <a:off x="-385483" y="3378601"/>
            <a:ext cx="1017112" cy="1274803"/>
            <a:chOff x="3406775" y="1971675"/>
            <a:chExt cx="946151" cy="1185863"/>
          </a:xfrm>
        </p:grpSpPr>
        <p:sp>
          <p:nvSpPr>
            <p:cNvPr id="119" name="Google Shape;119;p7"/>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 name="Google Shape;120;p7"/>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 name="Google Shape;121;p7"/>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22" name="Google Shape;122;p7"/>
          <p:cNvGrpSpPr/>
          <p:nvPr/>
        </p:nvGrpSpPr>
        <p:grpSpPr>
          <a:xfrm>
            <a:off x="3495110" y="4915602"/>
            <a:ext cx="2153797" cy="455801"/>
            <a:chOff x="4886735" y="1558927"/>
            <a:chExt cx="2153797" cy="455801"/>
          </a:xfrm>
        </p:grpSpPr>
        <p:sp>
          <p:nvSpPr>
            <p:cNvPr id="123" name="Google Shape;123;p7"/>
            <p:cNvSpPr/>
            <p:nvPr/>
          </p:nvSpPr>
          <p:spPr>
            <a:xfrm>
              <a:off x="4919159" y="1591351"/>
              <a:ext cx="2090506" cy="390797"/>
            </a:xfrm>
            <a:custGeom>
              <a:rect b="b" l="l" r="r" t="t"/>
              <a:pathLst>
                <a:path extrusionOk="0" h="893" w="4768">
                  <a:moveTo>
                    <a:pt x="0" y="893"/>
                  </a:moveTo>
                  <a:lnTo>
                    <a:pt x="1232" y="893"/>
                  </a:lnTo>
                  <a:lnTo>
                    <a:pt x="2125" y="0"/>
                  </a:lnTo>
                  <a:lnTo>
                    <a:pt x="4768"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 name="Google Shape;124;p7"/>
            <p:cNvSpPr/>
            <p:nvPr/>
          </p:nvSpPr>
          <p:spPr>
            <a:xfrm>
              <a:off x="4886735" y="1951428"/>
              <a:ext cx="651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 name="Google Shape;125;p7"/>
            <p:cNvSpPr/>
            <p:nvPr/>
          </p:nvSpPr>
          <p:spPr>
            <a:xfrm>
              <a:off x="6977232" y="1558927"/>
              <a:ext cx="633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26" name="Google Shape;126;p7"/>
          <p:cNvGrpSpPr/>
          <p:nvPr/>
        </p:nvGrpSpPr>
        <p:grpSpPr>
          <a:xfrm rot="2700000">
            <a:off x="8392331" y="263859"/>
            <a:ext cx="649282" cy="179386"/>
            <a:chOff x="3525838" y="4135438"/>
            <a:chExt cx="649288" cy="179388"/>
          </a:xfrm>
        </p:grpSpPr>
        <p:sp>
          <p:nvSpPr>
            <p:cNvPr id="127" name="Google Shape;127;p7"/>
            <p:cNvSpPr/>
            <p:nvPr/>
          </p:nvSpPr>
          <p:spPr>
            <a:xfrm>
              <a:off x="3557588" y="4135438"/>
              <a:ext cx="584199" cy="146050"/>
            </a:xfrm>
            <a:custGeom>
              <a:rect b="b" l="l" r="r" t="t"/>
              <a:pathLst>
                <a:path extrusionOk="0" h="359" w="1432">
                  <a:moveTo>
                    <a:pt x="0" y="359"/>
                  </a:moveTo>
                  <a:lnTo>
                    <a:pt x="358" y="0"/>
                  </a:lnTo>
                  <a:lnTo>
                    <a:pt x="1221" y="0"/>
                  </a:lnTo>
                  <a:lnTo>
                    <a:pt x="1432" y="211"/>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 name="Google Shape;128;p7"/>
            <p:cNvSpPr/>
            <p:nvPr/>
          </p:nvSpPr>
          <p:spPr>
            <a:xfrm>
              <a:off x="3525838" y="4249738"/>
              <a:ext cx="65088" cy="65088"/>
            </a:xfrm>
            <a:custGeom>
              <a:rect b="b" l="l" r="r" t="t"/>
              <a:pathLst>
                <a:path extrusionOk="0" h="160" w="160">
                  <a:moveTo>
                    <a:pt x="131" y="131"/>
                  </a:moveTo>
                  <a:cubicBezTo>
                    <a:pt x="103" y="160"/>
                    <a:pt x="57" y="160"/>
                    <a:pt x="28" y="131"/>
                  </a:cubicBezTo>
                  <a:cubicBezTo>
                    <a:pt x="0" y="103"/>
                    <a:pt x="0" y="57"/>
                    <a:pt x="28" y="28"/>
                  </a:cubicBezTo>
                  <a:cubicBezTo>
                    <a:pt x="57" y="0"/>
                    <a:pt x="103" y="0"/>
                    <a:pt x="131" y="28"/>
                  </a:cubicBezTo>
                  <a:cubicBezTo>
                    <a:pt x="160" y="57"/>
                    <a:pt x="160" y="103"/>
                    <a:pt x="131"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 name="Google Shape;129;p7"/>
            <p:cNvSpPr/>
            <p:nvPr/>
          </p:nvSpPr>
          <p:spPr>
            <a:xfrm>
              <a:off x="4110038" y="4189413"/>
              <a:ext cx="65088" cy="65088"/>
            </a:xfrm>
            <a:custGeom>
              <a:rect b="b" l="l" r="r" t="t"/>
              <a:pathLst>
                <a:path extrusionOk="0" h="160" w="160">
                  <a:moveTo>
                    <a:pt x="28" y="132"/>
                  </a:moveTo>
                  <a:cubicBezTo>
                    <a:pt x="57" y="160"/>
                    <a:pt x="103" y="160"/>
                    <a:pt x="131" y="132"/>
                  </a:cubicBezTo>
                  <a:cubicBezTo>
                    <a:pt x="160" y="103"/>
                    <a:pt x="160" y="57"/>
                    <a:pt x="131" y="29"/>
                  </a:cubicBezTo>
                  <a:cubicBezTo>
                    <a:pt x="103" y="0"/>
                    <a:pt x="57" y="0"/>
                    <a:pt x="28" y="29"/>
                  </a:cubicBezTo>
                  <a:cubicBezTo>
                    <a:pt x="0" y="57"/>
                    <a:pt x="0" y="103"/>
                    <a:pt x="28" y="132"/>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30" name="Google Shape;130;p7"/>
          <p:cNvGrpSpPr/>
          <p:nvPr/>
        </p:nvGrpSpPr>
        <p:grpSpPr>
          <a:xfrm>
            <a:off x="7640081" y="-6"/>
            <a:ext cx="2153797" cy="455895"/>
            <a:chOff x="4630756" y="1700569"/>
            <a:chExt cx="2153797" cy="455895"/>
          </a:xfrm>
        </p:grpSpPr>
        <p:sp>
          <p:nvSpPr>
            <p:cNvPr id="131" name="Google Shape;131;p7"/>
            <p:cNvSpPr/>
            <p:nvPr/>
          </p:nvSpPr>
          <p:spPr>
            <a:xfrm>
              <a:off x="4663179" y="173299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 name="Google Shape;132;p7"/>
            <p:cNvSpPr/>
            <p:nvPr/>
          </p:nvSpPr>
          <p:spPr>
            <a:xfrm>
              <a:off x="6721253" y="1700569"/>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 name="Google Shape;133;p7"/>
            <p:cNvSpPr/>
            <p:nvPr/>
          </p:nvSpPr>
          <p:spPr>
            <a:xfrm>
              <a:off x="4630756" y="2091364"/>
              <a:ext cx="651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34" name="Google Shape;134;p7"/>
          <p:cNvGrpSpPr/>
          <p:nvPr/>
        </p:nvGrpSpPr>
        <p:grpSpPr>
          <a:xfrm rot="8100000">
            <a:off x="8408545" y="2244547"/>
            <a:ext cx="616865" cy="614808"/>
            <a:chOff x="2588041" y="-11077"/>
            <a:chExt cx="511960" cy="510252"/>
          </a:xfrm>
        </p:grpSpPr>
        <p:cxnSp>
          <p:nvCxnSpPr>
            <p:cNvPr id="135" name="Google Shape;135;p7"/>
            <p:cNvCxnSpPr/>
            <p:nvPr/>
          </p:nvCxnSpPr>
          <p:spPr>
            <a:xfrm flipH="1">
              <a:off x="2622263" y="23054"/>
              <a:ext cx="441900" cy="441900"/>
            </a:xfrm>
            <a:prstGeom prst="straightConnector1">
              <a:avLst/>
            </a:prstGeom>
            <a:noFill/>
            <a:ln cap="rnd" cmpd="sng" w="9525">
              <a:solidFill>
                <a:schemeClr val="dk2"/>
              </a:solidFill>
              <a:prstDash val="solid"/>
              <a:round/>
              <a:headEnd len="med" w="med" type="none"/>
              <a:tailEnd len="med" w="med" type="none"/>
            </a:ln>
          </p:spPr>
        </p:cxnSp>
        <p:sp>
          <p:nvSpPr>
            <p:cNvPr id="136" name="Google Shape;136;p7"/>
            <p:cNvSpPr/>
            <p:nvPr/>
          </p:nvSpPr>
          <p:spPr>
            <a:xfrm>
              <a:off x="3030032" y="-11077"/>
              <a:ext cx="69968" cy="69968"/>
            </a:xfrm>
            <a:custGeom>
              <a:rect b="b" l="l" r="r" t="t"/>
              <a:pathLst>
                <a:path extrusionOk="0" h="160" w="160">
                  <a:moveTo>
                    <a:pt x="28" y="28"/>
                  </a:moveTo>
                  <a:cubicBezTo>
                    <a:pt x="57" y="0"/>
                    <a:pt x="103" y="0"/>
                    <a:pt x="131" y="28"/>
                  </a:cubicBezTo>
                  <a:cubicBezTo>
                    <a:pt x="160" y="57"/>
                    <a:pt x="160" y="103"/>
                    <a:pt x="131" y="131"/>
                  </a:cubicBezTo>
                  <a:cubicBezTo>
                    <a:pt x="103" y="160"/>
                    <a:pt x="57" y="160"/>
                    <a:pt x="28" y="131"/>
                  </a:cubicBezTo>
                  <a:cubicBezTo>
                    <a:pt x="0" y="103"/>
                    <a:pt x="0" y="57"/>
                    <a:pt x="28" y="28"/>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 name="Google Shape;137;p7"/>
            <p:cNvSpPr/>
            <p:nvPr/>
          </p:nvSpPr>
          <p:spPr>
            <a:xfrm>
              <a:off x="2588041" y="429207"/>
              <a:ext cx="69968" cy="69968"/>
            </a:xfrm>
            <a:custGeom>
              <a:rect b="b" l="l" r="r" t="t"/>
              <a:pathLst>
                <a:path extrusionOk="0" h="160" w="160">
                  <a:moveTo>
                    <a:pt x="29" y="29"/>
                  </a:moveTo>
                  <a:cubicBezTo>
                    <a:pt x="0" y="57"/>
                    <a:pt x="0" y="103"/>
                    <a:pt x="29" y="132"/>
                  </a:cubicBezTo>
                  <a:cubicBezTo>
                    <a:pt x="57" y="160"/>
                    <a:pt x="103" y="160"/>
                    <a:pt x="132" y="132"/>
                  </a:cubicBezTo>
                  <a:cubicBezTo>
                    <a:pt x="160" y="103"/>
                    <a:pt x="160" y="57"/>
                    <a:pt x="132" y="29"/>
                  </a:cubicBezTo>
                  <a:cubicBezTo>
                    <a:pt x="103" y="0"/>
                    <a:pt x="57" y="0"/>
                    <a:pt x="29"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38" name="Google Shape;138;p7"/>
          <p:cNvGrpSpPr/>
          <p:nvPr/>
        </p:nvGrpSpPr>
        <p:grpSpPr>
          <a:xfrm>
            <a:off x="8596528" y="4524551"/>
            <a:ext cx="855055" cy="686105"/>
            <a:chOff x="3524250" y="2062163"/>
            <a:chExt cx="795400" cy="638237"/>
          </a:xfrm>
        </p:grpSpPr>
        <p:sp>
          <p:nvSpPr>
            <p:cNvPr id="139" name="Google Shape;139;p7"/>
            <p:cNvSpPr/>
            <p:nvPr/>
          </p:nvSpPr>
          <p:spPr>
            <a:xfrm>
              <a:off x="3554413" y="2090738"/>
              <a:ext cx="736598" cy="581026"/>
            </a:xfrm>
            <a:custGeom>
              <a:rect b="b" l="l" r="r" t="t"/>
              <a:pathLst>
                <a:path extrusionOk="0" h="1422" w="1805">
                  <a:moveTo>
                    <a:pt x="1805" y="1422"/>
                  </a:moveTo>
                  <a:lnTo>
                    <a:pt x="729" y="1422"/>
                  </a:lnTo>
                  <a:lnTo>
                    <a:pt x="0" y="693"/>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 name="Google Shape;140;p7"/>
            <p:cNvSpPr/>
            <p:nvPr/>
          </p:nvSpPr>
          <p:spPr>
            <a:xfrm>
              <a:off x="4260850" y="2641600"/>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 name="Google Shape;141;p7"/>
            <p:cNvSpPr/>
            <p:nvPr/>
          </p:nvSpPr>
          <p:spPr>
            <a:xfrm>
              <a:off x="3524250" y="2062163"/>
              <a:ext cx="603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42" name="Shape 142"/>
        <p:cNvGrpSpPr/>
        <p:nvPr/>
      </p:nvGrpSpPr>
      <p:grpSpPr>
        <a:xfrm>
          <a:off x="0" y="0"/>
          <a:ext cx="0" cy="0"/>
          <a:chOff x="0" y="0"/>
          <a:chExt cx="0" cy="0"/>
        </a:xfrm>
      </p:grpSpPr>
      <p:pic>
        <p:nvPicPr>
          <p:cNvPr id="143" name="Google Shape;143;p8"/>
          <p:cNvPicPr preferRelativeResize="0"/>
          <p:nvPr/>
        </p:nvPicPr>
        <p:blipFill rotWithShape="1">
          <a:blip r:embed="rId2">
            <a:alphaModFix/>
          </a:blip>
          <a:srcRect b="9807" l="903" r="922" t="7355"/>
          <a:stretch/>
        </p:blipFill>
        <p:spPr>
          <a:xfrm rot="10800000">
            <a:off x="0" y="0"/>
            <a:ext cx="9146425" cy="5143500"/>
          </a:xfrm>
          <a:prstGeom prst="rect">
            <a:avLst/>
          </a:prstGeom>
          <a:noFill/>
          <a:ln>
            <a:noFill/>
          </a:ln>
        </p:spPr>
      </p:pic>
      <p:sp>
        <p:nvSpPr>
          <p:cNvPr id="144" name="Google Shape;144;p8"/>
          <p:cNvSpPr txBox="1"/>
          <p:nvPr>
            <p:ph type="title"/>
          </p:nvPr>
        </p:nvSpPr>
        <p:spPr>
          <a:xfrm>
            <a:off x="1388100" y="1298850"/>
            <a:ext cx="6367800" cy="2545800"/>
          </a:xfrm>
          <a:prstGeom prst="rect">
            <a:avLst/>
          </a:prstGeom>
        </p:spPr>
        <p:txBody>
          <a:bodyPr anchorCtr="0" anchor="ctr" bIns="91425" lIns="91425" spcFirstLastPara="1" rIns="91425" wrap="square" tIns="91425">
            <a:noAutofit/>
          </a:bodyPr>
          <a:lstStyle>
            <a:lvl1pPr lvl="0" algn="ctr">
              <a:lnSpc>
                <a:spcPct val="90000"/>
              </a:lnSpc>
              <a:spcBef>
                <a:spcPts val="0"/>
              </a:spcBef>
              <a:spcAft>
                <a:spcPts val="0"/>
              </a:spcAft>
              <a:buSzPts val="4800"/>
              <a:buNone/>
              <a:defRPr sz="8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145" name="Google Shape;145;p8"/>
          <p:cNvGrpSpPr/>
          <p:nvPr/>
        </p:nvGrpSpPr>
        <p:grpSpPr>
          <a:xfrm>
            <a:off x="3" y="13"/>
            <a:ext cx="9534874" cy="5037055"/>
            <a:chOff x="3" y="13"/>
            <a:chExt cx="9534874" cy="5037055"/>
          </a:xfrm>
        </p:grpSpPr>
        <p:grpSp>
          <p:nvGrpSpPr>
            <p:cNvPr id="146" name="Google Shape;146;p8"/>
            <p:cNvGrpSpPr/>
            <p:nvPr/>
          </p:nvGrpSpPr>
          <p:grpSpPr>
            <a:xfrm rot="8100000">
              <a:off x="127033" y="559909"/>
              <a:ext cx="616865" cy="614808"/>
              <a:chOff x="2588041" y="-11077"/>
              <a:chExt cx="511960" cy="510252"/>
            </a:xfrm>
          </p:grpSpPr>
          <p:cxnSp>
            <p:nvCxnSpPr>
              <p:cNvPr id="147" name="Google Shape;147;p8"/>
              <p:cNvCxnSpPr/>
              <p:nvPr/>
            </p:nvCxnSpPr>
            <p:spPr>
              <a:xfrm flipH="1">
                <a:off x="2622263" y="23054"/>
                <a:ext cx="441900" cy="441900"/>
              </a:xfrm>
              <a:prstGeom prst="straightConnector1">
                <a:avLst/>
              </a:prstGeom>
              <a:noFill/>
              <a:ln cap="rnd" cmpd="sng" w="9525">
                <a:solidFill>
                  <a:schemeClr val="dk2"/>
                </a:solidFill>
                <a:prstDash val="solid"/>
                <a:round/>
                <a:headEnd len="med" w="med" type="none"/>
                <a:tailEnd len="med" w="med" type="none"/>
              </a:ln>
            </p:spPr>
          </p:cxnSp>
          <p:sp>
            <p:nvSpPr>
              <p:cNvPr id="148" name="Google Shape;148;p8"/>
              <p:cNvSpPr/>
              <p:nvPr/>
            </p:nvSpPr>
            <p:spPr>
              <a:xfrm>
                <a:off x="3030032" y="-11077"/>
                <a:ext cx="69968" cy="69968"/>
              </a:xfrm>
              <a:custGeom>
                <a:rect b="b" l="l" r="r" t="t"/>
                <a:pathLst>
                  <a:path extrusionOk="0" h="160" w="160">
                    <a:moveTo>
                      <a:pt x="28" y="28"/>
                    </a:moveTo>
                    <a:cubicBezTo>
                      <a:pt x="57" y="0"/>
                      <a:pt x="103" y="0"/>
                      <a:pt x="131" y="28"/>
                    </a:cubicBezTo>
                    <a:cubicBezTo>
                      <a:pt x="160" y="57"/>
                      <a:pt x="160" y="103"/>
                      <a:pt x="131" y="131"/>
                    </a:cubicBezTo>
                    <a:cubicBezTo>
                      <a:pt x="103" y="160"/>
                      <a:pt x="57" y="160"/>
                      <a:pt x="28" y="131"/>
                    </a:cubicBezTo>
                    <a:cubicBezTo>
                      <a:pt x="0" y="103"/>
                      <a:pt x="0" y="57"/>
                      <a:pt x="28" y="28"/>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 name="Google Shape;149;p8"/>
              <p:cNvSpPr/>
              <p:nvPr/>
            </p:nvSpPr>
            <p:spPr>
              <a:xfrm>
                <a:off x="2588041" y="429207"/>
                <a:ext cx="69968" cy="69968"/>
              </a:xfrm>
              <a:custGeom>
                <a:rect b="b" l="l" r="r" t="t"/>
                <a:pathLst>
                  <a:path extrusionOk="0" h="160" w="160">
                    <a:moveTo>
                      <a:pt x="29" y="29"/>
                    </a:moveTo>
                    <a:cubicBezTo>
                      <a:pt x="0" y="57"/>
                      <a:pt x="0" y="103"/>
                      <a:pt x="29" y="132"/>
                    </a:cubicBezTo>
                    <a:cubicBezTo>
                      <a:pt x="57" y="160"/>
                      <a:pt x="103" y="160"/>
                      <a:pt x="132" y="132"/>
                    </a:cubicBezTo>
                    <a:cubicBezTo>
                      <a:pt x="160" y="103"/>
                      <a:pt x="160" y="57"/>
                      <a:pt x="132" y="29"/>
                    </a:cubicBezTo>
                    <a:cubicBezTo>
                      <a:pt x="103" y="0"/>
                      <a:pt x="57" y="0"/>
                      <a:pt x="29"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50" name="Google Shape;150;p8"/>
            <p:cNvGrpSpPr/>
            <p:nvPr/>
          </p:nvGrpSpPr>
          <p:grpSpPr>
            <a:xfrm rot="10800000">
              <a:off x="142584" y="13"/>
              <a:ext cx="1868687" cy="1646829"/>
              <a:chOff x="2757488" y="0"/>
              <a:chExt cx="1738314" cy="1531934"/>
            </a:xfrm>
          </p:grpSpPr>
          <p:sp>
            <p:nvSpPr>
              <p:cNvPr id="151" name="Google Shape;151;p8"/>
              <p:cNvSpPr/>
              <p:nvPr/>
            </p:nvSpPr>
            <p:spPr>
              <a:xfrm>
                <a:off x="2786063" y="30163"/>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 name="Google Shape;152;p8"/>
              <p:cNvSpPr/>
              <p:nvPr/>
            </p:nvSpPr>
            <p:spPr>
              <a:xfrm>
                <a:off x="2757488" y="1441450"/>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 name="Google Shape;153;p8"/>
              <p:cNvSpPr/>
              <p:nvPr/>
            </p:nvSpPr>
            <p:spPr>
              <a:xfrm>
                <a:off x="4337050" y="0"/>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54" name="Google Shape;154;p8"/>
            <p:cNvGrpSpPr/>
            <p:nvPr/>
          </p:nvGrpSpPr>
          <p:grpSpPr>
            <a:xfrm rot="2700000">
              <a:off x="7737031" y="4654397"/>
              <a:ext cx="649282" cy="179386"/>
              <a:chOff x="3525838" y="4135438"/>
              <a:chExt cx="649288" cy="179388"/>
            </a:xfrm>
          </p:grpSpPr>
          <p:sp>
            <p:nvSpPr>
              <p:cNvPr id="155" name="Google Shape;155;p8"/>
              <p:cNvSpPr/>
              <p:nvPr/>
            </p:nvSpPr>
            <p:spPr>
              <a:xfrm>
                <a:off x="3557588" y="4135438"/>
                <a:ext cx="584199" cy="146050"/>
              </a:xfrm>
              <a:custGeom>
                <a:rect b="b" l="l" r="r" t="t"/>
                <a:pathLst>
                  <a:path extrusionOk="0" h="359" w="1432">
                    <a:moveTo>
                      <a:pt x="0" y="359"/>
                    </a:moveTo>
                    <a:lnTo>
                      <a:pt x="358" y="0"/>
                    </a:lnTo>
                    <a:lnTo>
                      <a:pt x="1221" y="0"/>
                    </a:lnTo>
                    <a:lnTo>
                      <a:pt x="1432" y="211"/>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 name="Google Shape;156;p8"/>
              <p:cNvSpPr/>
              <p:nvPr/>
            </p:nvSpPr>
            <p:spPr>
              <a:xfrm>
                <a:off x="3525838" y="4249738"/>
                <a:ext cx="65088" cy="65088"/>
              </a:xfrm>
              <a:custGeom>
                <a:rect b="b" l="l" r="r" t="t"/>
                <a:pathLst>
                  <a:path extrusionOk="0" h="160" w="160">
                    <a:moveTo>
                      <a:pt x="131" y="131"/>
                    </a:moveTo>
                    <a:cubicBezTo>
                      <a:pt x="103" y="160"/>
                      <a:pt x="57" y="160"/>
                      <a:pt x="28" y="131"/>
                    </a:cubicBezTo>
                    <a:cubicBezTo>
                      <a:pt x="0" y="103"/>
                      <a:pt x="0" y="57"/>
                      <a:pt x="28" y="28"/>
                    </a:cubicBezTo>
                    <a:cubicBezTo>
                      <a:pt x="57" y="0"/>
                      <a:pt x="103" y="0"/>
                      <a:pt x="131" y="28"/>
                    </a:cubicBezTo>
                    <a:cubicBezTo>
                      <a:pt x="160" y="57"/>
                      <a:pt x="160" y="103"/>
                      <a:pt x="131"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 name="Google Shape;157;p8"/>
              <p:cNvSpPr/>
              <p:nvPr/>
            </p:nvSpPr>
            <p:spPr>
              <a:xfrm>
                <a:off x="4110038" y="4189413"/>
                <a:ext cx="65088" cy="65088"/>
              </a:xfrm>
              <a:custGeom>
                <a:rect b="b" l="l" r="r" t="t"/>
                <a:pathLst>
                  <a:path extrusionOk="0" h="160" w="160">
                    <a:moveTo>
                      <a:pt x="28" y="132"/>
                    </a:moveTo>
                    <a:cubicBezTo>
                      <a:pt x="57" y="160"/>
                      <a:pt x="103" y="160"/>
                      <a:pt x="131" y="132"/>
                    </a:cubicBezTo>
                    <a:cubicBezTo>
                      <a:pt x="160" y="103"/>
                      <a:pt x="160" y="57"/>
                      <a:pt x="131" y="29"/>
                    </a:cubicBezTo>
                    <a:cubicBezTo>
                      <a:pt x="103" y="0"/>
                      <a:pt x="57" y="0"/>
                      <a:pt x="28" y="29"/>
                    </a:cubicBezTo>
                    <a:cubicBezTo>
                      <a:pt x="0" y="57"/>
                      <a:pt x="0" y="103"/>
                      <a:pt x="28" y="132"/>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58" name="Google Shape;158;p8"/>
            <p:cNvGrpSpPr/>
            <p:nvPr/>
          </p:nvGrpSpPr>
          <p:grpSpPr>
            <a:xfrm>
              <a:off x="7381081" y="4451106"/>
              <a:ext cx="2153797" cy="455895"/>
              <a:chOff x="4630756" y="1700569"/>
              <a:chExt cx="2153797" cy="455895"/>
            </a:xfrm>
          </p:grpSpPr>
          <p:sp>
            <p:nvSpPr>
              <p:cNvPr id="159" name="Google Shape;159;p8"/>
              <p:cNvSpPr/>
              <p:nvPr/>
            </p:nvSpPr>
            <p:spPr>
              <a:xfrm>
                <a:off x="4663179" y="173299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 name="Google Shape;160;p8"/>
              <p:cNvSpPr/>
              <p:nvPr/>
            </p:nvSpPr>
            <p:spPr>
              <a:xfrm>
                <a:off x="6721253" y="1700569"/>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 name="Google Shape;161;p8"/>
              <p:cNvSpPr/>
              <p:nvPr/>
            </p:nvSpPr>
            <p:spPr>
              <a:xfrm>
                <a:off x="4630756" y="2091364"/>
                <a:ext cx="651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2" name="Shape 162"/>
        <p:cNvGrpSpPr/>
        <p:nvPr/>
      </p:nvGrpSpPr>
      <p:grpSpPr>
        <a:xfrm>
          <a:off x="0" y="0"/>
          <a:ext cx="0" cy="0"/>
          <a:chOff x="0" y="0"/>
          <a:chExt cx="0" cy="0"/>
        </a:xfrm>
      </p:grpSpPr>
      <p:pic>
        <p:nvPicPr>
          <p:cNvPr id="163" name="Google Shape;163;p9"/>
          <p:cNvPicPr preferRelativeResize="0"/>
          <p:nvPr/>
        </p:nvPicPr>
        <p:blipFill rotWithShape="1">
          <a:blip r:embed="rId2">
            <a:alphaModFix/>
          </a:blip>
          <a:srcRect b="8581" l="-457" r="935" t="8581"/>
          <a:stretch/>
        </p:blipFill>
        <p:spPr>
          <a:xfrm rot="10800000">
            <a:off x="-43200" y="0"/>
            <a:ext cx="9187200" cy="5143500"/>
          </a:xfrm>
          <a:prstGeom prst="rect">
            <a:avLst/>
          </a:prstGeom>
          <a:noFill/>
          <a:ln>
            <a:noFill/>
          </a:ln>
        </p:spPr>
      </p:pic>
      <p:sp>
        <p:nvSpPr>
          <p:cNvPr id="164" name="Google Shape;164;p9"/>
          <p:cNvSpPr txBox="1"/>
          <p:nvPr>
            <p:ph type="title"/>
          </p:nvPr>
        </p:nvSpPr>
        <p:spPr>
          <a:xfrm>
            <a:off x="1634700" y="1482138"/>
            <a:ext cx="5874600" cy="1439100"/>
          </a:xfrm>
          <a:prstGeom prst="rect">
            <a:avLst/>
          </a:prstGeom>
          <a:effectLst>
            <a:outerShdw blurRad="85725" rotWithShape="0" algn="bl">
              <a:schemeClr val="lt2"/>
            </a:outerShdw>
          </a:effectLst>
        </p:spPr>
        <p:txBody>
          <a:bodyPr anchorCtr="0" anchor="ctr" bIns="91425" lIns="91425" spcFirstLastPara="1" rIns="91425" wrap="square" tIns="91425">
            <a:noAutofit/>
          </a:bodyPr>
          <a:lstStyle>
            <a:lvl1pPr lvl="0" algn="ctr">
              <a:spcBef>
                <a:spcPts val="0"/>
              </a:spcBef>
              <a:spcAft>
                <a:spcPts val="0"/>
              </a:spcAft>
              <a:buSzPts val="4200"/>
              <a:buNone/>
              <a:defRPr sz="10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65" name="Google Shape;165;p9"/>
          <p:cNvSpPr txBox="1"/>
          <p:nvPr>
            <p:ph idx="1" type="subTitle"/>
          </p:nvPr>
        </p:nvSpPr>
        <p:spPr>
          <a:xfrm>
            <a:off x="1634700" y="2921238"/>
            <a:ext cx="5874600" cy="740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grpSp>
        <p:nvGrpSpPr>
          <p:cNvPr id="166" name="Google Shape;166;p9"/>
          <p:cNvGrpSpPr/>
          <p:nvPr/>
        </p:nvGrpSpPr>
        <p:grpSpPr>
          <a:xfrm>
            <a:off x="-911484" y="-299658"/>
            <a:ext cx="10525867" cy="7049992"/>
            <a:chOff x="-911484" y="-299658"/>
            <a:chExt cx="10525867" cy="7049992"/>
          </a:xfrm>
        </p:grpSpPr>
        <p:grpSp>
          <p:nvGrpSpPr>
            <p:cNvPr id="167" name="Google Shape;167;p9"/>
            <p:cNvGrpSpPr/>
            <p:nvPr/>
          </p:nvGrpSpPr>
          <p:grpSpPr>
            <a:xfrm>
              <a:off x="-911484" y="4603505"/>
              <a:ext cx="1631475" cy="2146829"/>
              <a:chOff x="987425" y="941388"/>
              <a:chExt cx="1517651" cy="1997050"/>
            </a:xfrm>
          </p:grpSpPr>
          <p:sp>
            <p:nvSpPr>
              <p:cNvPr id="168" name="Google Shape;168;p9"/>
              <p:cNvSpPr/>
              <p:nvPr/>
            </p:nvSpPr>
            <p:spPr>
              <a:xfrm>
                <a:off x="987425" y="974725"/>
                <a:ext cx="1484315" cy="1933574"/>
              </a:xfrm>
              <a:custGeom>
                <a:rect b="b" l="l" r="r" t="t"/>
                <a:pathLst>
                  <a:path extrusionOk="0" h="4742" w="3642">
                    <a:moveTo>
                      <a:pt x="318" y="4742"/>
                    </a:moveTo>
                    <a:lnTo>
                      <a:pt x="318" y="3319"/>
                    </a:lnTo>
                    <a:lnTo>
                      <a:pt x="0" y="3000"/>
                    </a:lnTo>
                    <a:lnTo>
                      <a:pt x="0" y="2138"/>
                    </a:lnTo>
                    <a:lnTo>
                      <a:pt x="1068" y="1059"/>
                    </a:lnTo>
                    <a:lnTo>
                      <a:pt x="1828" y="1059"/>
                    </a:lnTo>
                    <a:lnTo>
                      <a:pt x="2275" y="1506"/>
                    </a:lnTo>
                    <a:lnTo>
                      <a:pt x="2893" y="1506"/>
                    </a:lnTo>
                    <a:lnTo>
                      <a:pt x="3193" y="1206"/>
                    </a:lnTo>
                    <a:lnTo>
                      <a:pt x="3193" y="449"/>
                    </a:lnTo>
                    <a:lnTo>
                      <a:pt x="3642"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 name="Google Shape;169;p9"/>
              <p:cNvSpPr/>
              <p:nvPr/>
            </p:nvSpPr>
            <p:spPr>
              <a:xfrm>
                <a:off x="1087438" y="2878138"/>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 name="Google Shape;170;p9"/>
              <p:cNvSpPr/>
              <p:nvPr/>
            </p:nvSpPr>
            <p:spPr>
              <a:xfrm>
                <a:off x="2439988" y="941388"/>
                <a:ext cx="65088" cy="65088"/>
              </a:xfrm>
              <a:custGeom>
                <a:rect b="b" l="l" r="r" t="t"/>
                <a:pathLst>
                  <a:path extrusionOk="0" h="160" w="160">
                    <a:moveTo>
                      <a:pt x="132" y="131"/>
                    </a:moveTo>
                    <a:cubicBezTo>
                      <a:pt x="160" y="103"/>
                      <a:pt x="160" y="57"/>
                      <a:pt x="132" y="28"/>
                    </a:cubicBezTo>
                    <a:cubicBezTo>
                      <a:pt x="103" y="0"/>
                      <a:pt x="57" y="0"/>
                      <a:pt x="29" y="28"/>
                    </a:cubicBezTo>
                    <a:cubicBezTo>
                      <a:pt x="0" y="57"/>
                      <a:pt x="0" y="103"/>
                      <a:pt x="29" y="131"/>
                    </a:cubicBezTo>
                    <a:cubicBezTo>
                      <a:pt x="57" y="160"/>
                      <a:pt x="103" y="160"/>
                      <a:pt x="132"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71" name="Google Shape;171;p9"/>
            <p:cNvGrpSpPr/>
            <p:nvPr/>
          </p:nvGrpSpPr>
          <p:grpSpPr>
            <a:xfrm>
              <a:off x="7713284" y="1429625"/>
              <a:ext cx="1901100" cy="1646829"/>
              <a:chOff x="2649767" y="0"/>
              <a:chExt cx="1768465" cy="1531934"/>
            </a:xfrm>
          </p:grpSpPr>
          <p:sp>
            <p:nvSpPr>
              <p:cNvPr id="172" name="Google Shape;172;p9"/>
              <p:cNvSpPr/>
              <p:nvPr/>
            </p:nvSpPr>
            <p:spPr>
              <a:xfrm>
                <a:off x="2708493" y="30163"/>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 name="Google Shape;173;p9"/>
              <p:cNvSpPr/>
              <p:nvPr/>
            </p:nvSpPr>
            <p:spPr>
              <a:xfrm>
                <a:off x="4337050" y="0"/>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 name="Google Shape;174;p9"/>
              <p:cNvSpPr/>
              <p:nvPr/>
            </p:nvSpPr>
            <p:spPr>
              <a:xfrm>
                <a:off x="2649767" y="1441450"/>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75" name="Google Shape;175;p9"/>
            <p:cNvGrpSpPr/>
            <p:nvPr/>
          </p:nvGrpSpPr>
          <p:grpSpPr>
            <a:xfrm>
              <a:off x="4063442" y="4568014"/>
              <a:ext cx="1017112" cy="1274803"/>
              <a:chOff x="3406775" y="1971675"/>
              <a:chExt cx="946151" cy="1185863"/>
            </a:xfrm>
          </p:grpSpPr>
          <p:sp>
            <p:nvSpPr>
              <p:cNvPr id="176" name="Google Shape;176;p9"/>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 name="Google Shape;177;p9"/>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 name="Google Shape;178;p9"/>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79" name="Google Shape;179;p9"/>
            <p:cNvGrpSpPr/>
            <p:nvPr/>
          </p:nvGrpSpPr>
          <p:grpSpPr>
            <a:xfrm rot="8100000">
              <a:off x="4144426" y="-97812"/>
              <a:ext cx="855123" cy="686159"/>
              <a:chOff x="3524250" y="2062163"/>
              <a:chExt cx="795400" cy="638237"/>
            </a:xfrm>
          </p:grpSpPr>
          <p:sp>
            <p:nvSpPr>
              <p:cNvPr id="180" name="Google Shape;180;p9"/>
              <p:cNvSpPr/>
              <p:nvPr/>
            </p:nvSpPr>
            <p:spPr>
              <a:xfrm>
                <a:off x="3554413" y="2090738"/>
                <a:ext cx="736598" cy="581026"/>
              </a:xfrm>
              <a:custGeom>
                <a:rect b="b" l="l" r="r" t="t"/>
                <a:pathLst>
                  <a:path extrusionOk="0" h="1422" w="1805">
                    <a:moveTo>
                      <a:pt x="1805" y="1422"/>
                    </a:moveTo>
                    <a:lnTo>
                      <a:pt x="729" y="1422"/>
                    </a:lnTo>
                    <a:lnTo>
                      <a:pt x="0" y="693"/>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 name="Google Shape;181;p9"/>
              <p:cNvSpPr/>
              <p:nvPr/>
            </p:nvSpPr>
            <p:spPr>
              <a:xfrm>
                <a:off x="4260850" y="2641600"/>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 name="Google Shape;182;p9"/>
              <p:cNvSpPr/>
              <p:nvPr/>
            </p:nvSpPr>
            <p:spPr>
              <a:xfrm>
                <a:off x="3524250" y="2062163"/>
                <a:ext cx="603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83" name="Google Shape;183;p9"/>
            <p:cNvGrpSpPr/>
            <p:nvPr/>
          </p:nvGrpSpPr>
          <p:grpSpPr>
            <a:xfrm rot="10800000">
              <a:off x="7224117" y="3966101"/>
              <a:ext cx="1017112" cy="1274803"/>
              <a:chOff x="3406775" y="1971675"/>
              <a:chExt cx="946151" cy="1185863"/>
            </a:xfrm>
          </p:grpSpPr>
          <p:sp>
            <p:nvSpPr>
              <p:cNvPr id="184" name="Google Shape;184;p9"/>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 name="Google Shape;185;p9"/>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 name="Google Shape;186;p9"/>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87" name="Google Shape;187;p9"/>
            <p:cNvGrpSpPr/>
            <p:nvPr/>
          </p:nvGrpSpPr>
          <p:grpSpPr>
            <a:xfrm rot="-5400000">
              <a:off x="8370067" y="283701"/>
              <a:ext cx="1017112" cy="1274803"/>
              <a:chOff x="3406775" y="1971675"/>
              <a:chExt cx="946151" cy="1185863"/>
            </a:xfrm>
          </p:grpSpPr>
          <p:sp>
            <p:nvSpPr>
              <p:cNvPr id="188" name="Google Shape;188;p9"/>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 name="Google Shape;189;p9"/>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 name="Google Shape;190;p9"/>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91" name="Google Shape;191;p9"/>
            <p:cNvGrpSpPr/>
            <p:nvPr/>
          </p:nvGrpSpPr>
          <p:grpSpPr>
            <a:xfrm rot="10800000">
              <a:off x="-732416" y="91035"/>
              <a:ext cx="1901100" cy="1614404"/>
              <a:chOff x="2649767" y="-54524"/>
              <a:chExt cx="1768465" cy="1501771"/>
            </a:xfrm>
          </p:grpSpPr>
          <p:sp>
            <p:nvSpPr>
              <p:cNvPr id="192" name="Google Shape;192;p9"/>
              <p:cNvSpPr/>
              <p:nvPr/>
            </p:nvSpPr>
            <p:spPr>
              <a:xfrm>
                <a:off x="2708493" y="-54524"/>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 name="Google Shape;193;p9"/>
              <p:cNvSpPr/>
              <p:nvPr/>
            </p:nvSpPr>
            <p:spPr>
              <a:xfrm>
                <a:off x="4337050" y="0"/>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 name="Google Shape;194;p9"/>
              <p:cNvSpPr/>
              <p:nvPr/>
            </p:nvSpPr>
            <p:spPr>
              <a:xfrm>
                <a:off x="2649767" y="1356763"/>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95" name="Google Shape;195;p9"/>
            <p:cNvGrpSpPr/>
            <p:nvPr/>
          </p:nvGrpSpPr>
          <p:grpSpPr>
            <a:xfrm rot="5400000">
              <a:off x="-505212" y="2414709"/>
              <a:ext cx="1017112" cy="1274803"/>
              <a:chOff x="3406775" y="1971675"/>
              <a:chExt cx="946151" cy="1185863"/>
            </a:xfrm>
          </p:grpSpPr>
          <p:sp>
            <p:nvSpPr>
              <p:cNvPr id="196" name="Google Shape;196;p9"/>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 name="Google Shape;197;p9"/>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 name="Google Shape;198;p9"/>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99" name="Shape 199"/>
        <p:cNvGrpSpPr/>
        <p:nvPr/>
      </p:nvGrpSpPr>
      <p:grpSpPr>
        <a:xfrm>
          <a:off x="0" y="0"/>
          <a:ext cx="0" cy="0"/>
          <a:chOff x="0" y="0"/>
          <a:chExt cx="0" cy="0"/>
        </a:xfrm>
      </p:grpSpPr>
      <p:sp>
        <p:nvSpPr>
          <p:cNvPr id="200" name="Google Shape;200;p10"/>
          <p:cNvSpPr txBox="1"/>
          <p:nvPr>
            <p:ph idx="1" type="body"/>
          </p:nvPr>
        </p:nvSpPr>
        <p:spPr>
          <a:xfrm>
            <a:off x="836550" y="607900"/>
            <a:ext cx="7470900" cy="737700"/>
          </a:xfrm>
          <a:prstGeom prst="rect">
            <a:avLst/>
          </a:prstGeom>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SzPts val="1800"/>
              <a:buNone/>
              <a:defRPr sz="2500">
                <a:latin typeface="Allerta Stencil"/>
                <a:ea typeface="Allerta Stencil"/>
                <a:cs typeface="Allerta Stencil"/>
                <a:sym typeface="Allerta Stencil"/>
              </a:defRPr>
            </a:lvl1pPr>
          </a:lstStyle>
          <a:p/>
        </p:txBody>
      </p:sp>
      <p:grpSp>
        <p:nvGrpSpPr>
          <p:cNvPr id="201" name="Google Shape;201;p10"/>
          <p:cNvGrpSpPr/>
          <p:nvPr/>
        </p:nvGrpSpPr>
        <p:grpSpPr>
          <a:xfrm rot="5400000">
            <a:off x="-271130" y="335732"/>
            <a:ext cx="2153797" cy="455895"/>
            <a:chOff x="4630756" y="1700569"/>
            <a:chExt cx="2153797" cy="455895"/>
          </a:xfrm>
        </p:grpSpPr>
        <p:sp>
          <p:nvSpPr>
            <p:cNvPr id="202" name="Google Shape;202;p10"/>
            <p:cNvSpPr/>
            <p:nvPr/>
          </p:nvSpPr>
          <p:spPr>
            <a:xfrm>
              <a:off x="4663179" y="173299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3" name="Google Shape;203;p10"/>
            <p:cNvSpPr/>
            <p:nvPr/>
          </p:nvSpPr>
          <p:spPr>
            <a:xfrm>
              <a:off x="6721253" y="1700569"/>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4" name="Google Shape;204;p10"/>
            <p:cNvSpPr/>
            <p:nvPr/>
          </p:nvSpPr>
          <p:spPr>
            <a:xfrm>
              <a:off x="4630756" y="2091364"/>
              <a:ext cx="651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05" name="Google Shape;205;p10"/>
          <p:cNvGrpSpPr/>
          <p:nvPr/>
        </p:nvGrpSpPr>
        <p:grpSpPr>
          <a:xfrm flipH="1" rot="-5400000">
            <a:off x="7261345" y="335732"/>
            <a:ext cx="2153797" cy="455895"/>
            <a:chOff x="4630756" y="1700569"/>
            <a:chExt cx="2153797" cy="455895"/>
          </a:xfrm>
        </p:grpSpPr>
        <p:sp>
          <p:nvSpPr>
            <p:cNvPr id="206" name="Google Shape;206;p10"/>
            <p:cNvSpPr/>
            <p:nvPr/>
          </p:nvSpPr>
          <p:spPr>
            <a:xfrm>
              <a:off x="4663179" y="173299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7" name="Google Shape;207;p10"/>
            <p:cNvSpPr/>
            <p:nvPr/>
          </p:nvSpPr>
          <p:spPr>
            <a:xfrm>
              <a:off x="6721253" y="1700569"/>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8" name="Google Shape;208;p10"/>
            <p:cNvSpPr/>
            <p:nvPr/>
          </p:nvSpPr>
          <p:spPr>
            <a:xfrm>
              <a:off x="4630756" y="2091364"/>
              <a:ext cx="651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theme" Target="../theme/theme2.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Allerta Stencil"/>
              <a:buNone/>
              <a:defRPr sz="2800">
                <a:solidFill>
                  <a:schemeClr val="dk1"/>
                </a:solidFill>
                <a:latin typeface="Allerta Stencil"/>
                <a:ea typeface="Allerta Stencil"/>
                <a:cs typeface="Allerta Stencil"/>
                <a:sym typeface="Allerta Stencil"/>
              </a:defRPr>
            </a:lvl1pPr>
            <a:lvl2pPr lvl="1">
              <a:spcBef>
                <a:spcPts val="0"/>
              </a:spcBef>
              <a:spcAft>
                <a:spcPts val="0"/>
              </a:spcAft>
              <a:buClr>
                <a:schemeClr val="dk1"/>
              </a:buClr>
              <a:buSzPts val="2800"/>
              <a:buFont typeface="Allerta Stencil"/>
              <a:buNone/>
              <a:defRPr sz="2800">
                <a:solidFill>
                  <a:schemeClr val="dk1"/>
                </a:solidFill>
                <a:latin typeface="Allerta Stencil"/>
                <a:ea typeface="Allerta Stencil"/>
                <a:cs typeface="Allerta Stencil"/>
                <a:sym typeface="Allerta Stencil"/>
              </a:defRPr>
            </a:lvl2pPr>
            <a:lvl3pPr lvl="2">
              <a:spcBef>
                <a:spcPts val="0"/>
              </a:spcBef>
              <a:spcAft>
                <a:spcPts val="0"/>
              </a:spcAft>
              <a:buClr>
                <a:schemeClr val="dk1"/>
              </a:buClr>
              <a:buSzPts val="2800"/>
              <a:buFont typeface="Allerta Stencil"/>
              <a:buNone/>
              <a:defRPr sz="2800">
                <a:solidFill>
                  <a:schemeClr val="dk1"/>
                </a:solidFill>
                <a:latin typeface="Allerta Stencil"/>
                <a:ea typeface="Allerta Stencil"/>
                <a:cs typeface="Allerta Stencil"/>
                <a:sym typeface="Allerta Stencil"/>
              </a:defRPr>
            </a:lvl3pPr>
            <a:lvl4pPr lvl="3">
              <a:spcBef>
                <a:spcPts val="0"/>
              </a:spcBef>
              <a:spcAft>
                <a:spcPts val="0"/>
              </a:spcAft>
              <a:buClr>
                <a:schemeClr val="dk1"/>
              </a:buClr>
              <a:buSzPts val="2800"/>
              <a:buFont typeface="Allerta Stencil"/>
              <a:buNone/>
              <a:defRPr sz="2800">
                <a:solidFill>
                  <a:schemeClr val="dk1"/>
                </a:solidFill>
                <a:latin typeface="Allerta Stencil"/>
                <a:ea typeface="Allerta Stencil"/>
                <a:cs typeface="Allerta Stencil"/>
                <a:sym typeface="Allerta Stencil"/>
              </a:defRPr>
            </a:lvl4pPr>
            <a:lvl5pPr lvl="4">
              <a:spcBef>
                <a:spcPts val="0"/>
              </a:spcBef>
              <a:spcAft>
                <a:spcPts val="0"/>
              </a:spcAft>
              <a:buClr>
                <a:schemeClr val="dk1"/>
              </a:buClr>
              <a:buSzPts val="2800"/>
              <a:buFont typeface="Allerta Stencil"/>
              <a:buNone/>
              <a:defRPr sz="2800">
                <a:solidFill>
                  <a:schemeClr val="dk1"/>
                </a:solidFill>
                <a:latin typeface="Allerta Stencil"/>
                <a:ea typeface="Allerta Stencil"/>
                <a:cs typeface="Allerta Stencil"/>
                <a:sym typeface="Allerta Stencil"/>
              </a:defRPr>
            </a:lvl5pPr>
            <a:lvl6pPr lvl="5">
              <a:spcBef>
                <a:spcPts val="0"/>
              </a:spcBef>
              <a:spcAft>
                <a:spcPts val="0"/>
              </a:spcAft>
              <a:buClr>
                <a:schemeClr val="dk1"/>
              </a:buClr>
              <a:buSzPts val="2800"/>
              <a:buFont typeface="Allerta Stencil"/>
              <a:buNone/>
              <a:defRPr sz="2800">
                <a:solidFill>
                  <a:schemeClr val="dk1"/>
                </a:solidFill>
                <a:latin typeface="Allerta Stencil"/>
                <a:ea typeface="Allerta Stencil"/>
                <a:cs typeface="Allerta Stencil"/>
                <a:sym typeface="Allerta Stencil"/>
              </a:defRPr>
            </a:lvl6pPr>
            <a:lvl7pPr lvl="6">
              <a:spcBef>
                <a:spcPts val="0"/>
              </a:spcBef>
              <a:spcAft>
                <a:spcPts val="0"/>
              </a:spcAft>
              <a:buClr>
                <a:schemeClr val="dk1"/>
              </a:buClr>
              <a:buSzPts val="2800"/>
              <a:buFont typeface="Allerta Stencil"/>
              <a:buNone/>
              <a:defRPr sz="2800">
                <a:solidFill>
                  <a:schemeClr val="dk1"/>
                </a:solidFill>
                <a:latin typeface="Allerta Stencil"/>
                <a:ea typeface="Allerta Stencil"/>
                <a:cs typeface="Allerta Stencil"/>
                <a:sym typeface="Allerta Stencil"/>
              </a:defRPr>
            </a:lvl7pPr>
            <a:lvl8pPr lvl="7">
              <a:spcBef>
                <a:spcPts val="0"/>
              </a:spcBef>
              <a:spcAft>
                <a:spcPts val="0"/>
              </a:spcAft>
              <a:buClr>
                <a:schemeClr val="dk1"/>
              </a:buClr>
              <a:buSzPts val="2800"/>
              <a:buFont typeface="Allerta Stencil"/>
              <a:buNone/>
              <a:defRPr sz="2800">
                <a:solidFill>
                  <a:schemeClr val="dk1"/>
                </a:solidFill>
                <a:latin typeface="Allerta Stencil"/>
                <a:ea typeface="Allerta Stencil"/>
                <a:cs typeface="Allerta Stencil"/>
                <a:sym typeface="Allerta Stencil"/>
              </a:defRPr>
            </a:lvl8pPr>
            <a:lvl9pPr lvl="8">
              <a:spcBef>
                <a:spcPts val="0"/>
              </a:spcBef>
              <a:spcAft>
                <a:spcPts val="0"/>
              </a:spcAft>
              <a:buClr>
                <a:schemeClr val="dk1"/>
              </a:buClr>
              <a:buSzPts val="2800"/>
              <a:buFont typeface="Allerta Stencil"/>
              <a:buNone/>
              <a:defRPr sz="2800">
                <a:solidFill>
                  <a:schemeClr val="dk1"/>
                </a:solidFill>
                <a:latin typeface="Allerta Stencil"/>
                <a:ea typeface="Allerta Stencil"/>
                <a:cs typeface="Allerta Stencil"/>
                <a:sym typeface="Allerta Stenci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Assistant"/>
              <a:buChar char="●"/>
              <a:defRPr sz="1800">
                <a:solidFill>
                  <a:schemeClr val="dk1"/>
                </a:solidFill>
                <a:latin typeface="Assistant"/>
                <a:ea typeface="Assistant"/>
                <a:cs typeface="Assistant"/>
                <a:sym typeface="Assistant"/>
              </a:defRPr>
            </a:lvl1pPr>
            <a:lvl2pPr indent="-317500" lvl="1" marL="9144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2pPr>
            <a:lvl3pPr indent="-317500" lvl="2" marL="13716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3pPr>
            <a:lvl4pPr indent="-317500" lvl="3" marL="18288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4pPr>
            <a:lvl5pPr indent="-317500" lvl="4" marL="22860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5pPr>
            <a:lvl6pPr indent="-317500" lvl="5" marL="27432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6pPr>
            <a:lvl7pPr indent="-317500" lvl="6" marL="32004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7pPr>
            <a:lvl8pPr indent="-317500" lvl="7" marL="36576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8pPr>
            <a:lvl9pPr indent="-317500" lvl="8" marL="41148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1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0.xml"/><Relationship Id="rId3"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5.xml"/><Relationship Id="rId3" Type="http://schemas.openxmlformats.org/officeDocument/2006/relationships/image" Target="../media/image6.png"/><Relationship Id="rId4" Type="http://schemas.openxmlformats.org/officeDocument/2006/relationships/image" Target="../media/image13.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1.xml"/><Relationship Id="rId3" Type="http://schemas.openxmlformats.org/officeDocument/2006/relationships/image" Target="../media/image1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2.xml"/><Relationship Id="rId3" Type="http://schemas.openxmlformats.org/officeDocument/2006/relationships/image" Target="../media/image24.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3.xml"/><Relationship Id="rId3" Type="http://schemas.openxmlformats.org/officeDocument/2006/relationships/image" Target="../media/image2.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4.xml"/><Relationship Id="rId3" Type="http://schemas.openxmlformats.org/officeDocument/2006/relationships/image" Target="../media/image10.jpg"/><Relationship Id="rId4" Type="http://schemas.openxmlformats.org/officeDocument/2006/relationships/image" Target="../media/image22.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5.xml"/><Relationship Id="rId3" Type="http://schemas.openxmlformats.org/officeDocument/2006/relationships/image" Target="../media/image14.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6.xml"/><Relationship Id="rId3" Type="http://schemas.openxmlformats.org/officeDocument/2006/relationships/image" Target="../media/image20.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9" name="Shape 1149"/>
        <p:cNvGrpSpPr/>
        <p:nvPr/>
      </p:nvGrpSpPr>
      <p:grpSpPr>
        <a:xfrm>
          <a:off x="0" y="0"/>
          <a:ext cx="0" cy="0"/>
          <a:chOff x="0" y="0"/>
          <a:chExt cx="0" cy="0"/>
        </a:xfrm>
      </p:grpSpPr>
      <p:sp>
        <p:nvSpPr>
          <p:cNvPr id="1150" name="Google Shape;1150;p43"/>
          <p:cNvSpPr/>
          <p:nvPr/>
        </p:nvSpPr>
        <p:spPr>
          <a:xfrm>
            <a:off x="1199975" y="1775005"/>
            <a:ext cx="6342000" cy="450600"/>
          </a:xfrm>
          <a:prstGeom prst="hexagon">
            <a:avLst>
              <a:gd fmla="val 25000" name="adj"/>
              <a:gd fmla="val 115470" name="vf"/>
            </a:avLst>
          </a:prstGeom>
          <a:solidFill>
            <a:schemeClr val="lt1"/>
          </a:solidFill>
          <a:ln>
            <a:noFill/>
          </a:ln>
          <a:effectLst>
            <a:outerShdw blurRad="214313"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51" name="Google Shape;1151;p43"/>
          <p:cNvSpPr txBox="1"/>
          <p:nvPr>
            <p:ph type="ctrTitle"/>
          </p:nvPr>
        </p:nvSpPr>
        <p:spPr>
          <a:xfrm>
            <a:off x="783950" y="2097675"/>
            <a:ext cx="7704000" cy="141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i="1" lang="en" sz="2600">
                <a:solidFill>
                  <a:schemeClr val="dk2"/>
                </a:solidFill>
              </a:rPr>
              <a:t>HLS BASED SIGNAL CLASSIFICATION SYSTEM USING DEEP NEURAL NETWORKS </a:t>
            </a:r>
            <a:endParaRPr i="1" sz="2600"/>
          </a:p>
        </p:txBody>
      </p:sp>
      <p:sp>
        <p:nvSpPr>
          <p:cNvPr id="1152" name="Google Shape;1152;p43"/>
          <p:cNvSpPr txBox="1"/>
          <p:nvPr>
            <p:ph idx="1" type="subTitle"/>
          </p:nvPr>
        </p:nvSpPr>
        <p:spPr>
          <a:xfrm>
            <a:off x="1555025" y="1761188"/>
            <a:ext cx="5631900" cy="47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llerta Stencil"/>
                <a:ea typeface="Allerta Stencil"/>
                <a:cs typeface="Allerta Stencil"/>
                <a:sym typeface="Allerta Stencil"/>
              </a:rPr>
              <a:t>BE ECE - Semester VII</a:t>
            </a:r>
            <a:endParaRPr>
              <a:latin typeface="Allerta Stencil"/>
              <a:ea typeface="Allerta Stencil"/>
              <a:cs typeface="Allerta Stencil"/>
              <a:sym typeface="Allerta Stencil"/>
            </a:endParaRPr>
          </a:p>
        </p:txBody>
      </p:sp>
      <p:sp>
        <p:nvSpPr>
          <p:cNvPr id="1153" name="Google Shape;1153;p43"/>
          <p:cNvSpPr txBox="1"/>
          <p:nvPr/>
        </p:nvSpPr>
        <p:spPr>
          <a:xfrm>
            <a:off x="1555025" y="367750"/>
            <a:ext cx="7355100" cy="1629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200">
                <a:solidFill>
                  <a:schemeClr val="dk1"/>
                </a:solidFill>
                <a:latin typeface="Allerta Stencil"/>
                <a:ea typeface="Allerta Stencil"/>
                <a:cs typeface="Allerta Stencil"/>
                <a:sym typeface="Allerta Stencil"/>
              </a:rPr>
              <a:t>GOVERNMENT COLLEGE OF TECHNOLOGY</a:t>
            </a:r>
            <a:endParaRPr sz="2200">
              <a:solidFill>
                <a:schemeClr val="dk1"/>
              </a:solidFill>
              <a:latin typeface="Allerta Stencil"/>
              <a:ea typeface="Allerta Stencil"/>
              <a:cs typeface="Allerta Stencil"/>
              <a:sym typeface="Allerta Stencil"/>
            </a:endParaRPr>
          </a:p>
          <a:p>
            <a:pPr indent="0" lvl="0" marL="0" rtl="0" algn="l">
              <a:lnSpc>
                <a:spcPct val="115000"/>
              </a:lnSpc>
              <a:spcBef>
                <a:spcPts val="0"/>
              </a:spcBef>
              <a:spcAft>
                <a:spcPts val="0"/>
              </a:spcAft>
              <a:buNone/>
            </a:pPr>
            <a:r>
              <a:rPr lang="en" sz="2200">
                <a:solidFill>
                  <a:schemeClr val="dk1"/>
                </a:solidFill>
                <a:latin typeface="Assistant"/>
                <a:ea typeface="Assistant"/>
                <a:cs typeface="Assistant"/>
                <a:sym typeface="Assistant"/>
              </a:rPr>
              <a:t>                                 </a:t>
            </a:r>
            <a:r>
              <a:rPr lang="en" sz="2200">
                <a:solidFill>
                  <a:schemeClr val="dk1"/>
                </a:solidFill>
                <a:latin typeface="Allerta Stencil"/>
                <a:ea typeface="Allerta Stencil"/>
                <a:cs typeface="Allerta Stencil"/>
                <a:sym typeface="Allerta Stencil"/>
              </a:rPr>
              <a:t>COIMBATORE – 13</a:t>
            </a:r>
            <a:endParaRPr sz="2200">
              <a:solidFill>
                <a:schemeClr val="dk1"/>
              </a:solidFill>
              <a:latin typeface="Allerta Stencil"/>
              <a:ea typeface="Allerta Stencil"/>
              <a:cs typeface="Allerta Stencil"/>
              <a:sym typeface="Allerta Stencil"/>
            </a:endParaRPr>
          </a:p>
          <a:p>
            <a:pPr indent="0" lvl="0" marL="0" rtl="0" algn="l">
              <a:lnSpc>
                <a:spcPct val="115000"/>
              </a:lnSpc>
              <a:spcBef>
                <a:spcPts val="0"/>
              </a:spcBef>
              <a:spcAft>
                <a:spcPts val="0"/>
              </a:spcAft>
              <a:buNone/>
            </a:pPr>
            <a:r>
              <a:rPr lang="en" sz="2200">
                <a:solidFill>
                  <a:schemeClr val="dk1"/>
                </a:solidFill>
                <a:latin typeface="Assistant"/>
                <a:ea typeface="Assistant"/>
                <a:cs typeface="Assistant"/>
                <a:sym typeface="Assistant"/>
              </a:rPr>
              <a:t>     </a:t>
            </a:r>
            <a:r>
              <a:rPr lang="en" sz="1600">
                <a:solidFill>
                  <a:schemeClr val="dk1"/>
                </a:solidFill>
                <a:latin typeface="Assistant"/>
                <a:ea typeface="Assistant"/>
                <a:cs typeface="Assistant"/>
                <a:sym typeface="Assistant"/>
              </a:rPr>
              <a:t>     </a:t>
            </a:r>
            <a:r>
              <a:rPr lang="en" sz="1600">
                <a:solidFill>
                  <a:schemeClr val="dk1"/>
                </a:solidFill>
                <a:latin typeface="Assistant"/>
                <a:ea typeface="Assistant"/>
                <a:cs typeface="Assistant"/>
                <a:sym typeface="Assistant"/>
              </a:rPr>
              <a:t>(An Autonomous Institution Affiliated to Anna University)</a:t>
            </a:r>
            <a:endParaRPr sz="1600">
              <a:solidFill>
                <a:schemeClr val="dk1"/>
              </a:solidFill>
              <a:latin typeface="Assistant"/>
              <a:ea typeface="Assistant"/>
              <a:cs typeface="Assistant"/>
              <a:sym typeface="Assistant"/>
            </a:endParaRPr>
          </a:p>
          <a:p>
            <a:pPr indent="0" lvl="0" marL="0" rtl="0" algn="l">
              <a:spcBef>
                <a:spcPts val="0"/>
              </a:spcBef>
              <a:spcAft>
                <a:spcPts val="0"/>
              </a:spcAft>
              <a:buNone/>
            </a:pPr>
            <a:r>
              <a:rPr lang="en" sz="1800">
                <a:solidFill>
                  <a:schemeClr val="dk1"/>
                </a:solidFill>
                <a:latin typeface="Assistant"/>
                <a:ea typeface="Assistant"/>
                <a:cs typeface="Assistant"/>
                <a:sym typeface="Assistant"/>
              </a:rPr>
              <a:t> </a:t>
            </a:r>
            <a:endParaRPr sz="1800">
              <a:solidFill>
                <a:schemeClr val="dk1"/>
              </a:solidFill>
              <a:latin typeface="Assistant"/>
              <a:ea typeface="Assistant"/>
              <a:cs typeface="Assistant"/>
              <a:sym typeface="Assistant"/>
            </a:endParaRPr>
          </a:p>
        </p:txBody>
      </p:sp>
      <p:sp>
        <p:nvSpPr>
          <p:cNvPr id="1154" name="Google Shape;1154;p43"/>
          <p:cNvSpPr txBox="1"/>
          <p:nvPr/>
        </p:nvSpPr>
        <p:spPr>
          <a:xfrm>
            <a:off x="118725" y="3307175"/>
            <a:ext cx="6084600" cy="1895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solidFill>
                  <a:schemeClr val="dk1"/>
                </a:solidFill>
                <a:latin typeface="Allerta Stencil"/>
                <a:ea typeface="Allerta Stencil"/>
                <a:cs typeface="Allerta Stencil"/>
                <a:sym typeface="Allerta Stencil"/>
              </a:rPr>
              <a:t>PROJECT GUIDE</a:t>
            </a:r>
            <a:r>
              <a:rPr lang="en" sz="1800">
                <a:solidFill>
                  <a:schemeClr val="dk1"/>
                </a:solidFill>
                <a:latin typeface="Assistant"/>
                <a:ea typeface="Assistant"/>
                <a:cs typeface="Assistant"/>
                <a:sym typeface="Assistant"/>
              </a:rPr>
              <a:t> :</a:t>
            </a:r>
            <a:endParaRPr sz="1800">
              <a:solidFill>
                <a:schemeClr val="dk1"/>
              </a:solidFill>
              <a:latin typeface="Assistant"/>
              <a:ea typeface="Assistant"/>
              <a:cs typeface="Assistant"/>
              <a:sym typeface="Assistant"/>
            </a:endParaRPr>
          </a:p>
          <a:p>
            <a:pPr indent="0" lvl="0" marL="0" rtl="0" algn="l">
              <a:lnSpc>
                <a:spcPct val="115000"/>
              </a:lnSpc>
              <a:spcBef>
                <a:spcPts val="0"/>
              </a:spcBef>
              <a:spcAft>
                <a:spcPts val="0"/>
              </a:spcAft>
              <a:buNone/>
            </a:pPr>
            <a:r>
              <a:rPr lang="en" sz="1800">
                <a:solidFill>
                  <a:schemeClr val="dk1"/>
                </a:solidFill>
                <a:latin typeface="Assistant"/>
                <a:ea typeface="Assistant"/>
                <a:cs typeface="Assistant"/>
                <a:sym typeface="Assistant"/>
              </a:rPr>
              <a:t>          </a:t>
            </a:r>
            <a:r>
              <a:rPr b="1" i="1" lang="en">
                <a:solidFill>
                  <a:schemeClr val="dk1"/>
                </a:solidFill>
                <a:latin typeface="Assistant"/>
                <a:ea typeface="Assistant"/>
                <a:cs typeface="Assistant"/>
                <a:sym typeface="Assistant"/>
              </a:rPr>
              <a:t>DR. G. SUCHITRA  </a:t>
            </a:r>
            <a:endParaRPr b="1" i="1" sz="1000">
              <a:solidFill>
                <a:schemeClr val="dk1"/>
              </a:solidFill>
              <a:latin typeface="Assistant"/>
              <a:ea typeface="Assistant"/>
              <a:cs typeface="Assistant"/>
              <a:sym typeface="Assistant"/>
            </a:endParaRPr>
          </a:p>
          <a:p>
            <a:pPr indent="0" lvl="0" marL="0" rtl="0" algn="l">
              <a:lnSpc>
                <a:spcPct val="115000"/>
              </a:lnSpc>
              <a:spcBef>
                <a:spcPts val="0"/>
              </a:spcBef>
              <a:spcAft>
                <a:spcPts val="0"/>
              </a:spcAft>
              <a:buNone/>
            </a:pPr>
            <a:r>
              <a:rPr b="1" i="1" lang="en">
                <a:solidFill>
                  <a:schemeClr val="dk1"/>
                </a:solidFill>
                <a:latin typeface="Assistant"/>
                <a:ea typeface="Assistant"/>
                <a:cs typeface="Assistant"/>
                <a:sym typeface="Assistant"/>
              </a:rPr>
              <a:t>            ASSOCIATE PROFESSOR</a:t>
            </a:r>
            <a:endParaRPr b="1" i="1">
              <a:solidFill>
                <a:schemeClr val="dk1"/>
              </a:solidFill>
              <a:latin typeface="Assistant"/>
              <a:ea typeface="Assistant"/>
              <a:cs typeface="Assistant"/>
              <a:sym typeface="Assistant"/>
            </a:endParaRPr>
          </a:p>
          <a:p>
            <a:pPr indent="0" lvl="0" marL="0" rtl="0" algn="l">
              <a:lnSpc>
                <a:spcPct val="115000"/>
              </a:lnSpc>
              <a:spcBef>
                <a:spcPts val="0"/>
              </a:spcBef>
              <a:spcAft>
                <a:spcPts val="0"/>
              </a:spcAft>
              <a:buNone/>
            </a:pPr>
            <a:r>
              <a:rPr lang="en" sz="1800">
                <a:solidFill>
                  <a:schemeClr val="dk1"/>
                </a:solidFill>
                <a:latin typeface="Assistant"/>
                <a:ea typeface="Assistant"/>
                <a:cs typeface="Assistant"/>
                <a:sym typeface="Assistant"/>
              </a:rPr>
              <a:t>           </a:t>
            </a:r>
            <a:r>
              <a:rPr lang="en" sz="1300">
                <a:solidFill>
                  <a:schemeClr val="dk1"/>
                </a:solidFill>
                <a:latin typeface="Assistant"/>
                <a:ea typeface="Assistant"/>
                <a:cs typeface="Assistant"/>
                <a:sym typeface="Assistant"/>
              </a:rPr>
              <a:t>Department of ECE</a:t>
            </a:r>
            <a:endParaRPr sz="1300">
              <a:solidFill>
                <a:schemeClr val="dk1"/>
              </a:solidFill>
              <a:latin typeface="Assistant"/>
              <a:ea typeface="Assistant"/>
              <a:cs typeface="Assistant"/>
              <a:sym typeface="Assistant"/>
            </a:endParaRPr>
          </a:p>
          <a:p>
            <a:pPr indent="0" lvl="0" marL="0" rtl="0" algn="l">
              <a:lnSpc>
                <a:spcPct val="115000"/>
              </a:lnSpc>
              <a:spcBef>
                <a:spcPts val="0"/>
              </a:spcBef>
              <a:spcAft>
                <a:spcPts val="0"/>
              </a:spcAft>
              <a:buNone/>
            </a:pPr>
            <a:r>
              <a:rPr lang="en" sz="1300">
                <a:solidFill>
                  <a:schemeClr val="dk1"/>
                </a:solidFill>
                <a:latin typeface="Assistant"/>
                <a:ea typeface="Assistant"/>
                <a:cs typeface="Assistant"/>
                <a:sym typeface="Assistant"/>
              </a:rPr>
              <a:t>                Government College of  Technology , CBE - 13</a:t>
            </a:r>
            <a:endParaRPr sz="1300">
              <a:solidFill>
                <a:schemeClr val="dk1"/>
              </a:solidFill>
              <a:latin typeface="Assistant"/>
              <a:ea typeface="Assistant"/>
              <a:cs typeface="Assistant"/>
              <a:sym typeface="Assistant"/>
            </a:endParaRPr>
          </a:p>
          <a:p>
            <a:pPr indent="0" lvl="0" marL="0" rtl="0" algn="l">
              <a:spcBef>
                <a:spcPts val="0"/>
              </a:spcBef>
              <a:spcAft>
                <a:spcPts val="0"/>
              </a:spcAft>
              <a:buNone/>
            </a:pPr>
            <a:r>
              <a:t/>
            </a:r>
            <a:endParaRPr sz="1800">
              <a:solidFill>
                <a:schemeClr val="dk1"/>
              </a:solidFill>
              <a:latin typeface="Assistant"/>
              <a:ea typeface="Assistant"/>
              <a:cs typeface="Assistant"/>
              <a:sym typeface="Assistant"/>
            </a:endParaRPr>
          </a:p>
        </p:txBody>
      </p:sp>
      <p:sp>
        <p:nvSpPr>
          <p:cNvPr id="1155" name="Google Shape;1155;p43"/>
          <p:cNvSpPr txBox="1"/>
          <p:nvPr/>
        </p:nvSpPr>
        <p:spPr>
          <a:xfrm>
            <a:off x="5198300" y="3307175"/>
            <a:ext cx="4851000" cy="1789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solidFill>
                  <a:schemeClr val="dk1"/>
                </a:solidFill>
                <a:latin typeface="Allerta Stencil"/>
                <a:ea typeface="Allerta Stencil"/>
                <a:cs typeface="Allerta Stencil"/>
                <a:sym typeface="Allerta Stencil"/>
              </a:rPr>
              <a:t>TEAM MEMBERS</a:t>
            </a:r>
            <a:r>
              <a:rPr lang="en" sz="1800">
                <a:solidFill>
                  <a:schemeClr val="dk1"/>
                </a:solidFill>
                <a:latin typeface="Assistant"/>
                <a:ea typeface="Assistant"/>
                <a:cs typeface="Assistant"/>
                <a:sym typeface="Assistant"/>
              </a:rPr>
              <a:t> :</a:t>
            </a:r>
            <a:endParaRPr sz="1800">
              <a:solidFill>
                <a:schemeClr val="dk1"/>
              </a:solidFill>
              <a:latin typeface="Assistant"/>
              <a:ea typeface="Assistant"/>
              <a:cs typeface="Assistant"/>
              <a:sym typeface="Assistant"/>
            </a:endParaRPr>
          </a:p>
          <a:p>
            <a:pPr indent="0" lvl="0" marL="0" rtl="0" algn="l">
              <a:lnSpc>
                <a:spcPct val="115000"/>
              </a:lnSpc>
              <a:spcBef>
                <a:spcPts val="0"/>
              </a:spcBef>
              <a:spcAft>
                <a:spcPts val="0"/>
              </a:spcAft>
              <a:buNone/>
            </a:pPr>
            <a:r>
              <a:rPr lang="en" sz="1800">
                <a:solidFill>
                  <a:schemeClr val="dk1"/>
                </a:solidFill>
                <a:latin typeface="Assistant"/>
                <a:ea typeface="Assistant"/>
                <a:cs typeface="Assistant"/>
                <a:sym typeface="Assistant"/>
              </a:rPr>
              <a:t>        </a:t>
            </a:r>
            <a:r>
              <a:rPr lang="en" sz="1300">
                <a:solidFill>
                  <a:schemeClr val="dk1"/>
                </a:solidFill>
                <a:latin typeface="Assistant"/>
                <a:ea typeface="Assistant"/>
                <a:cs typeface="Assistant"/>
                <a:sym typeface="Assistant"/>
              </a:rPr>
              <a:t>Chandrasekar S M  -  2014104</a:t>
            </a:r>
            <a:endParaRPr sz="1300">
              <a:solidFill>
                <a:schemeClr val="dk1"/>
              </a:solidFill>
              <a:latin typeface="Assistant"/>
              <a:ea typeface="Assistant"/>
              <a:cs typeface="Assistant"/>
              <a:sym typeface="Assistant"/>
            </a:endParaRPr>
          </a:p>
          <a:p>
            <a:pPr indent="0" lvl="0" marL="0" rtl="0" algn="l">
              <a:lnSpc>
                <a:spcPct val="115000"/>
              </a:lnSpc>
              <a:spcBef>
                <a:spcPts val="0"/>
              </a:spcBef>
              <a:spcAft>
                <a:spcPts val="0"/>
              </a:spcAft>
              <a:buNone/>
            </a:pPr>
            <a:r>
              <a:rPr lang="en" sz="1300">
                <a:solidFill>
                  <a:schemeClr val="dk1"/>
                </a:solidFill>
                <a:latin typeface="Assistant"/>
                <a:ea typeface="Assistant"/>
                <a:cs typeface="Assistant"/>
                <a:sym typeface="Assistant"/>
              </a:rPr>
              <a:t>           Pranav S  -  2014126</a:t>
            </a:r>
            <a:endParaRPr sz="1300">
              <a:solidFill>
                <a:schemeClr val="dk1"/>
              </a:solidFill>
              <a:latin typeface="Assistant"/>
              <a:ea typeface="Assistant"/>
              <a:cs typeface="Assistant"/>
              <a:sym typeface="Assistant"/>
            </a:endParaRPr>
          </a:p>
          <a:p>
            <a:pPr indent="0" lvl="0" marL="0" rtl="0" algn="l">
              <a:lnSpc>
                <a:spcPct val="115000"/>
              </a:lnSpc>
              <a:spcBef>
                <a:spcPts val="0"/>
              </a:spcBef>
              <a:spcAft>
                <a:spcPts val="0"/>
              </a:spcAft>
              <a:buNone/>
            </a:pPr>
            <a:r>
              <a:rPr lang="en" sz="1300">
                <a:solidFill>
                  <a:schemeClr val="dk1"/>
                </a:solidFill>
                <a:latin typeface="Assistant"/>
                <a:ea typeface="Assistant"/>
                <a:cs typeface="Assistant"/>
                <a:sym typeface="Assistant"/>
              </a:rPr>
              <a:t>           Sandeep Singh  -  2014128</a:t>
            </a:r>
            <a:endParaRPr sz="1300">
              <a:solidFill>
                <a:schemeClr val="dk1"/>
              </a:solidFill>
              <a:latin typeface="Assistant"/>
              <a:ea typeface="Assistant"/>
              <a:cs typeface="Assistant"/>
              <a:sym typeface="Assistant"/>
            </a:endParaRPr>
          </a:p>
          <a:p>
            <a:pPr indent="0" lvl="0" marL="0" rtl="0" algn="l">
              <a:lnSpc>
                <a:spcPct val="115000"/>
              </a:lnSpc>
              <a:spcBef>
                <a:spcPts val="0"/>
              </a:spcBef>
              <a:spcAft>
                <a:spcPts val="0"/>
              </a:spcAft>
              <a:buNone/>
            </a:pPr>
            <a:r>
              <a:rPr lang="en" sz="1300">
                <a:solidFill>
                  <a:schemeClr val="dk1"/>
                </a:solidFill>
                <a:latin typeface="Assistant"/>
                <a:ea typeface="Assistant"/>
                <a:cs typeface="Assistant"/>
                <a:sym typeface="Assistant"/>
              </a:rPr>
              <a:t>           Suriya N  -  2014134</a:t>
            </a:r>
            <a:endParaRPr sz="1300">
              <a:solidFill>
                <a:schemeClr val="dk1"/>
              </a:solidFill>
              <a:latin typeface="Assistant"/>
              <a:ea typeface="Assistant"/>
              <a:cs typeface="Assistant"/>
              <a:sym typeface="Assistant"/>
            </a:endParaRPr>
          </a:p>
          <a:p>
            <a:pPr indent="0" lvl="0" marL="0" rtl="0" algn="l">
              <a:spcBef>
                <a:spcPts val="0"/>
              </a:spcBef>
              <a:spcAft>
                <a:spcPts val="0"/>
              </a:spcAft>
              <a:buNone/>
            </a:pPr>
            <a:r>
              <a:t/>
            </a:r>
            <a:endParaRPr sz="1800">
              <a:solidFill>
                <a:schemeClr val="dk1"/>
              </a:solidFill>
              <a:latin typeface="Assistant"/>
              <a:ea typeface="Assistant"/>
              <a:cs typeface="Assistant"/>
              <a:sym typeface="Assistant"/>
            </a:endParaRPr>
          </a:p>
        </p:txBody>
      </p:sp>
      <p:pic>
        <p:nvPicPr>
          <p:cNvPr id="1156" name="Google Shape;1156;p43"/>
          <p:cNvPicPr preferRelativeResize="0"/>
          <p:nvPr/>
        </p:nvPicPr>
        <p:blipFill>
          <a:blip r:embed="rId3">
            <a:alphaModFix/>
          </a:blip>
          <a:stretch>
            <a:fillRect/>
          </a:stretch>
        </p:blipFill>
        <p:spPr>
          <a:xfrm>
            <a:off x="539425" y="219275"/>
            <a:ext cx="871600" cy="11296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3" name="Shape 1213"/>
        <p:cNvGrpSpPr/>
        <p:nvPr/>
      </p:nvGrpSpPr>
      <p:grpSpPr>
        <a:xfrm>
          <a:off x="0" y="0"/>
          <a:ext cx="0" cy="0"/>
          <a:chOff x="0" y="0"/>
          <a:chExt cx="0" cy="0"/>
        </a:xfrm>
      </p:grpSpPr>
      <p:sp>
        <p:nvSpPr>
          <p:cNvPr id="1214" name="Google Shape;1214;p52"/>
          <p:cNvSpPr txBox="1"/>
          <p:nvPr/>
        </p:nvSpPr>
        <p:spPr>
          <a:xfrm>
            <a:off x="637175" y="266050"/>
            <a:ext cx="4110600" cy="2148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rgbClr val="F1C232"/>
                </a:solidFill>
                <a:latin typeface="Allerta Stencil"/>
                <a:ea typeface="Allerta Stencil"/>
                <a:cs typeface="Allerta Stencil"/>
                <a:sym typeface="Allerta Stencil"/>
              </a:rPr>
              <a:t>MODULATIONS AVAILABLE</a:t>
            </a:r>
            <a:r>
              <a:rPr lang="en">
                <a:solidFill>
                  <a:srgbClr val="F1C232"/>
                </a:solidFill>
                <a:latin typeface="Assistant"/>
                <a:ea typeface="Assistant"/>
                <a:cs typeface="Assistant"/>
                <a:sym typeface="Assistant"/>
              </a:rPr>
              <a:t> </a:t>
            </a:r>
            <a:r>
              <a:rPr lang="en">
                <a:solidFill>
                  <a:schemeClr val="dk1"/>
                </a:solidFill>
                <a:latin typeface="Assistant"/>
                <a:ea typeface="Assistant"/>
                <a:cs typeface="Assistant"/>
                <a:sym typeface="Assistant"/>
              </a:rPr>
              <a:t>: </a:t>
            </a:r>
            <a:r>
              <a:rPr lang="en" sz="1500">
                <a:solidFill>
                  <a:srgbClr val="F1C232"/>
                </a:solidFill>
                <a:latin typeface="Assistant"/>
                <a:ea typeface="Assistant"/>
                <a:cs typeface="Assistant"/>
                <a:sym typeface="Assistant"/>
              </a:rPr>
              <a:t>(11 Modulation techniques)</a:t>
            </a:r>
            <a:endParaRPr sz="1500">
              <a:solidFill>
                <a:srgbClr val="F1C232"/>
              </a:solidFill>
              <a:latin typeface="Assistant"/>
              <a:ea typeface="Assistant"/>
              <a:cs typeface="Assistant"/>
              <a:sym typeface="Assistant"/>
            </a:endParaRPr>
          </a:p>
          <a:p>
            <a:pPr indent="0" lvl="0" marL="0" rtl="0" algn="l">
              <a:lnSpc>
                <a:spcPct val="115000"/>
              </a:lnSpc>
              <a:spcBef>
                <a:spcPts val="0"/>
              </a:spcBef>
              <a:spcAft>
                <a:spcPts val="0"/>
              </a:spcAft>
              <a:buNone/>
            </a:pPr>
            <a:r>
              <a:t/>
            </a:r>
            <a:endParaRPr>
              <a:solidFill>
                <a:schemeClr val="dk1"/>
              </a:solidFill>
              <a:latin typeface="Assistant"/>
              <a:ea typeface="Assistant"/>
              <a:cs typeface="Assistant"/>
              <a:sym typeface="Assistant"/>
            </a:endParaRPr>
          </a:p>
          <a:p>
            <a:pPr indent="0" lvl="0" marL="0" rtl="0" algn="l">
              <a:lnSpc>
                <a:spcPct val="150000"/>
              </a:lnSpc>
              <a:spcBef>
                <a:spcPts val="0"/>
              </a:spcBef>
              <a:spcAft>
                <a:spcPts val="0"/>
              </a:spcAft>
              <a:buNone/>
            </a:pPr>
            <a:r>
              <a:rPr lang="en">
                <a:solidFill>
                  <a:schemeClr val="dk1"/>
                </a:solidFill>
                <a:latin typeface="Assistant"/>
                <a:ea typeface="Assistant"/>
                <a:cs typeface="Assistant"/>
                <a:sym typeface="Assistant"/>
              </a:rPr>
              <a:t>BPSK, QPSK, 8PS</a:t>
            </a:r>
            <a:r>
              <a:rPr lang="en">
                <a:solidFill>
                  <a:schemeClr val="dk1"/>
                </a:solidFill>
                <a:latin typeface="Assistant"/>
                <a:ea typeface="Assistant"/>
                <a:cs typeface="Assistant"/>
                <a:sym typeface="Assistant"/>
              </a:rPr>
              <a:t>K, </a:t>
            </a:r>
            <a:r>
              <a:rPr lang="en">
                <a:solidFill>
                  <a:schemeClr val="dk1"/>
                </a:solidFill>
                <a:latin typeface="Assistant"/>
                <a:ea typeface="Assistant"/>
                <a:cs typeface="Assistant"/>
                <a:sym typeface="Assistant"/>
              </a:rPr>
              <a:t>QAM16, QAM64, CPFSK (Continuous phase FSK), GFSK   (Gaussian FSK), PAM4, AM-DSB, AM-SSB, WBFM (Wideband Frequency modulation)</a:t>
            </a:r>
            <a:endParaRPr>
              <a:solidFill>
                <a:schemeClr val="dk1"/>
              </a:solidFill>
              <a:latin typeface="Assistant"/>
              <a:ea typeface="Assistant"/>
              <a:cs typeface="Assistant"/>
              <a:sym typeface="Assistant"/>
            </a:endParaRPr>
          </a:p>
        </p:txBody>
      </p:sp>
      <p:sp>
        <p:nvSpPr>
          <p:cNvPr id="1215" name="Google Shape;1215;p52"/>
          <p:cNvSpPr txBox="1"/>
          <p:nvPr/>
        </p:nvSpPr>
        <p:spPr>
          <a:xfrm>
            <a:off x="5045050" y="352950"/>
            <a:ext cx="3890400" cy="36219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2"/>
                </a:solidFill>
                <a:latin typeface="Allerta Stencil"/>
                <a:ea typeface="Allerta Stencil"/>
                <a:cs typeface="Allerta Stencil"/>
                <a:sym typeface="Allerta Stencil"/>
              </a:rPr>
              <a:t>SAMPLES</a:t>
            </a:r>
            <a:r>
              <a:rPr lang="en">
                <a:solidFill>
                  <a:schemeClr val="dk1"/>
                </a:solidFill>
                <a:latin typeface="Assistant"/>
                <a:ea typeface="Assistant"/>
                <a:cs typeface="Assistant"/>
                <a:sym typeface="Assistant"/>
              </a:rPr>
              <a:t> : </a:t>
            </a:r>
            <a:endParaRPr>
              <a:solidFill>
                <a:schemeClr val="dk1"/>
              </a:solidFill>
              <a:latin typeface="Assistant"/>
              <a:ea typeface="Assistant"/>
              <a:cs typeface="Assistant"/>
              <a:sym typeface="Assistant"/>
            </a:endParaRPr>
          </a:p>
          <a:p>
            <a:pPr indent="0" lvl="0" marL="0" rtl="0" algn="l">
              <a:lnSpc>
                <a:spcPct val="115000"/>
              </a:lnSpc>
              <a:spcBef>
                <a:spcPts val="0"/>
              </a:spcBef>
              <a:spcAft>
                <a:spcPts val="0"/>
              </a:spcAft>
              <a:buNone/>
            </a:pPr>
            <a:r>
              <a:rPr lang="en">
                <a:solidFill>
                  <a:schemeClr val="dk1"/>
                </a:solidFill>
                <a:latin typeface="Assistant"/>
                <a:ea typeface="Assistant"/>
                <a:cs typeface="Assistant"/>
                <a:sym typeface="Assistant"/>
              </a:rPr>
              <a:t>      </a:t>
            </a:r>
            <a:endParaRPr>
              <a:solidFill>
                <a:schemeClr val="dk1"/>
              </a:solidFill>
              <a:latin typeface="Assistant"/>
              <a:ea typeface="Assistant"/>
              <a:cs typeface="Assistant"/>
              <a:sym typeface="Assistant"/>
            </a:endParaRPr>
          </a:p>
          <a:p>
            <a:pPr indent="0" lvl="0" marL="0" rtl="0" algn="l">
              <a:lnSpc>
                <a:spcPct val="115000"/>
              </a:lnSpc>
              <a:spcBef>
                <a:spcPts val="0"/>
              </a:spcBef>
              <a:spcAft>
                <a:spcPts val="0"/>
              </a:spcAft>
              <a:buNone/>
            </a:pPr>
            <a:r>
              <a:rPr lang="en">
                <a:solidFill>
                  <a:schemeClr val="dk1"/>
                </a:solidFill>
                <a:latin typeface="Assistant"/>
                <a:ea typeface="Assistant"/>
                <a:cs typeface="Assistant"/>
                <a:sym typeface="Assistant"/>
              </a:rPr>
              <a:t>         The dataset consists of nearly 220,000 samples of modulated signals with a signal to noise ratio ranging between </a:t>
            </a:r>
            <a:endParaRPr>
              <a:solidFill>
                <a:schemeClr val="dk1"/>
              </a:solidFill>
              <a:latin typeface="Assistant"/>
              <a:ea typeface="Assistant"/>
              <a:cs typeface="Assistant"/>
              <a:sym typeface="Assistant"/>
            </a:endParaRPr>
          </a:p>
          <a:p>
            <a:pPr indent="0" lvl="0" marL="0" rtl="0" algn="l">
              <a:lnSpc>
                <a:spcPct val="115000"/>
              </a:lnSpc>
              <a:spcBef>
                <a:spcPts val="0"/>
              </a:spcBef>
              <a:spcAft>
                <a:spcPts val="0"/>
              </a:spcAft>
              <a:buNone/>
            </a:pPr>
            <a:r>
              <a:rPr lang="en">
                <a:solidFill>
                  <a:schemeClr val="dk1"/>
                </a:solidFill>
                <a:latin typeface="Assistant"/>
                <a:ea typeface="Assistant"/>
                <a:cs typeface="Assistant"/>
                <a:sym typeface="Assistant"/>
              </a:rPr>
              <a:t>-20 dB and 18 dB.</a:t>
            </a:r>
            <a:endParaRPr>
              <a:solidFill>
                <a:schemeClr val="dk1"/>
              </a:solidFill>
              <a:latin typeface="Assistant"/>
              <a:ea typeface="Assistant"/>
              <a:cs typeface="Assistant"/>
              <a:sym typeface="Assistant"/>
            </a:endParaRPr>
          </a:p>
          <a:p>
            <a:pPr indent="0" lvl="0" marL="0" rtl="0" algn="l">
              <a:lnSpc>
                <a:spcPct val="115000"/>
              </a:lnSpc>
              <a:spcBef>
                <a:spcPts val="0"/>
              </a:spcBef>
              <a:spcAft>
                <a:spcPts val="0"/>
              </a:spcAft>
              <a:buNone/>
            </a:pPr>
            <a:r>
              <a:t/>
            </a:r>
            <a:endParaRPr>
              <a:solidFill>
                <a:schemeClr val="dk1"/>
              </a:solidFill>
              <a:latin typeface="Assistant"/>
              <a:ea typeface="Assistant"/>
              <a:cs typeface="Assistant"/>
              <a:sym typeface="Assistant"/>
            </a:endParaRPr>
          </a:p>
          <a:p>
            <a:pPr indent="0" lvl="0" marL="0" rtl="0" algn="just">
              <a:lnSpc>
                <a:spcPct val="115000"/>
              </a:lnSpc>
              <a:spcBef>
                <a:spcPts val="0"/>
              </a:spcBef>
              <a:spcAft>
                <a:spcPts val="0"/>
              </a:spcAft>
              <a:buNone/>
            </a:pPr>
            <a:r>
              <a:rPr lang="en">
                <a:solidFill>
                  <a:schemeClr val="dk1"/>
                </a:solidFill>
                <a:latin typeface="Assistant"/>
                <a:ea typeface="Assistant"/>
                <a:cs typeface="Assistant"/>
                <a:sym typeface="Assistant"/>
              </a:rPr>
              <a:t>Each data sample consists of two vectors, each with 128 elements i.e,each vector has a length of 128. These vectors represent the discrete samples of the in-phase (I) and quadrature (Q) components of a signal, which together form the complex representation of the RF signal</a:t>
            </a:r>
            <a:endParaRPr>
              <a:solidFill>
                <a:schemeClr val="dk1"/>
              </a:solidFill>
              <a:latin typeface="Assistant"/>
              <a:ea typeface="Assistant"/>
              <a:cs typeface="Assistant"/>
              <a:sym typeface="Assistant"/>
            </a:endParaRPr>
          </a:p>
          <a:p>
            <a:pPr indent="0" lvl="0" marL="0" rtl="0" algn="l">
              <a:lnSpc>
                <a:spcPct val="115000"/>
              </a:lnSpc>
              <a:spcBef>
                <a:spcPts val="0"/>
              </a:spcBef>
              <a:spcAft>
                <a:spcPts val="0"/>
              </a:spcAft>
              <a:buNone/>
            </a:pPr>
            <a:r>
              <a:t/>
            </a:r>
            <a:endParaRPr>
              <a:solidFill>
                <a:schemeClr val="dk1"/>
              </a:solidFill>
              <a:latin typeface="Assistant"/>
              <a:ea typeface="Assistant"/>
              <a:cs typeface="Assistant"/>
              <a:sym typeface="Assistant"/>
            </a:endParaRPr>
          </a:p>
        </p:txBody>
      </p:sp>
      <p:sp>
        <p:nvSpPr>
          <p:cNvPr id="1216" name="Google Shape;1216;p52"/>
          <p:cNvSpPr txBox="1"/>
          <p:nvPr/>
        </p:nvSpPr>
        <p:spPr>
          <a:xfrm>
            <a:off x="637175" y="2414650"/>
            <a:ext cx="4110600" cy="188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rgbClr val="F1C232"/>
                </a:solidFill>
                <a:latin typeface="Allerta Stencil"/>
                <a:ea typeface="Allerta Stencil"/>
                <a:cs typeface="Allerta Stencil"/>
                <a:sym typeface="Allerta Stencil"/>
              </a:rPr>
              <a:t>CHANNEL PARAMETERS</a:t>
            </a:r>
            <a:r>
              <a:rPr lang="en">
                <a:solidFill>
                  <a:srgbClr val="F1C232"/>
                </a:solidFill>
                <a:latin typeface="Assistant"/>
                <a:ea typeface="Assistant"/>
                <a:cs typeface="Assistant"/>
                <a:sym typeface="Assistant"/>
              </a:rPr>
              <a:t> </a:t>
            </a:r>
            <a:r>
              <a:rPr lang="en">
                <a:solidFill>
                  <a:schemeClr val="dk1"/>
                </a:solidFill>
                <a:latin typeface="Assistant"/>
                <a:ea typeface="Assistant"/>
                <a:cs typeface="Assistant"/>
                <a:sym typeface="Assistant"/>
              </a:rPr>
              <a:t>:</a:t>
            </a:r>
            <a:endParaRPr>
              <a:solidFill>
                <a:schemeClr val="dk1"/>
              </a:solidFill>
              <a:latin typeface="Assistant"/>
              <a:ea typeface="Assistant"/>
              <a:cs typeface="Assistant"/>
              <a:sym typeface="Assistant"/>
            </a:endParaRPr>
          </a:p>
          <a:p>
            <a:pPr indent="0" lvl="0" marL="0" rtl="0" algn="l">
              <a:lnSpc>
                <a:spcPct val="115000"/>
              </a:lnSpc>
              <a:spcBef>
                <a:spcPts val="0"/>
              </a:spcBef>
              <a:spcAft>
                <a:spcPts val="0"/>
              </a:spcAft>
              <a:buNone/>
            </a:pPr>
            <a:r>
              <a:rPr lang="en">
                <a:solidFill>
                  <a:schemeClr val="dk1"/>
                </a:solidFill>
                <a:latin typeface="Assistant"/>
                <a:ea typeface="Assistant"/>
                <a:cs typeface="Assistant"/>
                <a:sym typeface="Assistant"/>
              </a:rPr>
              <a:t>            </a:t>
            </a:r>
            <a:endParaRPr>
              <a:solidFill>
                <a:schemeClr val="dk1"/>
              </a:solidFill>
              <a:latin typeface="Assistant"/>
              <a:ea typeface="Assistant"/>
              <a:cs typeface="Assistant"/>
              <a:sym typeface="Assistant"/>
            </a:endParaRPr>
          </a:p>
          <a:p>
            <a:pPr indent="0" lvl="0" marL="0" rtl="0" algn="l">
              <a:lnSpc>
                <a:spcPct val="115000"/>
              </a:lnSpc>
              <a:spcBef>
                <a:spcPts val="0"/>
              </a:spcBef>
              <a:spcAft>
                <a:spcPts val="0"/>
              </a:spcAft>
              <a:buNone/>
            </a:pPr>
            <a:r>
              <a:rPr lang="en">
                <a:solidFill>
                  <a:schemeClr val="dk1"/>
                </a:solidFill>
                <a:latin typeface="Assistant"/>
                <a:ea typeface="Assistant"/>
                <a:cs typeface="Assistant"/>
                <a:sym typeface="Assistant"/>
              </a:rPr>
              <a:t>            </a:t>
            </a:r>
            <a:r>
              <a:rPr lang="en">
                <a:solidFill>
                  <a:schemeClr val="dk1"/>
                </a:solidFill>
                <a:latin typeface="Assistant"/>
                <a:ea typeface="Assistant"/>
                <a:cs typeface="Assistant"/>
                <a:sym typeface="Assistant"/>
              </a:rPr>
              <a:t>FADING – Rician and Rayleigh Fading Channels, Selective Fading</a:t>
            </a:r>
            <a:endParaRPr>
              <a:solidFill>
                <a:schemeClr val="dk1"/>
              </a:solidFill>
              <a:latin typeface="Assistant"/>
              <a:ea typeface="Assistant"/>
              <a:cs typeface="Assistant"/>
              <a:sym typeface="Assistant"/>
            </a:endParaRPr>
          </a:p>
          <a:p>
            <a:pPr indent="0" lvl="0" marL="0" rtl="0" algn="l">
              <a:lnSpc>
                <a:spcPct val="115000"/>
              </a:lnSpc>
              <a:spcBef>
                <a:spcPts val="0"/>
              </a:spcBef>
              <a:spcAft>
                <a:spcPts val="0"/>
              </a:spcAft>
              <a:buNone/>
            </a:pPr>
            <a:r>
              <a:rPr lang="en">
                <a:solidFill>
                  <a:schemeClr val="dk1"/>
                </a:solidFill>
                <a:latin typeface="Assistant"/>
                <a:ea typeface="Assistant"/>
                <a:cs typeface="Assistant"/>
                <a:sym typeface="Assistant"/>
              </a:rPr>
              <a:t>            NOISES – AWGN , WGN , Random noises</a:t>
            </a:r>
            <a:endParaRPr>
              <a:solidFill>
                <a:schemeClr val="dk1"/>
              </a:solidFill>
              <a:latin typeface="Assistant"/>
              <a:ea typeface="Assistant"/>
              <a:cs typeface="Assistant"/>
              <a:sym typeface="Assistant"/>
            </a:endParaRPr>
          </a:p>
          <a:p>
            <a:pPr indent="0" lvl="0" marL="0" rtl="0" algn="l">
              <a:lnSpc>
                <a:spcPct val="115000"/>
              </a:lnSpc>
              <a:spcBef>
                <a:spcPts val="0"/>
              </a:spcBef>
              <a:spcAft>
                <a:spcPts val="0"/>
              </a:spcAft>
              <a:buNone/>
            </a:pPr>
            <a:r>
              <a:rPr lang="en">
                <a:solidFill>
                  <a:schemeClr val="dk1"/>
                </a:solidFill>
                <a:latin typeface="Assistant"/>
                <a:ea typeface="Assistant"/>
                <a:cs typeface="Assistant"/>
                <a:sym typeface="Assistant"/>
              </a:rPr>
              <a:t>            OFFSETS – Sample rate offset and center frequency offset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0" name="Shape 1220"/>
        <p:cNvGrpSpPr/>
        <p:nvPr/>
      </p:nvGrpSpPr>
      <p:grpSpPr>
        <a:xfrm>
          <a:off x="0" y="0"/>
          <a:ext cx="0" cy="0"/>
          <a:chOff x="0" y="0"/>
          <a:chExt cx="0" cy="0"/>
        </a:xfrm>
      </p:grpSpPr>
      <p:sp>
        <p:nvSpPr>
          <p:cNvPr id="1221" name="Google Shape;1221;p53"/>
          <p:cNvSpPr txBox="1"/>
          <p:nvPr>
            <p:ph type="title"/>
          </p:nvPr>
        </p:nvSpPr>
        <p:spPr>
          <a:xfrm>
            <a:off x="1048700" y="-242100"/>
            <a:ext cx="7156200" cy="154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300">
                <a:solidFill>
                  <a:srgbClr val="F2F2F2"/>
                </a:solidFill>
              </a:rPr>
              <a:t>DATASET</a:t>
            </a:r>
            <a:r>
              <a:rPr lang="en" sz="3300"/>
              <a:t> – RML2016.10b</a:t>
            </a:r>
            <a:endParaRPr sz="3300"/>
          </a:p>
        </p:txBody>
      </p:sp>
      <p:sp>
        <p:nvSpPr>
          <p:cNvPr id="1222" name="Google Shape;1222;p53"/>
          <p:cNvSpPr txBox="1"/>
          <p:nvPr/>
        </p:nvSpPr>
        <p:spPr>
          <a:xfrm>
            <a:off x="621250" y="1196875"/>
            <a:ext cx="4960800" cy="3374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a:solidFill>
                  <a:schemeClr val="dk1"/>
                </a:solidFill>
                <a:latin typeface="Assistant"/>
                <a:ea typeface="Assistant"/>
                <a:cs typeface="Assistant"/>
                <a:sym typeface="Assistant"/>
              </a:rPr>
              <a:t>2016.10b is yet another dataset that was generated through the same manner yet it consists of </a:t>
            </a:r>
            <a:r>
              <a:rPr lang="en">
                <a:solidFill>
                  <a:schemeClr val="dk2"/>
                </a:solidFill>
                <a:latin typeface="Assistant"/>
                <a:ea typeface="Assistant"/>
                <a:cs typeface="Assistant"/>
                <a:sym typeface="Assistant"/>
              </a:rPr>
              <a:t>even more data samples</a:t>
            </a:r>
            <a:r>
              <a:rPr lang="en">
                <a:solidFill>
                  <a:schemeClr val="dk1"/>
                </a:solidFill>
                <a:latin typeface="Assistant"/>
                <a:ea typeface="Assistant"/>
                <a:cs typeface="Assistant"/>
                <a:sym typeface="Assistant"/>
              </a:rPr>
              <a:t>. The Rml2016.10b has signals that are modulated in 10 different modulation techniques with GNU to mimic the actual surroundings of the environment dealing with the real time noises in fading channels.</a:t>
            </a:r>
            <a:endParaRPr>
              <a:solidFill>
                <a:schemeClr val="dk1"/>
              </a:solidFill>
              <a:latin typeface="Assistant"/>
              <a:ea typeface="Assistant"/>
              <a:cs typeface="Assistant"/>
              <a:sym typeface="Assistant"/>
            </a:endParaRPr>
          </a:p>
          <a:p>
            <a:pPr indent="0" lvl="0" marL="0" rtl="0" algn="just">
              <a:lnSpc>
                <a:spcPct val="115000"/>
              </a:lnSpc>
              <a:spcBef>
                <a:spcPts val="0"/>
              </a:spcBef>
              <a:spcAft>
                <a:spcPts val="0"/>
              </a:spcAft>
              <a:buNone/>
            </a:pPr>
            <a:r>
              <a:t/>
            </a:r>
            <a:endParaRPr>
              <a:solidFill>
                <a:schemeClr val="dk1"/>
              </a:solidFill>
              <a:latin typeface="Assistant"/>
              <a:ea typeface="Assistant"/>
              <a:cs typeface="Assistant"/>
              <a:sym typeface="Assistant"/>
            </a:endParaRPr>
          </a:p>
          <a:p>
            <a:pPr indent="0" lvl="0" marL="0" rtl="0" algn="just">
              <a:lnSpc>
                <a:spcPct val="115000"/>
              </a:lnSpc>
              <a:spcBef>
                <a:spcPts val="0"/>
              </a:spcBef>
              <a:spcAft>
                <a:spcPts val="0"/>
              </a:spcAft>
              <a:buNone/>
            </a:pPr>
            <a:r>
              <a:rPr lang="en">
                <a:solidFill>
                  <a:schemeClr val="dk2"/>
                </a:solidFill>
                <a:latin typeface="Allerta Stencil"/>
                <a:ea typeface="Allerta Stencil"/>
                <a:cs typeface="Allerta Stencil"/>
                <a:sym typeface="Allerta Stencil"/>
              </a:rPr>
              <a:t>REPRESENTATION </a:t>
            </a:r>
            <a:r>
              <a:rPr lang="en">
                <a:solidFill>
                  <a:schemeClr val="dk1"/>
                </a:solidFill>
                <a:latin typeface="Assistant"/>
                <a:ea typeface="Assistant"/>
                <a:cs typeface="Assistant"/>
                <a:sym typeface="Assistant"/>
              </a:rPr>
              <a:t>:</a:t>
            </a:r>
            <a:endParaRPr>
              <a:solidFill>
                <a:schemeClr val="dk1"/>
              </a:solidFill>
              <a:latin typeface="Assistant"/>
              <a:ea typeface="Assistant"/>
              <a:cs typeface="Assistant"/>
              <a:sym typeface="Assistant"/>
            </a:endParaRPr>
          </a:p>
          <a:p>
            <a:pPr indent="0" lvl="0" marL="0" rtl="0" algn="just">
              <a:lnSpc>
                <a:spcPct val="115000"/>
              </a:lnSpc>
              <a:spcBef>
                <a:spcPts val="0"/>
              </a:spcBef>
              <a:spcAft>
                <a:spcPts val="0"/>
              </a:spcAft>
              <a:buNone/>
            </a:pPr>
            <a:r>
              <a:t/>
            </a:r>
            <a:endParaRPr>
              <a:solidFill>
                <a:schemeClr val="dk1"/>
              </a:solidFill>
              <a:latin typeface="Assistant"/>
              <a:ea typeface="Assistant"/>
              <a:cs typeface="Assistant"/>
              <a:sym typeface="Assistant"/>
            </a:endParaRPr>
          </a:p>
          <a:p>
            <a:pPr indent="0" lvl="0" marL="0" rtl="0" algn="just">
              <a:lnSpc>
                <a:spcPct val="115000"/>
              </a:lnSpc>
              <a:spcBef>
                <a:spcPts val="0"/>
              </a:spcBef>
              <a:spcAft>
                <a:spcPts val="0"/>
              </a:spcAft>
              <a:buNone/>
            </a:pPr>
            <a:r>
              <a:rPr lang="en">
                <a:solidFill>
                  <a:schemeClr val="dk1"/>
                </a:solidFill>
                <a:latin typeface="Assistant"/>
                <a:ea typeface="Assistant"/>
                <a:cs typeface="Assistant"/>
                <a:sym typeface="Assistant"/>
              </a:rPr>
              <a:t>           The data are represented as 2x256 vectors of in-phase and            quadrature signals (I/Q). They were generated for various signal-to-noise ratios (SNRs) in the range from -22 dB to 18 dB.</a:t>
            </a:r>
            <a:endParaRPr>
              <a:solidFill>
                <a:schemeClr val="dk1"/>
              </a:solidFill>
              <a:latin typeface="Assistant"/>
              <a:ea typeface="Assistant"/>
              <a:cs typeface="Assistant"/>
              <a:sym typeface="Assistant"/>
            </a:endParaRPr>
          </a:p>
          <a:p>
            <a:pPr indent="0" lvl="0" marL="0" rtl="0" algn="just">
              <a:spcBef>
                <a:spcPts val="0"/>
              </a:spcBef>
              <a:spcAft>
                <a:spcPts val="0"/>
              </a:spcAft>
              <a:buNone/>
            </a:pPr>
            <a:r>
              <a:t/>
            </a:r>
            <a:endParaRPr>
              <a:solidFill>
                <a:schemeClr val="dk1"/>
              </a:solidFill>
              <a:latin typeface="Assistant"/>
              <a:ea typeface="Assistant"/>
              <a:cs typeface="Assistant"/>
              <a:sym typeface="Assistant"/>
            </a:endParaRPr>
          </a:p>
        </p:txBody>
      </p:sp>
      <p:pic>
        <p:nvPicPr>
          <p:cNvPr id="1223" name="Google Shape;1223;p53"/>
          <p:cNvPicPr preferRelativeResize="0"/>
          <p:nvPr/>
        </p:nvPicPr>
        <p:blipFill>
          <a:blip r:embed="rId3">
            <a:alphaModFix/>
          </a:blip>
          <a:stretch>
            <a:fillRect/>
          </a:stretch>
        </p:blipFill>
        <p:spPr>
          <a:xfrm>
            <a:off x="5771000" y="1306500"/>
            <a:ext cx="2829412" cy="35322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7" name="Shape 1227"/>
        <p:cNvGrpSpPr/>
        <p:nvPr/>
      </p:nvGrpSpPr>
      <p:grpSpPr>
        <a:xfrm>
          <a:off x="0" y="0"/>
          <a:ext cx="0" cy="0"/>
          <a:chOff x="0" y="0"/>
          <a:chExt cx="0" cy="0"/>
        </a:xfrm>
      </p:grpSpPr>
      <p:sp>
        <p:nvSpPr>
          <p:cNvPr id="1228" name="Google Shape;1228;p54"/>
          <p:cNvSpPr txBox="1"/>
          <p:nvPr/>
        </p:nvSpPr>
        <p:spPr>
          <a:xfrm>
            <a:off x="246625" y="602975"/>
            <a:ext cx="5262300" cy="413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rgbClr val="F1C232"/>
                </a:solidFill>
                <a:latin typeface="Allerta Stencil"/>
                <a:ea typeface="Allerta Stencil"/>
                <a:cs typeface="Allerta Stencil"/>
                <a:sym typeface="Allerta Stencil"/>
              </a:rPr>
              <a:t>MODULATIONS AVAILABLE</a:t>
            </a:r>
            <a:r>
              <a:rPr lang="en">
                <a:solidFill>
                  <a:srgbClr val="F1C232"/>
                </a:solidFill>
                <a:latin typeface="Assistant"/>
                <a:ea typeface="Assistant"/>
                <a:cs typeface="Assistant"/>
                <a:sym typeface="Assistant"/>
              </a:rPr>
              <a:t> </a:t>
            </a:r>
            <a:r>
              <a:rPr lang="en">
                <a:solidFill>
                  <a:schemeClr val="dk1"/>
                </a:solidFill>
                <a:latin typeface="Assistant"/>
                <a:ea typeface="Assistant"/>
                <a:cs typeface="Assistant"/>
                <a:sym typeface="Assistant"/>
              </a:rPr>
              <a:t>: </a:t>
            </a:r>
            <a:r>
              <a:rPr lang="en" sz="1500">
                <a:solidFill>
                  <a:srgbClr val="F1C232"/>
                </a:solidFill>
                <a:latin typeface="Assistant"/>
                <a:ea typeface="Assistant"/>
                <a:cs typeface="Assistant"/>
                <a:sym typeface="Assistant"/>
              </a:rPr>
              <a:t>(10 Modulation techniques)</a:t>
            </a:r>
            <a:endParaRPr sz="1500">
              <a:solidFill>
                <a:srgbClr val="F1C232"/>
              </a:solidFill>
              <a:latin typeface="Assistant"/>
              <a:ea typeface="Assistant"/>
              <a:cs typeface="Assistant"/>
              <a:sym typeface="Assistant"/>
            </a:endParaRPr>
          </a:p>
          <a:p>
            <a:pPr indent="0" lvl="0" marL="0" rtl="0" algn="l">
              <a:lnSpc>
                <a:spcPct val="115000"/>
              </a:lnSpc>
              <a:spcBef>
                <a:spcPts val="0"/>
              </a:spcBef>
              <a:spcAft>
                <a:spcPts val="0"/>
              </a:spcAft>
              <a:buNone/>
            </a:pPr>
            <a:r>
              <a:t/>
            </a:r>
            <a:endParaRPr>
              <a:solidFill>
                <a:schemeClr val="dk1"/>
              </a:solidFill>
              <a:latin typeface="Assistant"/>
              <a:ea typeface="Assistant"/>
              <a:cs typeface="Assistant"/>
              <a:sym typeface="Assistant"/>
            </a:endParaRPr>
          </a:p>
          <a:p>
            <a:pPr indent="0" lvl="0" marL="0" rtl="0" algn="l">
              <a:lnSpc>
                <a:spcPct val="115000"/>
              </a:lnSpc>
              <a:spcBef>
                <a:spcPts val="0"/>
              </a:spcBef>
              <a:spcAft>
                <a:spcPts val="0"/>
              </a:spcAft>
              <a:buNone/>
            </a:pPr>
            <a:r>
              <a:rPr lang="en">
                <a:solidFill>
                  <a:schemeClr val="dk1"/>
                </a:solidFill>
                <a:latin typeface="Assistant"/>
                <a:ea typeface="Assistant"/>
                <a:cs typeface="Assistant"/>
                <a:sym typeface="Assistant"/>
              </a:rPr>
              <a:t>          BPSK , QPSK , 8PSK</a:t>
            </a:r>
            <a:endParaRPr>
              <a:solidFill>
                <a:schemeClr val="dk1"/>
              </a:solidFill>
              <a:latin typeface="Assistant"/>
              <a:ea typeface="Assistant"/>
              <a:cs typeface="Assistant"/>
              <a:sym typeface="Assistant"/>
            </a:endParaRPr>
          </a:p>
          <a:p>
            <a:pPr indent="0" lvl="0" marL="0" rtl="0" algn="l">
              <a:lnSpc>
                <a:spcPct val="115000"/>
              </a:lnSpc>
              <a:spcBef>
                <a:spcPts val="0"/>
              </a:spcBef>
              <a:spcAft>
                <a:spcPts val="0"/>
              </a:spcAft>
              <a:buNone/>
            </a:pPr>
            <a:r>
              <a:rPr lang="en">
                <a:solidFill>
                  <a:schemeClr val="dk1"/>
                </a:solidFill>
                <a:latin typeface="Assistant"/>
                <a:ea typeface="Assistant"/>
                <a:cs typeface="Assistant"/>
                <a:sym typeface="Assistant"/>
              </a:rPr>
              <a:t>          QAM16 , QAM64 , </a:t>
            </a:r>
            <a:endParaRPr>
              <a:solidFill>
                <a:schemeClr val="dk1"/>
              </a:solidFill>
              <a:latin typeface="Assistant"/>
              <a:ea typeface="Assistant"/>
              <a:cs typeface="Assistant"/>
              <a:sym typeface="Assistant"/>
            </a:endParaRPr>
          </a:p>
          <a:p>
            <a:pPr indent="0" lvl="0" marL="0" rtl="0" algn="l">
              <a:lnSpc>
                <a:spcPct val="115000"/>
              </a:lnSpc>
              <a:spcBef>
                <a:spcPts val="0"/>
              </a:spcBef>
              <a:spcAft>
                <a:spcPts val="0"/>
              </a:spcAft>
              <a:buNone/>
            </a:pPr>
            <a:r>
              <a:rPr lang="en">
                <a:solidFill>
                  <a:schemeClr val="dk1"/>
                </a:solidFill>
                <a:latin typeface="Assistant"/>
                <a:ea typeface="Assistant"/>
                <a:cs typeface="Assistant"/>
                <a:sym typeface="Assistant"/>
              </a:rPr>
              <a:t>          CPFSK (Continuous phase FSK)</a:t>
            </a:r>
            <a:endParaRPr>
              <a:solidFill>
                <a:schemeClr val="dk1"/>
              </a:solidFill>
              <a:latin typeface="Assistant"/>
              <a:ea typeface="Assistant"/>
              <a:cs typeface="Assistant"/>
              <a:sym typeface="Assistant"/>
            </a:endParaRPr>
          </a:p>
          <a:p>
            <a:pPr indent="0" lvl="0" marL="0" rtl="0" algn="l">
              <a:lnSpc>
                <a:spcPct val="115000"/>
              </a:lnSpc>
              <a:spcBef>
                <a:spcPts val="0"/>
              </a:spcBef>
              <a:spcAft>
                <a:spcPts val="0"/>
              </a:spcAft>
              <a:buNone/>
            </a:pPr>
            <a:r>
              <a:rPr lang="en">
                <a:solidFill>
                  <a:schemeClr val="dk1"/>
                </a:solidFill>
                <a:latin typeface="Assistant"/>
                <a:ea typeface="Assistant"/>
                <a:cs typeface="Assistant"/>
                <a:sym typeface="Assistant"/>
              </a:rPr>
              <a:t>          PAM4 </a:t>
            </a:r>
            <a:endParaRPr>
              <a:solidFill>
                <a:schemeClr val="dk1"/>
              </a:solidFill>
              <a:latin typeface="Assistant"/>
              <a:ea typeface="Assistant"/>
              <a:cs typeface="Assistant"/>
              <a:sym typeface="Assistant"/>
            </a:endParaRPr>
          </a:p>
          <a:p>
            <a:pPr indent="0" lvl="0" marL="0" rtl="0" algn="l">
              <a:lnSpc>
                <a:spcPct val="115000"/>
              </a:lnSpc>
              <a:spcBef>
                <a:spcPts val="0"/>
              </a:spcBef>
              <a:spcAft>
                <a:spcPts val="0"/>
              </a:spcAft>
              <a:buNone/>
            </a:pPr>
            <a:r>
              <a:rPr lang="en">
                <a:solidFill>
                  <a:schemeClr val="dk1"/>
                </a:solidFill>
                <a:latin typeface="Assistant"/>
                <a:ea typeface="Assistant"/>
                <a:cs typeface="Assistant"/>
                <a:sym typeface="Assistant"/>
              </a:rPr>
              <a:t>          AM-DSB , AM-SSB , WBFM (wide band Frequency modulation)</a:t>
            </a:r>
            <a:endParaRPr>
              <a:solidFill>
                <a:schemeClr val="dk1"/>
              </a:solidFill>
              <a:latin typeface="Assistant"/>
              <a:ea typeface="Assistant"/>
              <a:cs typeface="Assistant"/>
              <a:sym typeface="Assistant"/>
            </a:endParaRPr>
          </a:p>
          <a:p>
            <a:pPr indent="0" lvl="0" marL="0" rtl="0" algn="l">
              <a:lnSpc>
                <a:spcPct val="115000"/>
              </a:lnSpc>
              <a:spcBef>
                <a:spcPts val="0"/>
              </a:spcBef>
              <a:spcAft>
                <a:spcPts val="0"/>
              </a:spcAft>
              <a:buNone/>
            </a:pPr>
            <a:r>
              <a:t/>
            </a:r>
            <a:endParaRPr>
              <a:solidFill>
                <a:schemeClr val="dk1"/>
              </a:solidFill>
              <a:latin typeface="Assistant"/>
              <a:ea typeface="Assistant"/>
              <a:cs typeface="Assistant"/>
              <a:sym typeface="Assistant"/>
            </a:endParaRPr>
          </a:p>
          <a:p>
            <a:pPr indent="0" lvl="0" marL="0" rtl="0" algn="l">
              <a:lnSpc>
                <a:spcPct val="115000"/>
              </a:lnSpc>
              <a:spcBef>
                <a:spcPts val="0"/>
              </a:spcBef>
              <a:spcAft>
                <a:spcPts val="0"/>
              </a:spcAft>
              <a:buNone/>
            </a:pPr>
            <a:r>
              <a:t/>
            </a:r>
            <a:endParaRPr>
              <a:solidFill>
                <a:schemeClr val="dk1"/>
              </a:solidFill>
              <a:latin typeface="Assistant"/>
              <a:ea typeface="Assistant"/>
              <a:cs typeface="Assistant"/>
              <a:sym typeface="Assistant"/>
            </a:endParaRPr>
          </a:p>
          <a:p>
            <a:pPr indent="0" lvl="0" marL="0" rtl="0" algn="l">
              <a:lnSpc>
                <a:spcPct val="115000"/>
              </a:lnSpc>
              <a:spcBef>
                <a:spcPts val="0"/>
              </a:spcBef>
              <a:spcAft>
                <a:spcPts val="0"/>
              </a:spcAft>
              <a:buNone/>
            </a:pPr>
            <a:r>
              <a:rPr lang="en">
                <a:solidFill>
                  <a:srgbClr val="F1C232"/>
                </a:solidFill>
                <a:latin typeface="Allerta Stencil"/>
                <a:ea typeface="Allerta Stencil"/>
                <a:cs typeface="Allerta Stencil"/>
                <a:sym typeface="Allerta Stencil"/>
              </a:rPr>
              <a:t>CHANNEL PARAMETERS</a:t>
            </a:r>
            <a:r>
              <a:rPr lang="en">
                <a:solidFill>
                  <a:srgbClr val="F1C232"/>
                </a:solidFill>
                <a:latin typeface="Assistant"/>
                <a:ea typeface="Assistant"/>
                <a:cs typeface="Assistant"/>
                <a:sym typeface="Assistant"/>
              </a:rPr>
              <a:t> </a:t>
            </a:r>
            <a:r>
              <a:rPr lang="en">
                <a:solidFill>
                  <a:schemeClr val="dk1"/>
                </a:solidFill>
                <a:latin typeface="Assistant"/>
                <a:ea typeface="Assistant"/>
                <a:cs typeface="Assistant"/>
                <a:sym typeface="Assistant"/>
              </a:rPr>
              <a:t>:</a:t>
            </a:r>
            <a:endParaRPr>
              <a:solidFill>
                <a:schemeClr val="dk1"/>
              </a:solidFill>
              <a:latin typeface="Assistant"/>
              <a:ea typeface="Assistant"/>
              <a:cs typeface="Assistant"/>
              <a:sym typeface="Assistant"/>
            </a:endParaRPr>
          </a:p>
          <a:p>
            <a:pPr indent="0" lvl="0" marL="0" rtl="0" algn="l">
              <a:lnSpc>
                <a:spcPct val="115000"/>
              </a:lnSpc>
              <a:spcBef>
                <a:spcPts val="0"/>
              </a:spcBef>
              <a:spcAft>
                <a:spcPts val="0"/>
              </a:spcAft>
              <a:buNone/>
            </a:pPr>
            <a:r>
              <a:rPr lang="en">
                <a:solidFill>
                  <a:schemeClr val="dk1"/>
                </a:solidFill>
                <a:latin typeface="Assistant"/>
                <a:ea typeface="Assistant"/>
                <a:cs typeface="Assistant"/>
                <a:sym typeface="Assistant"/>
              </a:rPr>
              <a:t>            </a:t>
            </a:r>
            <a:endParaRPr>
              <a:solidFill>
                <a:schemeClr val="dk1"/>
              </a:solidFill>
              <a:latin typeface="Assistant"/>
              <a:ea typeface="Assistant"/>
              <a:cs typeface="Assistant"/>
              <a:sym typeface="Assistant"/>
            </a:endParaRPr>
          </a:p>
          <a:p>
            <a:pPr indent="0" lvl="0" marL="0" rtl="0" algn="l">
              <a:lnSpc>
                <a:spcPct val="115000"/>
              </a:lnSpc>
              <a:spcBef>
                <a:spcPts val="0"/>
              </a:spcBef>
              <a:spcAft>
                <a:spcPts val="0"/>
              </a:spcAft>
              <a:buNone/>
            </a:pPr>
            <a:r>
              <a:rPr lang="en">
                <a:solidFill>
                  <a:schemeClr val="dk1"/>
                </a:solidFill>
                <a:latin typeface="Assistant"/>
                <a:ea typeface="Assistant"/>
                <a:cs typeface="Assistant"/>
                <a:sym typeface="Assistant"/>
              </a:rPr>
              <a:t>            FADING – Rician and Rayleigh Fading Channels</a:t>
            </a:r>
            <a:endParaRPr>
              <a:solidFill>
                <a:schemeClr val="dk1"/>
              </a:solidFill>
              <a:latin typeface="Assistant"/>
              <a:ea typeface="Assistant"/>
              <a:cs typeface="Assistant"/>
              <a:sym typeface="Assistant"/>
            </a:endParaRPr>
          </a:p>
          <a:p>
            <a:pPr indent="0" lvl="0" marL="0" rtl="0" algn="l">
              <a:lnSpc>
                <a:spcPct val="115000"/>
              </a:lnSpc>
              <a:spcBef>
                <a:spcPts val="0"/>
              </a:spcBef>
              <a:spcAft>
                <a:spcPts val="0"/>
              </a:spcAft>
              <a:buNone/>
            </a:pPr>
            <a:r>
              <a:rPr lang="en">
                <a:solidFill>
                  <a:schemeClr val="dk1"/>
                </a:solidFill>
                <a:latin typeface="Assistant"/>
                <a:ea typeface="Assistant"/>
                <a:cs typeface="Assistant"/>
                <a:sym typeface="Assistant"/>
              </a:rPr>
              <a:t>            Selective Fading</a:t>
            </a:r>
            <a:endParaRPr>
              <a:solidFill>
                <a:schemeClr val="dk1"/>
              </a:solidFill>
              <a:latin typeface="Assistant"/>
              <a:ea typeface="Assistant"/>
              <a:cs typeface="Assistant"/>
              <a:sym typeface="Assistant"/>
            </a:endParaRPr>
          </a:p>
          <a:p>
            <a:pPr indent="0" lvl="0" marL="0" rtl="0" algn="l">
              <a:lnSpc>
                <a:spcPct val="115000"/>
              </a:lnSpc>
              <a:spcBef>
                <a:spcPts val="0"/>
              </a:spcBef>
              <a:spcAft>
                <a:spcPts val="0"/>
              </a:spcAft>
              <a:buNone/>
            </a:pPr>
            <a:r>
              <a:rPr lang="en">
                <a:solidFill>
                  <a:schemeClr val="dk1"/>
                </a:solidFill>
                <a:latin typeface="Assistant"/>
                <a:ea typeface="Assistant"/>
                <a:cs typeface="Assistant"/>
                <a:sym typeface="Assistant"/>
              </a:rPr>
              <a:t>            NOISES – AWGN , WGN , Random noises, BSC Noises</a:t>
            </a:r>
            <a:endParaRPr>
              <a:solidFill>
                <a:schemeClr val="dk1"/>
              </a:solidFill>
              <a:latin typeface="Assistant"/>
              <a:ea typeface="Assistant"/>
              <a:cs typeface="Assistant"/>
              <a:sym typeface="Assistant"/>
            </a:endParaRPr>
          </a:p>
          <a:p>
            <a:pPr indent="0" lvl="0" marL="0" rtl="0" algn="l">
              <a:lnSpc>
                <a:spcPct val="115000"/>
              </a:lnSpc>
              <a:spcBef>
                <a:spcPts val="0"/>
              </a:spcBef>
              <a:spcAft>
                <a:spcPts val="0"/>
              </a:spcAft>
              <a:buNone/>
            </a:pPr>
            <a:r>
              <a:rPr lang="en">
                <a:solidFill>
                  <a:schemeClr val="dk1"/>
                </a:solidFill>
                <a:latin typeface="Assistant"/>
                <a:ea typeface="Assistant"/>
                <a:cs typeface="Assistant"/>
                <a:sym typeface="Assistant"/>
              </a:rPr>
              <a:t>            OFFSETS – Sample rate offset and center frequency offset</a:t>
            </a:r>
            <a:endParaRPr>
              <a:solidFill>
                <a:schemeClr val="dk1"/>
              </a:solidFill>
              <a:latin typeface="Assistant"/>
              <a:ea typeface="Assistant"/>
              <a:cs typeface="Assistant"/>
              <a:sym typeface="Assistant"/>
            </a:endParaRPr>
          </a:p>
          <a:p>
            <a:pPr indent="0" lvl="0" marL="0" rtl="0" algn="l">
              <a:spcBef>
                <a:spcPts val="0"/>
              </a:spcBef>
              <a:spcAft>
                <a:spcPts val="0"/>
              </a:spcAft>
              <a:buNone/>
            </a:pPr>
            <a:r>
              <a:t/>
            </a:r>
            <a:endParaRPr>
              <a:solidFill>
                <a:schemeClr val="dk1"/>
              </a:solidFill>
              <a:latin typeface="Assistant"/>
              <a:ea typeface="Assistant"/>
              <a:cs typeface="Assistant"/>
              <a:sym typeface="Assistant"/>
            </a:endParaRPr>
          </a:p>
        </p:txBody>
      </p:sp>
      <p:sp>
        <p:nvSpPr>
          <p:cNvPr id="1229" name="Google Shape;1229;p54"/>
          <p:cNvSpPr txBox="1"/>
          <p:nvPr/>
        </p:nvSpPr>
        <p:spPr>
          <a:xfrm>
            <a:off x="5280550" y="721725"/>
            <a:ext cx="3764100" cy="1639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2"/>
                </a:solidFill>
                <a:latin typeface="Allerta Stencil"/>
                <a:ea typeface="Allerta Stencil"/>
                <a:cs typeface="Allerta Stencil"/>
                <a:sym typeface="Allerta Stencil"/>
              </a:rPr>
              <a:t>SAMPLES</a:t>
            </a:r>
            <a:r>
              <a:rPr lang="en">
                <a:solidFill>
                  <a:schemeClr val="dk1"/>
                </a:solidFill>
                <a:latin typeface="Assistant"/>
                <a:ea typeface="Assistant"/>
                <a:cs typeface="Assistant"/>
                <a:sym typeface="Assistant"/>
              </a:rPr>
              <a:t> : </a:t>
            </a:r>
            <a:endParaRPr>
              <a:solidFill>
                <a:schemeClr val="dk1"/>
              </a:solidFill>
              <a:latin typeface="Assistant"/>
              <a:ea typeface="Assistant"/>
              <a:cs typeface="Assistant"/>
              <a:sym typeface="Assistant"/>
            </a:endParaRPr>
          </a:p>
          <a:p>
            <a:pPr indent="0" lvl="0" marL="0" rtl="0" algn="l">
              <a:lnSpc>
                <a:spcPct val="115000"/>
              </a:lnSpc>
              <a:spcBef>
                <a:spcPts val="0"/>
              </a:spcBef>
              <a:spcAft>
                <a:spcPts val="0"/>
              </a:spcAft>
              <a:buNone/>
            </a:pPr>
            <a:r>
              <a:rPr lang="en">
                <a:solidFill>
                  <a:schemeClr val="dk1"/>
                </a:solidFill>
                <a:latin typeface="Assistant"/>
                <a:ea typeface="Assistant"/>
                <a:cs typeface="Assistant"/>
                <a:sym typeface="Assistant"/>
              </a:rPr>
              <a:t>      </a:t>
            </a:r>
            <a:endParaRPr>
              <a:solidFill>
                <a:schemeClr val="dk1"/>
              </a:solidFill>
              <a:latin typeface="Assistant"/>
              <a:ea typeface="Assistant"/>
              <a:cs typeface="Assistant"/>
              <a:sym typeface="Assistant"/>
            </a:endParaRPr>
          </a:p>
          <a:p>
            <a:pPr indent="0" lvl="0" marL="0" rtl="0" algn="l">
              <a:lnSpc>
                <a:spcPct val="115000"/>
              </a:lnSpc>
              <a:spcBef>
                <a:spcPts val="0"/>
              </a:spcBef>
              <a:spcAft>
                <a:spcPts val="0"/>
              </a:spcAft>
              <a:buNone/>
            </a:pPr>
            <a:r>
              <a:rPr lang="en">
                <a:solidFill>
                  <a:schemeClr val="dk1"/>
                </a:solidFill>
                <a:latin typeface="Assistant"/>
                <a:ea typeface="Assistant"/>
                <a:cs typeface="Assistant"/>
                <a:sym typeface="Assistant"/>
              </a:rPr>
              <a:t>         The dataset consists of nearly 1,200,000(1.2 million) samples of modulated signals with a signal to noise ratio ranging between </a:t>
            </a:r>
            <a:endParaRPr>
              <a:solidFill>
                <a:schemeClr val="dk1"/>
              </a:solidFill>
              <a:latin typeface="Assistant"/>
              <a:ea typeface="Assistant"/>
              <a:cs typeface="Assistant"/>
              <a:sym typeface="Assistant"/>
            </a:endParaRPr>
          </a:p>
          <a:p>
            <a:pPr indent="0" lvl="0" marL="0" rtl="0" algn="l">
              <a:lnSpc>
                <a:spcPct val="115000"/>
              </a:lnSpc>
              <a:spcBef>
                <a:spcPts val="0"/>
              </a:spcBef>
              <a:spcAft>
                <a:spcPts val="0"/>
              </a:spcAft>
              <a:buNone/>
            </a:pPr>
            <a:r>
              <a:rPr lang="en">
                <a:solidFill>
                  <a:schemeClr val="dk1"/>
                </a:solidFill>
                <a:latin typeface="Assistant"/>
                <a:ea typeface="Assistant"/>
                <a:cs typeface="Assistant"/>
                <a:sym typeface="Assistant"/>
              </a:rPr>
              <a:t>-22 dB and 18 dB.</a:t>
            </a:r>
            <a:endParaRPr>
              <a:solidFill>
                <a:schemeClr val="dk1"/>
              </a:solidFill>
              <a:latin typeface="Assistant"/>
              <a:ea typeface="Assistant"/>
              <a:cs typeface="Assistant"/>
              <a:sym typeface="Assistan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3" name="Shape 1233"/>
        <p:cNvGrpSpPr/>
        <p:nvPr/>
      </p:nvGrpSpPr>
      <p:grpSpPr>
        <a:xfrm>
          <a:off x="0" y="0"/>
          <a:ext cx="0" cy="0"/>
          <a:chOff x="0" y="0"/>
          <a:chExt cx="0" cy="0"/>
        </a:xfrm>
      </p:grpSpPr>
      <p:sp>
        <p:nvSpPr>
          <p:cNvPr id="1234" name="Google Shape;1234;p55"/>
          <p:cNvSpPr txBox="1"/>
          <p:nvPr>
            <p:ph type="ctrTitle"/>
          </p:nvPr>
        </p:nvSpPr>
        <p:spPr>
          <a:xfrm>
            <a:off x="327175" y="0"/>
            <a:ext cx="7704000" cy="141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700"/>
              <a:t>CHALLENGES FACED</a:t>
            </a:r>
            <a:endParaRPr sz="3700"/>
          </a:p>
        </p:txBody>
      </p:sp>
      <p:sp>
        <p:nvSpPr>
          <p:cNvPr id="1235" name="Google Shape;1235;p55"/>
          <p:cNvSpPr txBox="1"/>
          <p:nvPr/>
        </p:nvSpPr>
        <p:spPr>
          <a:xfrm>
            <a:off x="445925" y="1324675"/>
            <a:ext cx="8140200" cy="3601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solidFill>
                  <a:schemeClr val="dk2"/>
                </a:solidFill>
                <a:latin typeface="Assistant"/>
                <a:ea typeface="Assistant"/>
                <a:cs typeface="Assistant"/>
                <a:sym typeface="Assistant"/>
              </a:rPr>
              <a:t>Modern Communication uses IQ Signals</a:t>
            </a:r>
            <a:r>
              <a:rPr lang="en" sz="1500">
                <a:solidFill>
                  <a:schemeClr val="dk1"/>
                </a:solidFill>
                <a:latin typeface="Assistant"/>
                <a:ea typeface="Assistant"/>
                <a:cs typeface="Assistant"/>
                <a:sym typeface="Assistant"/>
              </a:rPr>
              <a:t>. Hence, we need to collect Data of IQ Signals with varying modulation techniques and noise effects. </a:t>
            </a:r>
            <a:endParaRPr sz="1500">
              <a:solidFill>
                <a:schemeClr val="dk1"/>
              </a:solidFill>
              <a:latin typeface="Assistant"/>
              <a:ea typeface="Assistant"/>
              <a:cs typeface="Assistant"/>
              <a:sym typeface="Assistant"/>
            </a:endParaRPr>
          </a:p>
          <a:p>
            <a:pPr indent="0" lvl="0" marL="457200" rtl="0" algn="l">
              <a:lnSpc>
                <a:spcPct val="115000"/>
              </a:lnSpc>
              <a:spcBef>
                <a:spcPts val="0"/>
              </a:spcBef>
              <a:spcAft>
                <a:spcPts val="0"/>
              </a:spcAft>
              <a:buNone/>
            </a:pPr>
            <a:r>
              <a:t/>
            </a:r>
            <a:endParaRPr sz="1500">
              <a:solidFill>
                <a:schemeClr val="dk1"/>
              </a:solidFill>
              <a:latin typeface="Assistant"/>
              <a:ea typeface="Assistant"/>
              <a:cs typeface="Assistant"/>
              <a:sym typeface="Assistant"/>
            </a:endParaRPr>
          </a:p>
          <a:p>
            <a:pPr indent="0" lvl="0" marL="0" rtl="0" algn="l">
              <a:lnSpc>
                <a:spcPct val="115000"/>
              </a:lnSpc>
              <a:spcBef>
                <a:spcPts val="0"/>
              </a:spcBef>
              <a:spcAft>
                <a:spcPts val="0"/>
              </a:spcAft>
              <a:buNone/>
            </a:pPr>
            <a:r>
              <a:rPr lang="en" sz="1500">
                <a:solidFill>
                  <a:schemeClr val="dk1"/>
                </a:solidFill>
                <a:latin typeface="Assistant"/>
                <a:ea typeface="Assistant"/>
                <a:cs typeface="Assistant"/>
                <a:sym typeface="Assistant"/>
              </a:rPr>
              <a:t>Our current Dataset was created by DeepSig, which works on using Machine Learning Algorithms for Wireless Signal Processing. </a:t>
            </a:r>
            <a:endParaRPr sz="1500">
              <a:solidFill>
                <a:schemeClr val="dk1"/>
              </a:solidFill>
              <a:latin typeface="Assistant"/>
              <a:ea typeface="Assistant"/>
              <a:cs typeface="Assistant"/>
              <a:sym typeface="Assistant"/>
            </a:endParaRPr>
          </a:p>
          <a:p>
            <a:pPr indent="0" lvl="0" marL="0" rtl="0" algn="l">
              <a:lnSpc>
                <a:spcPct val="115000"/>
              </a:lnSpc>
              <a:spcBef>
                <a:spcPts val="0"/>
              </a:spcBef>
              <a:spcAft>
                <a:spcPts val="0"/>
              </a:spcAft>
              <a:buNone/>
            </a:pPr>
            <a:r>
              <a:t/>
            </a:r>
            <a:endParaRPr sz="1500">
              <a:solidFill>
                <a:schemeClr val="dk1"/>
              </a:solidFill>
              <a:latin typeface="Assistant"/>
              <a:ea typeface="Assistant"/>
              <a:cs typeface="Assistant"/>
              <a:sym typeface="Assistant"/>
            </a:endParaRPr>
          </a:p>
          <a:p>
            <a:pPr indent="0" lvl="0" marL="0" rtl="0" algn="l">
              <a:lnSpc>
                <a:spcPct val="115000"/>
              </a:lnSpc>
              <a:spcBef>
                <a:spcPts val="0"/>
              </a:spcBef>
              <a:spcAft>
                <a:spcPts val="0"/>
              </a:spcAft>
              <a:buNone/>
            </a:pPr>
            <a:r>
              <a:rPr lang="en" sz="1500">
                <a:solidFill>
                  <a:schemeClr val="dk1"/>
                </a:solidFill>
                <a:latin typeface="Assistant"/>
                <a:ea typeface="Assistant"/>
                <a:cs typeface="Assistant"/>
                <a:sym typeface="Assistant"/>
              </a:rPr>
              <a:t>The Current Dataset was created in 2016, containing only 11 Classes of Modulation Techniques, on which our model has trained. </a:t>
            </a:r>
            <a:endParaRPr sz="1500">
              <a:solidFill>
                <a:schemeClr val="dk1"/>
              </a:solidFill>
              <a:latin typeface="Assistant"/>
              <a:ea typeface="Assistant"/>
              <a:cs typeface="Assistant"/>
              <a:sym typeface="Assistant"/>
            </a:endParaRPr>
          </a:p>
          <a:p>
            <a:pPr indent="0" lvl="0" marL="0" rtl="0" algn="l">
              <a:lnSpc>
                <a:spcPct val="115000"/>
              </a:lnSpc>
              <a:spcBef>
                <a:spcPts val="0"/>
              </a:spcBef>
              <a:spcAft>
                <a:spcPts val="0"/>
              </a:spcAft>
              <a:buNone/>
            </a:pPr>
            <a:r>
              <a:t/>
            </a:r>
            <a:endParaRPr sz="1500">
              <a:solidFill>
                <a:schemeClr val="dk1"/>
              </a:solidFill>
              <a:latin typeface="Assistant"/>
              <a:ea typeface="Assistant"/>
              <a:cs typeface="Assistant"/>
              <a:sym typeface="Assistant"/>
            </a:endParaRPr>
          </a:p>
          <a:p>
            <a:pPr indent="0" lvl="0" marL="0" rtl="0" algn="l">
              <a:lnSpc>
                <a:spcPct val="115000"/>
              </a:lnSpc>
              <a:spcBef>
                <a:spcPts val="0"/>
              </a:spcBef>
              <a:spcAft>
                <a:spcPts val="0"/>
              </a:spcAft>
              <a:buNone/>
            </a:pPr>
            <a:r>
              <a:rPr lang="en" sz="1500">
                <a:solidFill>
                  <a:schemeClr val="dk1"/>
                </a:solidFill>
                <a:latin typeface="Assistant"/>
                <a:ea typeface="Assistant"/>
                <a:cs typeface="Assistant"/>
                <a:sym typeface="Assistant"/>
              </a:rPr>
              <a:t>This dataset was created for early academic research work. There is a bigger dataset, RADIOML 2018.01A, which includes both synthetic simulated channel effects of 24 digital and analog modulation types which has been validated. </a:t>
            </a:r>
            <a:endParaRPr sz="1500">
              <a:solidFill>
                <a:schemeClr val="dk1"/>
              </a:solidFill>
              <a:latin typeface="Assistant"/>
              <a:ea typeface="Assistant"/>
              <a:cs typeface="Assistant"/>
              <a:sym typeface="Assistant"/>
            </a:endParaRPr>
          </a:p>
          <a:p>
            <a:pPr indent="0" lvl="0" marL="0" rtl="0" algn="l">
              <a:lnSpc>
                <a:spcPct val="115000"/>
              </a:lnSpc>
              <a:spcBef>
                <a:spcPts val="0"/>
              </a:spcBef>
              <a:spcAft>
                <a:spcPts val="0"/>
              </a:spcAft>
              <a:buNone/>
            </a:pPr>
            <a:r>
              <a:t/>
            </a:r>
            <a:endParaRPr sz="1500">
              <a:solidFill>
                <a:schemeClr val="dk1"/>
              </a:solidFill>
              <a:latin typeface="Assistant"/>
              <a:ea typeface="Assistant"/>
              <a:cs typeface="Assistant"/>
              <a:sym typeface="Assistan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9" name="Shape 1239"/>
        <p:cNvGrpSpPr/>
        <p:nvPr/>
      </p:nvGrpSpPr>
      <p:grpSpPr>
        <a:xfrm>
          <a:off x="0" y="0"/>
          <a:ext cx="0" cy="0"/>
          <a:chOff x="0" y="0"/>
          <a:chExt cx="0" cy="0"/>
        </a:xfrm>
      </p:grpSpPr>
      <p:sp>
        <p:nvSpPr>
          <p:cNvPr id="1240" name="Google Shape;1240;p56"/>
          <p:cNvSpPr txBox="1"/>
          <p:nvPr>
            <p:ph idx="8" type="title"/>
          </p:nvPr>
        </p:nvSpPr>
        <p:spPr>
          <a:xfrm>
            <a:off x="1025600" y="1929450"/>
            <a:ext cx="7178400" cy="128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700">
                <a:solidFill>
                  <a:schemeClr val="dk2"/>
                </a:solidFill>
              </a:rPr>
              <a:t>STAGE 2</a:t>
            </a:r>
            <a:endParaRPr sz="3700">
              <a:solidFill>
                <a:schemeClr val="dk2"/>
              </a:solidFill>
            </a:endParaRPr>
          </a:p>
          <a:p>
            <a:pPr indent="0" lvl="0" marL="0" rtl="0" algn="ctr">
              <a:spcBef>
                <a:spcPts val="0"/>
              </a:spcBef>
              <a:spcAft>
                <a:spcPts val="0"/>
              </a:spcAft>
              <a:buNone/>
            </a:pPr>
            <a:r>
              <a:t/>
            </a:r>
            <a:endParaRPr/>
          </a:p>
          <a:p>
            <a:pPr indent="0" lvl="0" marL="0" rtl="0" algn="ctr">
              <a:spcBef>
                <a:spcPts val="0"/>
              </a:spcBef>
              <a:spcAft>
                <a:spcPts val="0"/>
              </a:spcAft>
              <a:buNone/>
            </a:pPr>
            <a:r>
              <a:rPr lang="en"/>
              <a:t>(NEURAL NETWORK SELECTION)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4" name="Shape 1244"/>
        <p:cNvGrpSpPr/>
        <p:nvPr/>
      </p:nvGrpSpPr>
      <p:grpSpPr>
        <a:xfrm>
          <a:off x="0" y="0"/>
          <a:ext cx="0" cy="0"/>
          <a:chOff x="0" y="0"/>
          <a:chExt cx="0" cy="0"/>
        </a:xfrm>
      </p:grpSpPr>
      <p:sp>
        <p:nvSpPr>
          <p:cNvPr id="1245" name="Google Shape;1245;p57"/>
          <p:cNvSpPr txBox="1"/>
          <p:nvPr>
            <p:ph type="title"/>
          </p:nvPr>
        </p:nvSpPr>
        <p:spPr>
          <a:xfrm>
            <a:off x="1058025" y="256650"/>
            <a:ext cx="7730700" cy="160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100"/>
              <a:t>NEURAL NETWORK ARCHITECTURE</a:t>
            </a:r>
            <a:endParaRPr sz="3000"/>
          </a:p>
        </p:txBody>
      </p:sp>
      <p:sp>
        <p:nvSpPr>
          <p:cNvPr id="1246" name="Google Shape;1246;p57"/>
          <p:cNvSpPr txBox="1"/>
          <p:nvPr/>
        </p:nvSpPr>
        <p:spPr>
          <a:xfrm>
            <a:off x="274100" y="939500"/>
            <a:ext cx="5728200" cy="3409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1"/>
                </a:solidFill>
                <a:latin typeface="Assistant"/>
                <a:ea typeface="Assistant"/>
                <a:cs typeface="Assistant"/>
                <a:sym typeface="Assistant"/>
              </a:rPr>
              <a:t>Neural Network used for this signal modulation classification system is </a:t>
            </a:r>
            <a:r>
              <a:rPr lang="en">
                <a:solidFill>
                  <a:schemeClr val="dk2"/>
                </a:solidFill>
                <a:latin typeface="Assistant"/>
                <a:ea typeface="Assistant"/>
                <a:cs typeface="Assistant"/>
                <a:sym typeface="Assistant"/>
              </a:rPr>
              <a:t>CGR-DNN.</a:t>
            </a:r>
            <a:r>
              <a:rPr lang="en">
                <a:solidFill>
                  <a:schemeClr val="dk1"/>
                </a:solidFill>
                <a:latin typeface="Assistant"/>
                <a:ea typeface="Assistant"/>
                <a:cs typeface="Assistant"/>
                <a:sym typeface="Assistant"/>
              </a:rPr>
              <a:t> </a:t>
            </a:r>
            <a:endParaRPr>
              <a:solidFill>
                <a:schemeClr val="dk1"/>
              </a:solidFill>
              <a:latin typeface="Assistant"/>
              <a:ea typeface="Assistant"/>
              <a:cs typeface="Assistant"/>
              <a:sym typeface="Assistant"/>
            </a:endParaRPr>
          </a:p>
          <a:p>
            <a:pPr indent="0" lvl="0" marL="0" rtl="0" algn="l">
              <a:lnSpc>
                <a:spcPct val="115000"/>
              </a:lnSpc>
              <a:spcBef>
                <a:spcPts val="0"/>
              </a:spcBef>
              <a:spcAft>
                <a:spcPts val="0"/>
              </a:spcAft>
              <a:buNone/>
            </a:pPr>
            <a:r>
              <a:t/>
            </a:r>
            <a:endParaRPr>
              <a:solidFill>
                <a:schemeClr val="dk1"/>
              </a:solidFill>
              <a:latin typeface="Assistant"/>
              <a:ea typeface="Assistant"/>
              <a:cs typeface="Assistant"/>
              <a:sym typeface="Assistant"/>
            </a:endParaRPr>
          </a:p>
          <a:p>
            <a:pPr indent="0" lvl="0" marL="0" rtl="0" algn="l">
              <a:lnSpc>
                <a:spcPct val="115000"/>
              </a:lnSpc>
              <a:spcBef>
                <a:spcPts val="0"/>
              </a:spcBef>
              <a:spcAft>
                <a:spcPts val="0"/>
              </a:spcAft>
              <a:buNone/>
            </a:pPr>
            <a:r>
              <a:rPr lang="en">
                <a:solidFill>
                  <a:schemeClr val="dk1"/>
                </a:solidFill>
                <a:latin typeface="Assistant"/>
                <a:ea typeface="Assistant"/>
                <a:cs typeface="Assistant"/>
                <a:sym typeface="Assistant"/>
              </a:rPr>
              <a:t>It stands for </a:t>
            </a:r>
            <a:r>
              <a:rPr lang="en">
                <a:solidFill>
                  <a:schemeClr val="dk2"/>
                </a:solidFill>
                <a:latin typeface="Assistant"/>
                <a:ea typeface="Assistant"/>
                <a:cs typeface="Assistant"/>
                <a:sym typeface="Assistant"/>
              </a:rPr>
              <a:t>Convoluted Gated Recurrent Deep Neural Network.</a:t>
            </a:r>
            <a:endParaRPr>
              <a:solidFill>
                <a:schemeClr val="dk2"/>
              </a:solidFill>
              <a:latin typeface="Assistant"/>
              <a:ea typeface="Assistant"/>
              <a:cs typeface="Assistant"/>
              <a:sym typeface="Assistant"/>
            </a:endParaRPr>
          </a:p>
          <a:p>
            <a:pPr indent="0" lvl="0" marL="0" rtl="0" algn="l">
              <a:lnSpc>
                <a:spcPct val="115000"/>
              </a:lnSpc>
              <a:spcBef>
                <a:spcPts val="0"/>
              </a:spcBef>
              <a:spcAft>
                <a:spcPts val="0"/>
              </a:spcAft>
              <a:buNone/>
            </a:pPr>
            <a:r>
              <a:t/>
            </a:r>
            <a:endParaRPr>
              <a:solidFill>
                <a:schemeClr val="dk1"/>
              </a:solidFill>
              <a:latin typeface="Assistant"/>
              <a:ea typeface="Assistant"/>
              <a:cs typeface="Assistant"/>
              <a:sym typeface="Assistant"/>
            </a:endParaRPr>
          </a:p>
          <a:p>
            <a:pPr indent="0" lvl="0" marL="0" rtl="0" algn="l">
              <a:lnSpc>
                <a:spcPct val="115000"/>
              </a:lnSpc>
              <a:spcBef>
                <a:spcPts val="0"/>
              </a:spcBef>
              <a:spcAft>
                <a:spcPts val="0"/>
              </a:spcAft>
              <a:buNone/>
            </a:pPr>
            <a:r>
              <a:rPr lang="en">
                <a:solidFill>
                  <a:schemeClr val="dk1"/>
                </a:solidFill>
                <a:latin typeface="Assistant"/>
                <a:ea typeface="Assistant"/>
                <a:cs typeface="Assistant"/>
                <a:sym typeface="Assistant"/>
              </a:rPr>
              <a:t>It is a </a:t>
            </a:r>
            <a:r>
              <a:rPr lang="en">
                <a:solidFill>
                  <a:schemeClr val="dk2"/>
                </a:solidFill>
                <a:latin typeface="Assistant"/>
                <a:ea typeface="Assistant"/>
                <a:cs typeface="Assistant"/>
                <a:sym typeface="Assistant"/>
              </a:rPr>
              <a:t>hybrid neural architecture</a:t>
            </a:r>
            <a:r>
              <a:rPr lang="en">
                <a:solidFill>
                  <a:schemeClr val="dk1"/>
                </a:solidFill>
                <a:latin typeface="Assistant"/>
                <a:ea typeface="Assistant"/>
                <a:cs typeface="Assistant"/>
                <a:sym typeface="Assistant"/>
              </a:rPr>
              <a:t> that is a modification of the common DNN. It consists of a Gated Recurrent Unit ( GRU ) followed by a Gaussian Dropout layer in between the 1D convolution layers.</a:t>
            </a:r>
            <a:endParaRPr>
              <a:solidFill>
                <a:schemeClr val="dk1"/>
              </a:solidFill>
              <a:latin typeface="Assistant"/>
              <a:ea typeface="Assistant"/>
              <a:cs typeface="Assistant"/>
              <a:sym typeface="Assistant"/>
            </a:endParaRPr>
          </a:p>
          <a:p>
            <a:pPr indent="0" lvl="0" marL="0" rtl="0" algn="l">
              <a:lnSpc>
                <a:spcPct val="115000"/>
              </a:lnSpc>
              <a:spcBef>
                <a:spcPts val="0"/>
              </a:spcBef>
              <a:spcAft>
                <a:spcPts val="0"/>
              </a:spcAft>
              <a:buNone/>
            </a:pPr>
            <a:r>
              <a:t/>
            </a:r>
            <a:endParaRPr>
              <a:solidFill>
                <a:schemeClr val="dk1"/>
              </a:solidFill>
              <a:latin typeface="Assistant"/>
              <a:ea typeface="Assistant"/>
              <a:cs typeface="Assistant"/>
              <a:sym typeface="Assistant"/>
            </a:endParaRPr>
          </a:p>
          <a:p>
            <a:pPr indent="0" lvl="0" marL="0" rtl="0" algn="l">
              <a:lnSpc>
                <a:spcPct val="115000"/>
              </a:lnSpc>
              <a:spcBef>
                <a:spcPts val="0"/>
              </a:spcBef>
              <a:spcAft>
                <a:spcPts val="0"/>
              </a:spcAft>
              <a:buNone/>
            </a:pPr>
            <a:r>
              <a:rPr lang="en">
                <a:solidFill>
                  <a:schemeClr val="dk2"/>
                </a:solidFill>
                <a:latin typeface="Allerta Stencil"/>
                <a:ea typeface="Allerta Stencil"/>
                <a:cs typeface="Allerta Stencil"/>
                <a:sym typeface="Allerta Stencil"/>
              </a:rPr>
              <a:t>WHY THIS?</a:t>
            </a:r>
            <a:endParaRPr>
              <a:solidFill>
                <a:schemeClr val="dk2"/>
              </a:solidFill>
              <a:latin typeface="Allerta Stencil"/>
              <a:ea typeface="Allerta Stencil"/>
              <a:cs typeface="Allerta Stencil"/>
              <a:sym typeface="Allerta Stencil"/>
            </a:endParaRPr>
          </a:p>
          <a:p>
            <a:pPr indent="-317500" lvl="0" marL="457200" rtl="0" algn="l">
              <a:lnSpc>
                <a:spcPct val="115000"/>
              </a:lnSpc>
              <a:spcBef>
                <a:spcPts val="0"/>
              </a:spcBef>
              <a:spcAft>
                <a:spcPts val="0"/>
              </a:spcAft>
              <a:buClr>
                <a:srgbClr val="F2F2F2"/>
              </a:buClr>
              <a:buSzPts val="1400"/>
              <a:buFont typeface="Allerta Stencil"/>
              <a:buChar char="●"/>
            </a:pPr>
            <a:r>
              <a:rPr lang="en" sz="1500">
                <a:solidFill>
                  <a:srgbClr val="FFFFFF"/>
                </a:solidFill>
              </a:rPr>
              <a:t>it has </a:t>
            </a:r>
            <a:r>
              <a:rPr lang="en" sz="1500">
                <a:solidFill>
                  <a:srgbClr val="FDB409"/>
                </a:solidFill>
              </a:rPr>
              <a:t>very less nodal parameters</a:t>
            </a:r>
            <a:r>
              <a:rPr lang="en" sz="1500">
                <a:solidFill>
                  <a:srgbClr val="FFFFFF"/>
                </a:solidFill>
              </a:rPr>
              <a:t> </a:t>
            </a:r>
            <a:endParaRPr sz="1500">
              <a:solidFill>
                <a:srgbClr val="FFFFFF"/>
              </a:solidFill>
            </a:endParaRPr>
          </a:p>
          <a:p>
            <a:pPr indent="-317500" lvl="0" marL="457200" rtl="0" algn="l">
              <a:lnSpc>
                <a:spcPct val="115000"/>
              </a:lnSpc>
              <a:spcBef>
                <a:spcPts val="0"/>
              </a:spcBef>
              <a:spcAft>
                <a:spcPts val="0"/>
              </a:spcAft>
              <a:buClr>
                <a:srgbClr val="F2F2F2"/>
              </a:buClr>
              <a:buSzPts val="1400"/>
              <a:buFont typeface="Allerta Stencil"/>
              <a:buChar char="●"/>
            </a:pPr>
            <a:r>
              <a:rPr lang="en" sz="1500">
                <a:solidFill>
                  <a:srgbClr val="FDB409"/>
                </a:solidFill>
              </a:rPr>
              <a:t>the accuracy of the output </a:t>
            </a:r>
            <a:r>
              <a:rPr lang="en" sz="1500">
                <a:solidFill>
                  <a:srgbClr val="F2F2F2"/>
                </a:solidFill>
              </a:rPr>
              <a:t>is better</a:t>
            </a:r>
            <a:r>
              <a:rPr lang="en" sz="1500">
                <a:solidFill>
                  <a:srgbClr val="FDB409"/>
                </a:solidFill>
              </a:rPr>
              <a:t> </a:t>
            </a:r>
            <a:r>
              <a:rPr lang="en" sz="1500">
                <a:solidFill>
                  <a:srgbClr val="FFFFFF"/>
                </a:solidFill>
              </a:rPr>
              <a:t>than regular DNN.</a:t>
            </a:r>
            <a:endParaRPr>
              <a:solidFill>
                <a:srgbClr val="F2F2F2"/>
              </a:solidFill>
              <a:latin typeface="Allerta Stencil"/>
              <a:ea typeface="Allerta Stencil"/>
              <a:cs typeface="Allerta Stencil"/>
              <a:sym typeface="Allerta Stencil"/>
            </a:endParaRPr>
          </a:p>
          <a:p>
            <a:pPr indent="0" lvl="0" marL="0" rtl="0" algn="l">
              <a:spcBef>
                <a:spcPts val="0"/>
              </a:spcBef>
              <a:spcAft>
                <a:spcPts val="0"/>
              </a:spcAft>
              <a:buNone/>
            </a:pPr>
            <a:r>
              <a:t/>
            </a:r>
            <a:endParaRPr>
              <a:solidFill>
                <a:schemeClr val="dk1"/>
              </a:solidFill>
              <a:latin typeface="Assistant"/>
              <a:ea typeface="Assistant"/>
              <a:cs typeface="Assistant"/>
              <a:sym typeface="Assistant"/>
            </a:endParaRPr>
          </a:p>
        </p:txBody>
      </p:sp>
      <p:pic>
        <p:nvPicPr>
          <p:cNvPr id="1247" name="Google Shape;1247;p57"/>
          <p:cNvPicPr preferRelativeResize="0"/>
          <p:nvPr/>
        </p:nvPicPr>
        <p:blipFill>
          <a:blip r:embed="rId3">
            <a:alphaModFix/>
          </a:blip>
          <a:stretch>
            <a:fillRect/>
          </a:stretch>
        </p:blipFill>
        <p:spPr>
          <a:xfrm>
            <a:off x="5834950" y="1079775"/>
            <a:ext cx="2836900" cy="2693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1" name="Shape 1251"/>
        <p:cNvGrpSpPr/>
        <p:nvPr/>
      </p:nvGrpSpPr>
      <p:grpSpPr>
        <a:xfrm>
          <a:off x="0" y="0"/>
          <a:ext cx="0" cy="0"/>
          <a:chOff x="0" y="0"/>
          <a:chExt cx="0" cy="0"/>
        </a:xfrm>
      </p:grpSpPr>
      <p:sp>
        <p:nvSpPr>
          <p:cNvPr id="1252" name="Google Shape;1252;p58"/>
          <p:cNvSpPr txBox="1"/>
          <p:nvPr>
            <p:ph idx="1" type="subTitle"/>
          </p:nvPr>
        </p:nvSpPr>
        <p:spPr>
          <a:xfrm>
            <a:off x="619500" y="1705550"/>
            <a:ext cx="7621200" cy="22776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1800"/>
              <a:t>CGR-DNN can achieve better accuracy compared to this.</a:t>
            </a:r>
            <a:endParaRPr sz="1800"/>
          </a:p>
          <a:p>
            <a:pPr indent="-355600" lvl="0" marL="457200" rtl="0" algn="l">
              <a:spcBef>
                <a:spcPts val="0"/>
              </a:spcBef>
              <a:spcAft>
                <a:spcPts val="0"/>
              </a:spcAft>
              <a:buSzPts val="2000"/>
              <a:buChar char="●"/>
            </a:pPr>
            <a:r>
              <a:rPr lang="en" sz="1800"/>
              <a:t>Requires more t</a:t>
            </a:r>
            <a:r>
              <a:rPr lang="en" sz="1800"/>
              <a:t>ime for training datasets.</a:t>
            </a:r>
            <a:endParaRPr sz="1800"/>
          </a:p>
          <a:p>
            <a:pPr indent="-355600" lvl="0" marL="457200" rtl="0" algn="l">
              <a:spcBef>
                <a:spcPts val="0"/>
              </a:spcBef>
              <a:spcAft>
                <a:spcPts val="0"/>
              </a:spcAft>
              <a:buSzPts val="2000"/>
              <a:buChar char="●"/>
            </a:pPr>
            <a:r>
              <a:rPr lang="en" sz="1800"/>
              <a:t>Hls implementation problems like </a:t>
            </a:r>
            <a:r>
              <a:rPr lang="en" sz="1800">
                <a:solidFill>
                  <a:schemeClr val="dk2"/>
                </a:solidFill>
              </a:rPr>
              <a:t>environment path setting</a:t>
            </a:r>
            <a:endParaRPr sz="1800">
              <a:solidFill>
                <a:schemeClr val="dk2"/>
              </a:solidFill>
            </a:endParaRPr>
          </a:p>
          <a:p>
            <a:pPr indent="-355600" lvl="0" marL="457200" rtl="0" algn="l">
              <a:spcBef>
                <a:spcPts val="0"/>
              </a:spcBef>
              <a:spcAft>
                <a:spcPts val="0"/>
              </a:spcAft>
              <a:buSzPts val="2000"/>
              <a:buChar char="●"/>
            </a:pPr>
            <a:r>
              <a:rPr lang="en" sz="1800"/>
              <a:t>Not compatible for wide range of signal modulation schemes (does not support ).</a:t>
            </a:r>
            <a:endParaRPr sz="1800"/>
          </a:p>
          <a:p>
            <a:pPr indent="-355600" lvl="0" marL="457200" rtl="0" algn="l">
              <a:spcBef>
                <a:spcPts val="0"/>
              </a:spcBef>
              <a:spcAft>
                <a:spcPts val="0"/>
              </a:spcAft>
              <a:buSzPts val="2000"/>
              <a:buChar char="●"/>
            </a:pPr>
            <a:r>
              <a:rPr lang="en" sz="1800"/>
              <a:t>Version compatibility.</a:t>
            </a:r>
            <a:endParaRPr sz="1800"/>
          </a:p>
        </p:txBody>
      </p:sp>
      <p:sp>
        <p:nvSpPr>
          <p:cNvPr id="1253" name="Google Shape;1253;p58"/>
          <p:cNvSpPr txBox="1"/>
          <p:nvPr>
            <p:ph type="title"/>
          </p:nvPr>
        </p:nvSpPr>
        <p:spPr>
          <a:xfrm>
            <a:off x="372825" y="329725"/>
            <a:ext cx="8479800" cy="160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not DNN (Deep Neural Network)?</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7" name="Shape 1257"/>
        <p:cNvGrpSpPr/>
        <p:nvPr/>
      </p:nvGrpSpPr>
      <p:grpSpPr>
        <a:xfrm>
          <a:off x="0" y="0"/>
          <a:ext cx="0" cy="0"/>
          <a:chOff x="0" y="0"/>
          <a:chExt cx="0" cy="0"/>
        </a:xfrm>
      </p:grpSpPr>
      <p:sp>
        <p:nvSpPr>
          <p:cNvPr id="1258" name="Google Shape;1258;p59"/>
          <p:cNvSpPr txBox="1"/>
          <p:nvPr>
            <p:ph type="title"/>
          </p:nvPr>
        </p:nvSpPr>
        <p:spPr>
          <a:xfrm>
            <a:off x="712050" y="-510050"/>
            <a:ext cx="8195400" cy="2545800"/>
          </a:xfrm>
          <a:prstGeom prst="rect">
            <a:avLst/>
          </a:prstGeom>
          <a:effectLst>
            <a:outerShdw blurRad="85725"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3400"/>
              <a:t> NEURAL NETWORK ARCHITECTURE</a:t>
            </a:r>
            <a:endParaRPr sz="3600"/>
          </a:p>
        </p:txBody>
      </p:sp>
      <p:pic>
        <p:nvPicPr>
          <p:cNvPr id="1259" name="Google Shape;1259;p59"/>
          <p:cNvPicPr preferRelativeResize="0"/>
          <p:nvPr/>
        </p:nvPicPr>
        <p:blipFill>
          <a:blip r:embed="rId3">
            <a:alphaModFix/>
          </a:blip>
          <a:stretch>
            <a:fillRect/>
          </a:stretch>
        </p:blipFill>
        <p:spPr>
          <a:xfrm>
            <a:off x="152400" y="1464350"/>
            <a:ext cx="8839197" cy="221481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3" name="Shape 1263"/>
        <p:cNvGrpSpPr/>
        <p:nvPr/>
      </p:nvGrpSpPr>
      <p:grpSpPr>
        <a:xfrm>
          <a:off x="0" y="0"/>
          <a:ext cx="0" cy="0"/>
          <a:chOff x="0" y="0"/>
          <a:chExt cx="0" cy="0"/>
        </a:xfrm>
      </p:grpSpPr>
      <p:pic>
        <p:nvPicPr>
          <p:cNvPr id="1264" name="Google Shape;1264;p60"/>
          <p:cNvPicPr preferRelativeResize="0"/>
          <p:nvPr/>
        </p:nvPicPr>
        <p:blipFill>
          <a:blip r:embed="rId3">
            <a:alphaModFix/>
          </a:blip>
          <a:stretch>
            <a:fillRect/>
          </a:stretch>
        </p:blipFill>
        <p:spPr>
          <a:xfrm>
            <a:off x="1845450" y="938500"/>
            <a:ext cx="5042999" cy="3854525"/>
          </a:xfrm>
          <a:prstGeom prst="rect">
            <a:avLst/>
          </a:prstGeom>
          <a:noFill/>
          <a:ln>
            <a:noFill/>
          </a:ln>
        </p:spPr>
      </p:pic>
      <p:sp>
        <p:nvSpPr>
          <p:cNvPr id="1265" name="Google Shape;1265;p60"/>
          <p:cNvSpPr txBox="1"/>
          <p:nvPr/>
        </p:nvSpPr>
        <p:spPr>
          <a:xfrm>
            <a:off x="1875750" y="127700"/>
            <a:ext cx="82314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600">
                <a:solidFill>
                  <a:schemeClr val="dk1"/>
                </a:solidFill>
                <a:latin typeface="Allerta Stencil"/>
                <a:ea typeface="Allerta Stencil"/>
                <a:cs typeface="Allerta Stencil"/>
                <a:sym typeface="Allerta Stencil"/>
              </a:rPr>
              <a:t>CGR-DNN LAYERS AND SIZES</a:t>
            </a:r>
            <a:endParaRPr sz="2800">
              <a:solidFill>
                <a:schemeClr val="dk1"/>
              </a:solidFill>
              <a:latin typeface="Allerta Stencil"/>
              <a:ea typeface="Allerta Stencil"/>
              <a:cs typeface="Allerta Stencil"/>
              <a:sym typeface="Allerta Stenci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9" name="Shape 1269"/>
        <p:cNvGrpSpPr/>
        <p:nvPr/>
      </p:nvGrpSpPr>
      <p:grpSpPr>
        <a:xfrm>
          <a:off x="0" y="0"/>
          <a:ext cx="0" cy="0"/>
          <a:chOff x="0" y="0"/>
          <a:chExt cx="0" cy="0"/>
        </a:xfrm>
      </p:grpSpPr>
      <p:sp>
        <p:nvSpPr>
          <p:cNvPr id="1270" name="Google Shape;1270;p61"/>
          <p:cNvSpPr txBox="1"/>
          <p:nvPr>
            <p:ph idx="4294967295" type="title"/>
          </p:nvPr>
        </p:nvSpPr>
        <p:spPr>
          <a:xfrm>
            <a:off x="1263150" y="1728450"/>
            <a:ext cx="7178400" cy="128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700">
                <a:solidFill>
                  <a:schemeClr val="dk2"/>
                </a:solidFill>
              </a:rPr>
              <a:t>                STAGE 3</a:t>
            </a:r>
            <a:endParaRPr sz="3700">
              <a:solidFill>
                <a:schemeClr val="dk2"/>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(TRAINING THE MODEL-</a:t>
            </a:r>
            <a:r>
              <a:rPr lang="en" sz="2500"/>
              <a:t>most crucial stage</a:t>
            </a:r>
            <a:r>
              <a:rPr lang="en"/>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0" name="Shape 1160"/>
        <p:cNvGrpSpPr/>
        <p:nvPr/>
      </p:nvGrpSpPr>
      <p:grpSpPr>
        <a:xfrm>
          <a:off x="0" y="0"/>
          <a:ext cx="0" cy="0"/>
          <a:chOff x="0" y="0"/>
          <a:chExt cx="0" cy="0"/>
        </a:xfrm>
      </p:grpSpPr>
      <p:sp>
        <p:nvSpPr>
          <p:cNvPr id="1161" name="Google Shape;1161;p44"/>
          <p:cNvSpPr txBox="1"/>
          <p:nvPr>
            <p:ph idx="1" type="subTitle"/>
          </p:nvPr>
        </p:nvSpPr>
        <p:spPr>
          <a:xfrm>
            <a:off x="1634700" y="2921238"/>
            <a:ext cx="5874600" cy="740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This can be the part of the presentation where you introduce yourself, write your email…</a:t>
            </a:r>
            <a:endParaRPr/>
          </a:p>
        </p:txBody>
      </p:sp>
      <p:sp>
        <p:nvSpPr>
          <p:cNvPr id="1162" name="Google Shape;1162;p44"/>
          <p:cNvSpPr txBox="1"/>
          <p:nvPr>
            <p:ph type="title"/>
          </p:nvPr>
        </p:nvSpPr>
        <p:spPr>
          <a:xfrm>
            <a:off x="1634700" y="1482138"/>
            <a:ext cx="5874600" cy="1439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WHOA!</a:t>
            </a:r>
            <a:endParaRPr/>
          </a:p>
        </p:txBody>
      </p:sp>
      <p:sp>
        <p:nvSpPr>
          <p:cNvPr id="1163" name="Google Shape;1163;p44"/>
          <p:cNvSpPr/>
          <p:nvPr/>
        </p:nvSpPr>
        <p:spPr>
          <a:xfrm>
            <a:off x="2013075" y="331550"/>
            <a:ext cx="4089600" cy="450600"/>
          </a:xfrm>
          <a:prstGeom prst="hexagon">
            <a:avLst>
              <a:gd fmla="val 25000" name="adj"/>
              <a:gd fmla="val 115470" name="vf"/>
            </a:avLst>
          </a:prstGeom>
          <a:solidFill>
            <a:schemeClr val="lt1"/>
          </a:solidFill>
          <a:ln>
            <a:noFill/>
          </a:ln>
          <a:effectLst>
            <a:outerShdw blurRad="214313"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64" name="Google Shape;1164;p44"/>
          <p:cNvSpPr txBox="1"/>
          <p:nvPr/>
        </p:nvSpPr>
        <p:spPr>
          <a:xfrm>
            <a:off x="3123850" y="310550"/>
            <a:ext cx="5262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1"/>
                </a:solidFill>
                <a:latin typeface="Allerta Stencil"/>
                <a:ea typeface="Allerta Stencil"/>
                <a:cs typeface="Allerta Stencil"/>
                <a:sym typeface="Allerta Stencil"/>
              </a:rPr>
              <a:t>FLOW CHART</a:t>
            </a:r>
            <a:endParaRPr sz="2000">
              <a:solidFill>
                <a:schemeClr val="dk1"/>
              </a:solidFill>
              <a:latin typeface="Allerta Stencil"/>
              <a:ea typeface="Allerta Stencil"/>
              <a:cs typeface="Allerta Stencil"/>
              <a:sym typeface="Allerta Stencil"/>
            </a:endParaRPr>
          </a:p>
        </p:txBody>
      </p:sp>
      <p:pic>
        <p:nvPicPr>
          <p:cNvPr id="1165" name="Google Shape;1165;p44"/>
          <p:cNvPicPr preferRelativeResize="0"/>
          <p:nvPr/>
        </p:nvPicPr>
        <p:blipFill>
          <a:blip r:embed="rId3">
            <a:alphaModFix/>
          </a:blip>
          <a:stretch>
            <a:fillRect/>
          </a:stretch>
        </p:blipFill>
        <p:spPr>
          <a:xfrm>
            <a:off x="-54825" y="0"/>
            <a:ext cx="9198825" cy="5143500"/>
          </a:xfrm>
          <a:prstGeom prst="rect">
            <a:avLst/>
          </a:prstGeom>
          <a:noFill/>
          <a:ln>
            <a:noFill/>
          </a:ln>
        </p:spPr>
      </p:pic>
      <p:sp>
        <p:nvSpPr>
          <p:cNvPr id="1166" name="Google Shape;1166;p44"/>
          <p:cNvSpPr/>
          <p:nvPr/>
        </p:nvSpPr>
        <p:spPr>
          <a:xfrm>
            <a:off x="2013075" y="331550"/>
            <a:ext cx="4089600" cy="450600"/>
          </a:xfrm>
          <a:prstGeom prst="hexagon">
            <a:avLst>
              <a:gd fmla="val 25000" name="adj"/>
              <a:gd fmla="val 115470" name="vf"/>
            </a:avLst>
          </a:prstGeom>
          <a:solidFill>
            <a:schemeClr val="lt1"/>
          </a:solidFill>
          <a:ln>
            <a:noFill/>
          </a:ln>
          <a:effectLst>
            <a:outerShdw blurRad="214313"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67" name="Google Shape;1167;p44"/>
          <p:cNvSpPr txBox="1"/>
          <p:nvPr/>
        </p:nvSpPr>
        <p:spPr>
          <a:xfrm>
            <a:off x="3123850" y="310550"/>
            <a:ext cx="5262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1"/>
                </a:solidFill>
                <a:latin typeface="Allerta Stencil"/>
                <a:ea typeface="Allerta Stencil"/>
                <a:cs typeface="Allerta Stencil"/>
                <a:sym typeface="Allerta Stencil"/>
              </a:rPr>
              <a:t>FLOW CHART</a:t>
            </a:r>
            <a:endParaRPr sz="2000">
              <a:solidFill>
                <a:schemeClr val="dk1"/>
              </a:solidFill>
              <a:latin typeface="Allerta Stencil"/>
              <a:ea typeface="Allerta Stencil"/>
              <a:cs typeface="Allerta Stencil"/>
              <a:sym typeface="Allerta Stenci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4" name="Shape 1274"/>
        <p:cNvGrpSpPr/>
        <p:nvPr/>
      </p:nvGrpSpPr>
      <p:grpSpPr>
        <a:xfrm>
          <a:off x="0" y="0"/>
          <a:ext cx="0" cy="0"/>
          <a:chOff x="0" y="0"/>
          <a:chExt cx="0" cy="0"/>
        </a:xfrm>
      </p:grpSpPr>
      <p:grpSp>
        <p:nvGrpSpPr>
          <p:cNvPr id="1275" name="Google Shape;1275;p62"/>
          <p:cNvGrpSpPr/>
          <p:nvPr/>
        </p:nvGrpSpPr>
        <p:grpSpPr>
          <a:xfrm>
            <a:off x="5262401" y="1362833"/>
            <a:ext cx="2996128" cy="3378615"/>
            <a:chOff x="-3690700" y="1231825"/>
            <a:chExt cx="3561731" cy="2417787"/>
          </a:xfrm>
        </p:grpSpPr>
        <p:sp>
          <p:nvSpPr>
            <p:cNvPr id="1276" name="Google Shape;1276;p62"/>
            <p:cNvSpPr/>
            <p:nvPr/>
          </p:nvSpPr>
          <p:spPr>
            <a:xfrm>
              <a:off x="-2338175" y="3276325"/>
              <a:ext cx="929230" cy="277702"/>
            </a:xfrm>
            <a:custGeom>
              <a:rect b="b" l="l" r="r" t="t"/>
              <a:pathLst>
                <a:path extrusionOk="0" h="6902" w="14652">
                  <a:moveTo>
                    <a:pt x="1570" y="1"/>
                  </a:moveTo>
                  <a:lnTo>
                    <a:pt x="1258" y="1372"/>
                  </a:lnTo>
                  <a:lnTo>
                    <a:pt x="0" y="6902"/>
                  </a:lnTo>
                  <a:lnTo>
                    <a:pt x="14651" y="6902"/>
                  </a:lnTo>
                  <a:lnTo>
                    <a:pt x="13394" y="1372"/>
                  </a:lnTo>
                  <a:lnTo>
                    <a:pt x="13081" y="1"/>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62"/>
            <p:cNvSpPr/>
            <p:nvPr/>
          </p:nvSpPr>
          <p:spPr>
            <a:xfrm>
              <a:off x="-2594328" y="3554027"/>
              <a:ext cx="1441473" cy="95585"/>
            </a:xfrm>
            <a:custGeom>
              <a:rect b="b" l="l" r="r" t="t"/>
              <a:pathLst>
                <a:path extrusionOk="0" h="1544" w="22729">
                  <a:moveTo>
                    <a:pt x="10" y="0"/>
                  </a:moveTo>
                  <a:cubicBezTo>
                    <a:pt x="5" y="0"/>
                    <a:pt x="1" y="4"/>
                    <a:pt x="1" y="10"/>
                  </a:cubicBezTo>
                  <a:lnTo>
                    <a:pt x="1" y="1535"/>
                  </a:lnTo>
                  <a:cubicBezTo>
                    <a:pt x="1" y="1540"/>
                    <a:pt x="5" y="1543"/>
                    <a:pt x="10" y="1543"/>
                  </a:cubicBezTo>
                  <a:lnTo>
                    <a:pt x="22719" y="1543"/>
                  </a:lnTo>
                  <a:cubicBezTo>
                    <a:pt x="22725" y="1543"/>
                    <a:pt x="22729" y="1540"/>
                    <a:pt x="22729" y="1535"/>
                  </a:cubicBezTo>
                  <a:lnTo>
                    <a:pt x="22729" y="10"/>
                  </a:lnTo>
                  <a:cubicBezTo>
                    <a:pt x="22728" y="4"/>
                    <a:pt x="22725" y="0"/>
                    <a:pt x="22719"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62"/>
            <p:cNvSpPr/>
            <p:nvPr/>
          </p:nvSpPr>
          <p:spPr>
            <a:xfrm>
              <a:off x="-3690700" y="1231825"/>
              <a:ext cx="3561731" cy="2044495"/>
            </a:xfrm>
            <a:custGeom>
              <a:rect b="b" l="l" r="r" t="t"/>
              <a:pathLst>
                <a:path extrusionOk="0" h="33025" w="56161">
                  <a:moveTo>
                    <a:pt x="1905" y="0"/>
                  </a:moveTo>
                  <a:cubicBezTo>
                    <a:pt x="854" y="0"/>
                    <a:pt x="1" y="854"/>
                    <a:pt x="1" y="1906"/>
                  </a:cubicBezTo>
                  <a:lnTo>
                    <a:pt x="1" y="31120"/>
                  </a:lnTo>
                  <a:cubicBezTo>
                    <a:pt x="1" y="32171"/>
                    <a:pt x="854" y="33025"/>
                    <a:pt x="1905" y="33025"/>
                  </a:cubicBezTo>
                  <a:lnTo>
                    <a:pt x="54255" y="33025"/>
                  </a:lnTo>
                  <a:cubicBezTo>
                    <a:pt x="55306" y="33025"/>
                    <a:pt x="56161" y="32171"/>
                    <a:pt x="56161" y="31120"/>
                  </a:cubicBezTo>
                  <a:lnTo>
                    <a:pt x="56161" y="1906"/>
                  </a:lnTo>
                  <a:cubicBezTo>
                    <a:pt x="56161" y="854"/>
                    <a:pt x="55306" y="0"/>
                    <a:pt x="54255"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62"/>
            <p:cNvSpPr/>
            <p:nvPr/>
          </p:nvSpPr>
          <p:spPr>
            <a:xfrm>
              <a:off x="-3584000" y="1319975"/>
              <a:ext cx="3333300" cy="1863000"/>
            </a:xfrm>
            <a:prstGeom prst="roundRect">
              <a:avLst>
                <a:gd fmla="val 2691"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0" name="Google Shape;1280;p62"/>
          <p:cNvSpPr txBox="1"/>
          <p:nvPr>
            <p:ph type="title"/>
          </p:nvPr>
        </p:nvSpPr>
        <p:spPr>
          <a:xfrm>
            <a:off x="720000" y="231800"/>
            <a:ext cx="7072800" cy="819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PYTHON CODE AND OUTPUTS</a:t>
            </a:r>
            <a:endParaRPr/>
          </a:p>
        </p:txBody>
      </p:sp>
      <p:sp>
        <p:nvSpPr>
          <p:cNvPr id="1281" name="Google Shape;1281;p62"/>
          <p:cNvSpPr txBox="1"/>
          <p:nvPr>
            <p:ph idx="1" type="subTitle"/>
          </p:nvPr>
        </p:nvSpPr>
        <p:spPr>
          <a:xfrm>
            <a:off x="328900" y="941000"/>
            <a:ext cx="4805400" cy="41112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400"/>
              <a:t>The neural network program is written in python 3.11 programming language in a python IDE called ‘ </a:t>
            </a:r>
            <a:r>
              <a:rPr lang="en" sz="1400">
                <a:solidFill>
                  <a:schemeClr val="dk2"/>
                </a:solidFill>
              </a:rPr>
              <a:t>Spyder 3.1 </a:t>
            </a:r>
            <a:r>
              <a:rPr lang="en" sz="1400"/>
              <a:t>’.</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en" sz="1400"/>
              <a:t>The dataset is split into three subsets for Training, Validation and Testing respectively.</a:t>
            </a:r>
            <a:endParaRPr sz="1400"/>
          </a:p>
          <a:p>
            <a:pPr indent="0" lvl="0" marL="0" rtl="0" algn="l">
              <a:lnSpc>
                <a:spcPct val="115000"/>
              </a:lnSpc>
              <a:spcBef>
                <a:spcPts val="0"/>
              </a:spcBef>
              <a:spcAft>
                <a:spcPts val="0"/>
              </a:spcAft>
              <a:buNone/>
            </a:pPr>
            <a:r>
              <a:t/>
            </a:r>
            <a:endParaRPr sz="1400"/>
          </a:p>
          <a:p>
            <a:pPr indent="-317500" lvl="0" marL="457200" rtl="0" algn="l">
              <a:lnSpc>
                <a:spcPct val="115000"/>
              </a:lnSpc>
              <a:spcBef>
                <a:spcPts val="0"/>
              </a:spcBef>
              <a:spcAft>
                <a:spcPts val="0"/>
              </a:spcAft>
              <a:buClr>
                <a:schemeClr val="dk2"/>
              </a:buClr>
              <a:buSzPts val="1400"/>
              <a:buChar char="●"/>
            </a:pPr>
            <a:r>
              <a:rPr lang="en" sz="1400">
                <a:solidFill>
                  <a:schemeClr val="dk2"/>
                </a:solidFill>
              </a:rPr>
              <a:t>Training data subset  -  70 %</a:t>
            </a:r>
            <a:endParaRPr sz="1400">
              <a:solidFill>
                <a:schemeClr val="dk2"/>
              </a:solidFill>
            </a:endParaRPr>
          </a:p>
          <a:p>
            <a:pPr indent="-317500" lvl="0" marL="457200" rtl="0" algn="l">
              <a:lnSpc>
                <a:spcPct val="115000"/>
              </a:lnSpc>
              <a:spcBef>
                <a:spcPts val="0"/>
              </a:spcBef>
              <a:spcAft>
                <a:spcPts val="0"/>
              </a:spcAft>
              <a:buClr>
                <a:schemeClr val="dk2"/>
              </a:buClr>
              <a:buSzPts val="1400"/>
              <a:buChar char="●"/>
            </a:pPr>
            <a:r>
              <a:rPr lang="en" sz="1400">
                <a:solidFill>
                  <a:schemeClr val="dk2"/>
                </a:solidFill>
              </a:rPr>
              <a:t>Validation data subset  -  15 %</a:t>
            </a:r>
            <a:endParaRPr sz="1400">
              <a:solidFill>
                <a:schemeClr val="dk2"/>
              </a:solidFill>
            </a:endParaRPr>
          </a:p>
          <a:p>
            <a:pPr indent="-317500" lvl="0" marL="457200" rtl="0" algn="l">
              <a:lnSpc>
                <a:spcPct val="115000"/>
              </a:lnSpc>
              <a:spcBef>
                <a:spcPts val="0"/>
              </a:spcBef>
              <a:spcAft>
                <a:spcPts val="0"/>
              </a:spcAft>
              <a:buClr>
                <a:schemeClr val="dk2"/>
              </a:buClr>
              <a:buSzPts val="1400"/>
              <a:buChar char="●"/>
            </a:pPr>
            <a:r>
              <a:rPr lang="en" sz="1400">
                <a:solidFill>
                  <a:schemeClr val="dk2"/>
                </a:solidFill>
              </a:rPr>
              <a:t>Testing data subset  -  15 %</a:t>
            </a:r>
            <a:endParaRPr sz="1400">
              <a:solidFill>
                <a:schemeClr val="dk2"/>
              </a:solidFill>
            </a:endParaRPr>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en" sz="1400"/>
              <a:t>The python program runs, processes and classifies the I/Q signal data and produces several program evaluation metrics for understanding the efficiency of the signal classification.</a:t>
            </a:r>
            <a:endParaRPr sz="1400"/>
          </a:p>
          <a:p>
            <a:pPr indent="0" lvl="0" marL="0" rtl="0" algn="l">
              <a:lnSpc>
                <a:spcPct val="115000"/>
              </a:lnSpc>
              <a:spcBef>
                <a:spcPts val="0"/>
              </a:spcBef>
              <a:spcAft>
                <a:spcPts val="0"/>
              </a:spcAft>
              <a:buNone/>
            </a:pPr>
            <a:r>
              <a:t/>
            </a:r>
            <a:endParaRPr sz="1400"/>
          </a:p>
          <a:p>
            <a:pPr indent="0" lvl="0" marL="0" rtl="0" algn="l">
              <a:spcBef>
                <a:spcPts val="0"/>
              </a:spcBef>
              <a:spcAft>
                <a:spcPts val="0"/>
              </a:spcAft>
              <a:buNone/>
            </a:pPr>
            <a:r>
              <a:t/>
            </a:r>
            <a:endParaRPr sz="1400"/>
          </a:p>
        </p:txBody>
      </p:sp>
      <p:pic>
        <p:nvPicPr>
          <p:cNvPr id="1282" name="Google Shape;1282;p62"/>
          <p:cNvPicPr preferRelativeResize="0"/>
          <p:nvPr/>
        </p:nvPicPr>
        <p:blipFill>
          <a:blip r:embed="rId3">
            <a:alphaModFix/>
          </a:blip>
          <a:stretch>
            <a:fillRect/>
          </a:stretch>
        </p:blipFill>
        <p:spPr>
          <a:xfrm>
            <a:off x="5417575" y="1525689"/>
            <a:ext cx="2695075" cy="25123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6" name="Shape 1286"/>
        <p:cNvGrpSpPr/>
        <p:nvPr/>
      </p:nvGrpSpPr>
      <p:grpSpPr>
        <a:xfrm>
          <a:off x="0" y="0"/>
          <a:ext cx="0" cy="0"/>
          <a:chOff x="0" y="0"/>
          <a:chExt cx="0" cy="0"/>
        </a:xfrm>
      </p:grpSpPr>
      <p:sp>
        <p:nvSpPr>
          <p:cNvPr id="1287" name="Google Shape;1287;p63"/>
          <p:cNvSpPr txBox="1"/>
          <p:nvPr>
            <p:ph idx="1" type="subTitle"/>
          </p:nvPr>
        </p:nvSpPr>
        <p:spPr>
          <a:xfrm>
            <a:off x="574200" y="1900475"/>
            <a:ext cx="7995600" cy="1248000"/>
          </a:xfrm>
          <a:prstGeom prst="rect">
            <a:avLst/>
          </a:prstGeom>
        </p:spPr>
        <p:txBody>
          <a:bodyPr anchorCtr="0" anchor="ctr" bIns="91425" lIns="91425" spcFirstLastPara="1" rIns="91425" wrap="square" tIns="91425">
            <a:noAutofit/>
          </a:bodyPr>
          <a:lstStyle/>
          <a:p>
            <a:pPr indent="-355600" lvl="0" marL="457200" rtl="0" algn="l">
              <a:spcBef>
                <a:spcPts val="0"/>
              </a:spcBef>
              <a:spcAft>
                <a:spcPts val="0"/>
              </a:spcAft>
              <a:buSzPts val="2000"/>
              <a:buChar char="●"/>
            </a:pPr>
            <a:r>
              <a:rPr lang="en" sz="1800"/>
              <a:t>process of training the model requires significant computational resources, both in terms of </a:t>
            </a:r>
            <a:r>
              <a:rPr lang="en" sz="1800" u="sng"/>
              <a:t>processing power (CPU ) and memory.</a:t>
            </a:r>
            <a:endParaRPr sz="1800" u="sng"/>
          </a:p>
          <a:p>
            <a:pPr indent="0" lvl="0" marL="457200" rtl="0" algn="l">
              <a:spcBef>
                <a:spcPts val="0"/>
              </a:spcBef>
              <a:spcAft>
                <a:spcPts val="0"/>
              </a:spcAft>
              <a:buNone/>
            </a:pPr>
            <a:r>
              <a:t/>
            </a:r>
            <a:endParaRPr sz="1800" u="sng"/>
          </a:p>
          <a:p>
            <a:pPr indent="-355600" lvl="0" marL="457200" rtl="0" algn="l">
              <a:spcBef>
                <a:spcPts val="0"/>
              </a:spcBef>
              <a:spcAft>
                <a:spcPts val="0"/>
              </a:spcAft>
              <a:buSzPts val="2000"/>
              <a:buChar char="●"/>
            </a:pPr>
            <a:r>
              <a:rPr lang="en" sz="1800"/>
              <a:t>Finding the </a:t>
            </a:r>
            <a:r>
              <a:rPr lang="en" sz="1800">
                <a:solidFill>
                  <a:srgbClr val="FDB409"/>
                </a:solidFill>
              </a:rPr>
              <a:t>optimal set of hyperparameters</a:t>
            </a:r>
            <a:r>
              <a:rPr lang="en" sz="1800"/>
              <a:t> for the model was challenging.</a:t>
            </a:r>
            <a:endParaRPr sz="1800"/>
          </a:p>
          <a:p>
            <a:pPr indent="0" lvl="0" marL="457200" rtl="0" algn="l">
              <a:spcBef>
                <a:spcPts val="0"/>
              </a:spcBef>
              <a:spcAft>
                <a:spcPts val="0"/>
              </a:spcAft>
              <a:buNone/>
            </a:pPr>
            <a:r>
              <a:t/>
            </a:r>
            <a:endParaRPr sz="1800"/>
          </a:p>
          <a:p>
            <a:pPr indent="-355600" lvl="0" marL="457200" rtl="0" algn="l">
              <a:spcBef>
                <a:spcPts val="0"/>
              </a:spcBef>
              <a:spcAft>
                <a:spcPts val="0"/>
              </a:spcAft>
              <a:buSzPts val="2000"/>
              <a:buChar char="●"/>
            </a:pPr>
            <a:r>
              <a:rPr lang="en" sz="1800"/>
              <a:t>Required </a:t>
            </a:r>
            <a:r>
              <a:rPr lang="en" sz="1800">
                <a:solidFill>
                  <a:schemeClr val="dk2"/>
                </a:solidFill>
              </a:rPr>
              <a:t>larger datasets</a:t>
            </a:r>
            <a:r>
              <a:rPr lang="en" sz="1800"/>
              <a:t>.</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 DeepSig has created a newer dataset RadioML 2018, which includes both synthetic simulated channel effects of 24 digital and analog modulation types which has been validated  with 2 million examples, each 1024 samples long.</a:t>
            </a:r>
            <a:endParaRPr sz="1800"/>
          </a:p>
        </p:txBody>
      </p:sp>
      <p:sp>
        <p:nvSpPr>
          <p:cNvPr id="1288" name="Google Shape;1288;p63"/>
          <p:cNvSpPr txBox="1"/>
          <p:nvPr>
            <p:ph type="title"/>
          </p:nvPr>
        </p:nvSpPr>
        <p:spPr>
          <a:xfrm>
            <a:off x="319750" y="286600"/>
            <a:ext cx="8660700" cy="819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Challenges faced for </a:t>
            </a:r>
            <a:r>
              <a:rPr lang="en"/>
              <a:t>training</a:t>
            </a:r>
            <a:r>
              <a:rPr lang="en"/>
              <a:t> the model</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2" name="Shape 1292"/>
        <p:cNvGrpSpPr/>
        <p:nvPr/>
      </p:nvGrpSpPr>
      <p:grpSpPr>
        <a:xfrm>
          <a:off x="0" y="0"/>
          <a:ext cx="0" cy="0"/>
          <a:chOff x="0" y="0"/>
          <a:chExt cx="0" cy="0"/>
        </a:xfrm>
      </p:grpSpPr>
      <p:sp>
        <p:nvSpPr>
          <p:cNvPr id="1293" name="Google Shape;1293;p64"/>
          <p:cNvSpPr/>
          <p:nvPr/>
        </p:nvSpPr>
        <p:spPr>
          <a:xfrm>
            <a:off x="8679700" y="2430438"/>
            <a:ext cx="316200" cy="282600"/>
          </a:xfrm>
          <a:prstGeom prst="hexagon">
            <a:avLst>
              <a:gd fmla="val 25000" name="adj"/>
              <a:gd fmla="val 115470" name="vf"/>
            </a:avLst>
          </a:prstGeom>
          <a:solidFill>
            <a:srgbClr val="53A512"/>
          </a:solidFill>
          <a:ln>
            <a:noFill/>
          </a:ln>
          <a:effectLst>
            <a:outerShdw blurRad="142875"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94" name="Google Shape;1294;p64"/>
          <p:cNvSpPr txBox="1"/>
          <p:nvPr>
            <p:ph type="title"/>
          </p:nvPr>
        </p:nvSpPr>
        <p:spPr>
          <a:xfrm>
            <a:off x="537275" y="156300"/>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800"/>
              <a:t>DATASET SPLIT UP</a:t>
            </a:r>
            <a:endParaRPr sz="2800"/>
          </a:p>
        </p:txBody>
      </p:sp>
      <p:sp>
        <p:nvSpPr>
          <p:cNvPr id="1295" name="Google Shape;1295;p64"/>
          <p:cNvSpPr txBox="1"/>
          <p:nvPr/>
        </p:nvSpPr>
        <p:spPr>
          <a:xfrm>
            <a:off x="6639675" y="2430450"/>
            <a:ext cx="19848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Allerta Stencil"/>
                <a:ea typeface="Allerta Stencil"/>
                <a:cs typeface="Allerta Stencil"/>
                <a:sym typeface="Allerta Stencil"/>
              </a:rPr>
              <a:t>  15%-</a:t>
            </a:r>
            <a:r>
              <a:rPr lang="en" sz="2000">
                <a:solidFill>
                  <a:schemeClr val="dk2"/>
                </a:solidFill>
                <a:latin typeface="Allerta Stencil"/>
                <a:ea typeface="Allerta Stencil"/>
                <a:cs typeface="Allerta Stencil"/>
                <a:sym typeface="Allerta Stencil"/>
              </a:rPr>
              <a:t>TESTING</a:t>
            </a:r>
            <a:endParaRPr sz="2000">
              <a:solidFill>
                <a:schemeClr val="dk2"/>
              </a:solidFill>
              <a:latin typeface="Allerta Stencil"/>
              <a:ea typeface="Allerta Stencil"/>
              <a:cs typeface="Allerta Stencil"/>
              <a:sym typeface="Allerta Stencil"/>
            </a:endParaRPr>
          </a:p>
        </p:txBody>
      </p:sp>
      <p:sp>
        <p:nvSpPr>
          <p:cNvPr id="1296" name="Google Shape;1296;p64"/>
          <p:cNvSpPr txBox="1"/>
          <p:nvPr/>
        </p:nvSpPr>
        <p:spPr>
          <a:xfrm>
            <a:off x="5773875" y="1931800"/>
            <a:ext cx="2850600" cy="400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000">
                <a:solidFill>
                  <a:schemeClr val="dk1"/>
                </a:solidFill>
                <a:latin typeface="Allerta Stencil"/>
                <a:ea typeface="Allerta Stencil"/>
                <a:cs typeface="Allerta Stencil"/>
                <a:sym typeface="Allerta Stencil"/>
              </a:rPr>
              <a:t>15%-</a:t>
            </a:r>
            <a:r>
              <a:rPr lang="en" sz="2000">
                <a:solidFill>
                  <a:schemeClr val="dk2"/>
                </a:solidFill>
                <a:latin typeface="Allerta Stencil"/>
                <a:ea typeface="Allerta Stencil"/>
                <a:cs typeface="Allerta Stencil"/>
                <a:sym typeface="Allerta Stencil"/>
              </a:rPr>
              <a:t>VALIDATION</a:t>
            </a:r>
            <a:endParaRPr sz="2000">
              <a:solidFill>
                <a:schemeClr val="dk2"/>
              </a:solidFill>
              <a:latin typeface="Allerta Stencil"/>
              <a:ea typeface="Allerta Stencil"/>
              <a:cs typeface="Allerta Stencil"/>
              <a:sym typeface="Allerta Stencil"/>
            </a:endParaRPr>
          </a:p>
        </p:txBody>
      </p:sp>
      <p:sp>
        <p:nvSpPr>
          <p:cNvPr id="1297" name="Google Shape;1297;p64"/>
          <p:cNvSpPr/>
          <p:nvPr/>
        </p:nvSpPr>
        <p:spPr>
          <a:xfrm>
            <a:off x="8679700" y="1931803"/>
            <a:ext cx="316200" cy="282900"/>
          </a:xfrm>
          <a:prstGeom prst="hexagon">
            <a:avLst>
              <a:gd fmla="val 25000" name="adj"/>
              <a:gd fmla="val 115470" name="vf"/>
            </a:avLst>
          </a:prstGeom>
          <a:solidFill>
            <a:srgbClr val="F87708"/>
          </a:solidFill>
          <a:ln>
            <a:noFill/>
          </a:ln>
          <a:effectLst>
            <a:outerShdw blurRad="142875" rotWithShape="0" algn="bl">
              <a:schemeClr val="dk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pic>
        <p:nvPicPr>
          <p:cNvPr id="1298" name="Google Shape;1298;p64"/>
          <p:cNvPicPr preferRelativeResize="0"/>
          <p:nvPr/>
        </p:nvPicPr>
        <p:blipFill>
          <a:blip r:embed="rId3">
            <a:alphaModFix/>
          </a:blip>
          <a:stretch>
            <a:fillRect/>
          </a:stretch>
        </p:blipFill>
        <p:spPr>
          <a:xfrm>
            <a:off x="422800" y="877025"/>
            <a:ext cx="5295824" cy="3995299"/>
          </a:xfrm>
          <a:prstGeom prst="rect">
            <a:avLst/>
          </a:prstGeom>
          <a:noFill/>
          <a:ln>
            <a:noFill/>
          </a:ln>
        </p:spPr>
      </p:pic>
      <p:sp>
        <p:nvSpPr>
          <p:cNvPr id="1299" name="Google Shape;1299;p64"/>
          <p:cNvSpPr/>
          <p:nvPr/>
        </p:nvSpPr>
        <p:spPr>
          <a:xfrm>
            <a:off x="8679700" y="2966538"/>
            <a:ext cx="316200" cy="282600"/>
          </a:xfrm>
          <a:prstGeom prst="hexagon">
            <a:avLst>
              <a:gd fmla="val 25000" name="adj"/>
              <a:gd fmla="val 115470" name="vf"/>
            </a:avLst>
          </a:prstGeom>
          <a:solidFill>
            <a:srgbClr val="3D85C6"/>
          </a:solidFill>
          <a:ln>
            <a:noFill/>
          </a:ln>
          <a:effectLst>
            <a:outerShdw blurRad="142875"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00" name="Google Shape;1300;p64"/>
          <p:cNvSpPr txBox="1"/>
          <p:nvPr/>
        </p:nvSpPr>
        <p:spPr>
          <a:xfrm>
            <a:off x="5773863" y="2907750"/>
            <a:ext cx="2850600" cy="400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000">
                <a:solidFill>
                  <a:schemeClr val="dk1"/>
                </a:solidFill>
                <a:latin typeface="Allerta Stencil"/>
                <a:ea typeface="Allerta Stencil"/>
                <a:cs typeface="Allerta Stencil"/>
                <a:sym typeface="Allerta Stencil"/>
              </a:rPr>
              <a:t>7</a:t>
            </a:r>
            <a:r>
              <a:rPr lang="en" sz="2000">
                <a:solidFill>
                  <a:schemeClr val="dk1"/>
                </a:solidFill>
                <a:latin typeface="Allerta Stencil"/>
                <a:ea typeface="Allerta Stencil"/>
                <a:cs typeface="Allerta Stencil"/>
                <a:sym typeface="Allerta Stencil"/>
              </a:rPr>
              <a:t>5%-</a:t>
            </a:r>
            <a:r>
              <a:rPr lang="en" sz="2000">
                <a:solidFill>
                  <a:schemeClr val="dk2"/>
                </a:solidFill>
                <a:latin typeface="Allerta Stencil"/>
                <a:ea typeface="Allerta Stencil"/>
                <a:cs typeface="Allerta Stencil"/>
                <a:sym typeface="Allerta Stencil"/>
              </a:rPr>
              <a:t>TRAINING </a:t>
            </a:r>
            <a:endParaRPr sz="2000">
              <a:solidFill>
                <a:schemeClr val="dk2"/>
              </a:solidFill>
              <a:latin typeface="Allerta Stencil"/>
              <a:ea typeface="Allerta Stencil"/>
              <a:cs typeface="Allerta Stencil"/>
              <a:sym typeface="Allerta Stenci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4" name="Shape 1304"/>
        <p:cNvGrpSpPr/>
        <p:nvPr/>
      </p:nvGrpSpPr>
      <p:grpSpPr>
        <a:xfrm>
          <a:off x="0" y="0"/>
          <a:ext cx="0" cy="0"/>
          <a:chOff x="0" y="0"/>
          <a:chExt cx="0" cy="0"/>
        </a:xfrm>
      </p:grpSpPr>
      <p:sp>
        <p:nvSpPr>
          <p:cNvPr id="1305" name="Google Shape;1305;p65"/>
          <p:cNvSpPr txBox="1"/>
          <p:nvPr>
            <p:ph type="title"/>
          </p:nvPr>
        </p:nvSpPr>
        <p:spPr>
          <a:xfrm>
            <a:off x="241650" y="396225"/>
            <a:ext cx="8660700" cy="819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Training Set:</a:t>
            </a:r>
            <a:endParaRPr sz="2600"/>
          </a:p>
        </p:txBody>
      </p:sp>
      <p:sp>
        <p:nvSpPr>
          <p:cNvPr id="1306" name="Google Shape;1306;p65"/>
          <p:cNvSpPr txBox="1"/>
          <p:nvPr/>
        </p:nvSpPr>
        <p:spPr>
          <a:xfrm>
            <a:off x="584700" y="1132850"/>
            <a:ext cx="8450700" cy="677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Font typeface="Assistant"/>
              <a:buChar char="●"/>
            </a:pPr>
            <a:r>
              <a:rPr lang="en" sz="1600">
                <a:solidFill>
                  <a:schemeClr val="dk1"/>
                </a:solidFill>
                <a:latin typeface="Assistant"/>
                <a:ea typeface="Assistant"/>
                <a:cs typeface="Assistant"/>
                <a:sym typeface="Assistant"/>
              </a:rPr>
              <a:t>Large portion of datasets is used to train the model.</a:t>
            </a:r>
            <a:endParaRPr sz="1600">
              <a:solidFill>
                <a:schemeClr val="dk1"/>
              </a:solidFill>
              <a:latin typeface="Assistant"/>
              <a:ea typeface="Assistant"/>
              <a:cs typeface="Assistant"/>
              <a:sym typeface="Assistant"/>
            </a:endParaRPr>
          </a:p>
          <a:p>
            <a:pPr indent="-330200" lvl="0" marL="457200" rtl="0" algn="l">
              <a:spcBef>
                <a:spcPts val="0"/>
              </a:spcBef>
              <a:spcAft>
                <a:spcPts val="0"/>
              </a:spcAft>
              <a:buClr>
                <a:schemeClr val="dk1"/>
              </a:buClr>
              <a:buSzPts val="1600"/>
              <a:buFont typeface="Assistant"/>
              <a:buChar char="●"/>
            </a:pPr>
            <a:r>
              <a:rPr lang="en" sz="1600">
                <a:solidFill>
                  <a:schemeClr val="dk1"/>
                </a:solidFill>
                <a:latin typeface="Assistant"/>
                <a:ea typeface="Assistant"/>
                <a:cs typeface="Assistant"/>
                <a:sym typeface="Assistant"/>
              </a:rPr>
              <a:t>Mainly used for </a:t>
            </a:r>
            <a:r>
              <a:rPr lang="en" sz="1600">
                <a:solidFill>
                  <a:schemeClr val="dk2"/>
                </a:solidFill>
                <a:latin typeface="Assistant"/>
                <a:ea typeface="Assistant"/>
                <a:cs typeface="Assistant"/>
                <a:sym typeface="Assistant"/>
              </a:rPr>
              <a:t>Optimization of the model parameters.</a:t>
            </a:r>
            <a:endParaRPr sz="1600">
              <a:solidFill>
                <a:schemeClr val="dk2"/>
              </a:solidFill>
              <a:latin typeface="Assistant"/>
              <a:ea typeface="Assistant"/>
              <a:cs typeface="Assistant"/>
              <a:sym typeface="Assistant"/>
            </a:endParaRPr>
          </a:p>
        </p:txBody>
      </p:sp>
      <p:sp>
        <p:nvSpPr>
          <p:cNvPr id="1307" name="Google Shape;1307;p65"/>
          <p:cNvSpPr txBox="1"/>
          <p:nvPr>
            <p:ph type="title"/>
          </p:nvPr>
        </p:nvSpPr>
        <p:spPr>
          <a:xfrm>
            <a:off x="320950" y="1779350"/>
            <a:ext cx="8660700" cy="819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Testing Set:</a:t>
            </a:r>
            <a:endParaRPr sz="2600"/>
          </a:p>
        </p:txBody>
      </p:sp>
      <p:sp>
        <p:nvSpPr>
          <p:cNvPr id="1308" name="Google Shape;1308;p65"/>
          <p:cNvSpPr txBox="1"/>
          <p:nvPr/>
        </p:nvSpPr>
        <p:spPr>
          <a:xfrm>
            <a:off x="584700" y="2567175"/>
            <a:ext cx="8094600" cy="677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Font typeface="Assistant"/>
              <a:buChar char="●"/>
            </a:pPr>
            <a:r>
              <a:rPr lang="en" sz="1600">
                <a:solidFill>
                  <a:schemeClr val="dk1"/>
                </a:solidFill>
                <a:latin typeface="Assistant"/>
                <a:ea typeface="Assistant"/>
                <a:cs typeface="Assistant"/>
                <a:sym typeface="Assistant"/>
              </a:rPr>
              <a:t>It is used to assess the final performance of the model.</a:t>
            </a:r>
            <a:endParaRPr sz="1600">
              <a:solidFill>
                <a:schemeClr val="dk1"/>
              </a:solidFill>
              <a:latin typeface="Assistant"/>
              <a:ea typeface="Assistant"/>
              <a:cs typeface="Assistant"/>
              <a:sym typeface="Assistant"/>
            </a:endParaRPr>
          </a:p>
          <a:p>
            <a:pPr indent="-330200" lvl="0" marL="457200" rtl="0" algn="l">
              <a:spcBef>
                <a:spcPts val="0"/>
              </a:spcBef>
              <a:spcAft>
                <a:spcPts val="0"/>
              </a:spcAft>
              <a:buClr>
                <a:schemeClr val="dk1"/>
              </a:buClr>
              <a:buSzPts val="1600"/>
              <a:buFont typeface="Assistant"/>
              <a:buChar char="●"/>
            </a:pPr>
            <a:r>
              <a:rPr lang="en" sz="1600">
                <a:solidFill>
                  <a:schemeClr val="dk1"/>
                </a:solidFill>
                <a:latin typeface="Assistant"/>
                <a:ea typeface="Assistant"/>
                <a:cs typeface="Assistant"/>
                <a:sym typeface="Assistant"/>
              </a:rPr>
              <a:t>provide an unbiased evaluation of its ability to generalize to new, unseen data.</a:t>
            </a:r>
            <a:endParaRPr sz="1600">
              <a:solidFill>
                <a:schemeClr val="dk1"/>
              </a:solidFill>
              <a:latin typeface="Assistant"/>
              <a:ea typeface="Assistant"/>
              <a:cs typeface="Assistant"/>
              <a:sym typeface="Assistant"/>
            </a:endParaRPr>
          </a:p>
        </p:txBody>
      </p:sp>
      <p:sp>
        <p:nvSpPr>
          <p:cNvPr id="1309" name="Google Shape;1309;p65"/>
          <p:cNvSpPr txBox="1"/>
          <p:nvPr>
            <p:ph type="title"/>
          </p:nvPr>
        </p:nvSpPr>
        <p:spPr>
          <a:xfrm>
            <a:off x="320950" y="3162475"/>
            <a:ext cx="8660700" cy="819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Validation</a:t>
            </a:r>
            <a:r>
              <a:rPr lang="en" sz="2600"/>
              <a:t> Set:</a:t>
            </a:r>
            <a:endParaRPr sz="2600"/>
          </a:p>
        </p:txBody>
      </p:sp>
      <p:sp>
        <p:nvSpPr>
          <p:cNvPr id="1310" name="Google Shape;1310;p65"/>
          <p:cNvSpPr txBox="1"/>
          <p:nvPr/>
        </p:nvSpPr>
        <p:spPr>
          <a:xfrm>
            <a:off x="584700" y="3882750"/>
            <a:ext cx="7948200" cy="8772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dk1"/>
              </a:buClr>
              <a:buSzPts val="1500"/>
              <a:buFont typeface="Assistant"/>
              <a:buChar char="●"/>
            </a:pPr>
            <a:r>
              <a:rPr lang="en" sz="1500">
                <a:solidFill>
                  <a:schemeClr val="dk1"/>
                </a:solidFill>
                <a:latin typeface="Assistant"/>
                <a:ea typeface="Assistant"/>
                <a:cs typeface="Assistant"/>
                <a:sym typeface="Assistant"/>
              </a:rPr>
              <a:t>Smaller portion of data.</a:t>
            </a:r>
            <a:endParaRPr sz="1500">
              <a:solidFill>
                <a:schemeClr val="dk1"/>
              </a:solidFill>
              <a:latin typeface="Assistant"/>
              <a:ea typeface="Assistant"/>
              <a:cs typeface="Assistant"/>
              <a:sym typeface="Assistant"/>
            </a:endParaRPr>
          </a:p>
          <a:p>
            <a:pPr indent="-323850" lvl="0" marL="457200" rtl="0" algn="l">
              <a:spcBef>
                <a:spcPts val="0"/>
              </a:spcBef>
              <a:spcAft>
                <a:spcPts val="0"/>
              </a:spcAft>
              <a:buClr>
                <a:schemeClr val="dk1"/>
              </a:buClr>
              <a:buSzPts val="1500"/>
              <a:buFont typeface="Assistant"/>
              <a:buChar char="●"/>
            </a:pPr>
            <a:r>
              <a:rPr lang="en" sz="1500">
                <a:solidFill>
                  <a:schemeClr val="dk1"/>
                </a:solidFill>
                <a:latin typeface="Assistant"/>
                <a:ea typeface="Assistant"/>
                <a:cs typeface="Assistant"/>
                <a:sym typeface="Assistant"/>
              </a:rPr>
              <a:t>It helps in tuning hyperparameters, preventing overfitting, and assessing the model's generalization to unseen data.</a:t>
            </a:r>
            <a:endParaRPr sz="1600">
              <a:solidFill>
                <a:schemeClr val="dk1"/>
              </a:solidFill>
              <a:latin typeface="Assistant"/>
              <a:ea typeface="Assistant"/>
              <a:cs typeface="Assistant"/>
              <a:sym typeface="Assistan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4" name="Shape 1314"/>
        <p:cNvGrpSpPr/>
        <p:nvPr/>
      </p:nvGrpSpPr>
      <p:grpSpPr>
        <a:xfrm>
          <a:off x="0" y="0"/>
          <a:ext cx="0" cy="0"/>
          <a:chOff x="0" y="0"/>
          <a:chExt cx="0" cy="0"/>
        </a:xfrm>
      </p:grpSpPr>
      <p:sp>
        <p:nvSpPr>
          <p:cNvPr id="1315" name="Google Shape;1315;p66"/>
          <p:cNvSpPr txBox="1"/>
          <p:nvPr>
            <p:ph type="title"/>
          </p:nvPr>
        </p:nvSpPr>
        <p:spPr>
          <a:xfrm>
            <a:off x="610375" y="21022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900">
                <a:solidFill>
                  <a:schemeClr val="dk2"/>
                </a:solidFill>
              </a:rPr>
              <a:t>STAGE 4</a:t>
            </a:r>
            <a:endParaRPr sz="3900">
              <a:solidFill>
                <a:schemeClr val="dk2"/>
              </a:solidFill>
            </a:endParaRPr>
          </a:p>
          <a:p>
            <a:pPr indent="0" lvl="0" marL="0" rtl="0" algn="ctr">
              <a:spcBef>
                <a:spcPts val="0"/>
              </a:spcBef>
              <a:spcAft>
                <a:spcPts val="0"/>
              </a:spcAft>
              <a:buNone/>
            </a:pPr>
            <a:r>
              <a:t/>
            </a:r>
            <a:endParaRPr sz="3700"/>
          </a:p>
          <a:p>
            <a:pPr indent="0" lvl="0" marL="0" rtl="0" algn="ctr">
              <a:spcBef>
                <a:spcPts val="0"/>
              </a:spcBef>
              <a:spcAft>
                <a:spcPts val="0"/>
              </a:spcAft>
              <a:buNone/>
            </a:pPr>
            <a:r>
              <a:rPr lang="en"/>
              <a:t>(DATA VISUALIZATION)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9" name="Shape 1319"/>
        <p:cNvGrpSpPr/>
        <p:nvPr/>
      </p:nvGrpSpPr>
      <p:grpSpPr>
        <a:xfrm>
          <a:off x="0" y="0"/>
          <a:ext cx="0" cy="0"/>
          <a:chOff x="0" y="0"/>
          <a:chExt cx="0" cy="0"/>
        </a:xfrm>
      </p:grpSpPr>
      <p:sp>
        <p:nvSpPr>
          <p:cNvPr id="1320" name="Google Shape;1320;p67"/>
          <p:cNvSpPr txBox="1"/>
          <p:nvPr>
            <p:ph type="title"/>
          </p:nvPr>
        </p:nvSpPr>
        <p:spPr>
          <a:xfrm>
            <a:off x="564700" y="20197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100"/>
              <a:t>ACTIVATION MAPS- </a:t>
            </a:r>
            <a:r>
              <a:rPr lang="en" sz="2000"/>
              <a:t>(</a:t>
            </a:r>
            <a:r>
              <a:rPr lang="en" sz="2000"/>
              <a:t>various layers)</a:t>
            </a:r>
            <a:endParaRPr sz="2000"/>
          </a:p>
        </p:txBody>
      </p:sp>
      <p:pic>
        <p:nvPicPr>
          <p:cNvPr id="1321" name="Google Shape;1321;p67"/>
          <p:cNvPicPr preferRelativeResize="0"/>
          <p:nvPr/>
        </p:nvPicPr>
        <p:blipFill>
          <a:blip r:embed="rId3">
            <a:alphaModFix/>
          </a:blip>
          <a:stretch>
            <a:fillRect/>
          </a:stretch>
        </p:blipFill>
        <p:spPr>
          <a:xfrm>
            <a:off x="226675" y="1312450"/>
            <a:ext cx="4003250" cy="657775"/>
          </a:xfrm>
          <a:prstGeom prst="rect">
            <a:avLst/>
          </a:prstGeom>
          <a:noFill/>
          <a:ln>
            <a:noFill/>
          </a:ln>
        </p:spPr>
      </p:pic>
      <p:pic>
        <p:nvPicPr>
          <p:cNvPr id="1322" name="Google Shape;1322;p67"/>
          <p:cNvPicPr preferRelativeResize="0"/>
          <p:nvPr/>
        </p:nvPicPr>
        <p:blipFill>
          <a:blip r:embed="rId4">
            <a:alphaModFix/>
          </a:blip>
          <a:stretch>
            <a:fillRect/>
          </a:stretch>
        </p:blipFill>
        <p:spPr>
          <a:xfrm>
            <a:off x="4879750" y="1312450"/>
            <a:ext cx="3556799" cy="1510325"/>
          </a:xfrm>
          <a:prstGeom prst="rect">
            <a:avLst/>
          </a:prstGeom>
          <a:noFill/>
          <a:ln>
            <a:noFill/>
          </a:ln>
        </p:spPr>
      </p:pic>
      <p:pic>
        <p:nvPicPr>
          <p:cNvPr id="1323" name="Google Shape;1323;p67"/>
          <p:cNvPicPr preferRelativeResize="0"/>
          <p:nvPr/>
        </p:nvPicPr>
        <p:blipFill>
          <a:blip r:embed="rId5">
            <a:alphaModFix/>
          </a:blip>
          <a:stretch>
            <a:fillRect/>
          </a:stretch>
        </p:blipFill>
        <p:spPr>
          <a:xfrm>
            <a:off x="616301" y="2521500"/>
            <a:ext cx="866174" cy="2527726"/>
          </a:xfrm>
          <a:prstGeom prst="rect">
            <a:avLst/>
          </a:prstGeom>
          <a:noFill/>
          <a:ln>
            <a:noFill/>
          </a:ln>
        </p:spPr>
      </p:pic>
      <p:pic>
        <p:nvPicPr>
          <p:cNvPr id="1324" name="Google Shape;1324;p67"/>
          <p:cNvPicPr preferRelativeResize="0"/>
          <p:nvPr/>
        </p:nvPicPr>
        <p:blipFill>
          <a:blip r:embed="rId6">
            <a:alphaModFix/>
          </a:blip>
          <a:stretch>
            <a:fillRect/>
          </a:stretch>
        </p:blipFill>
        <p:spPr>
          <a:xfrm>
            <a:off x="2369575" y="2521500"/>
            <a:ext cx="986925" cy="2527726"/>
          </a:xfrm>
          <a:prstGeom prst="rect">
            <a:avLst/>
          </a:prstGeom>
          <a:noFill/>
          <a:ln>
            <a:noFill/>
          </a:ln>
        </p:spPr>
      </p:pic>
      <p:pic>
        <p:nvPicPr>
          <p:cNvPr id="1325" name="Google Shape;1325;p67"/>
          <p:cNvPicPr preferRelativeResize="0"/>
          <p:nvPr/>
        </p:nvPicPr>
        <p:blipFill>
          <a:blip r:embed="rId7">
            <a:alphaModFix/>
          </a:blip>
          <a:stretch>
            <a:fillRect/>
          </a:stretch>
        </p:blipFill>
        <p:spPr>
          <a:xfrm>
            <a:off x="5603626" y="3442675"/>
            <a:ext cx="2076301" cy="1700825"/>
          </a:xfrm>
          <a:prstGeom prst="rect">
            <a:avLst/>
          </a:prstGeom>
          <a:noFill/>
          <a:ln>
            <a:noFill/>
          </a:ln>
        </p:spPr>
      </p:pic>
      <p:sp>
        <p:nvSpPr>
          <p:cNvPr id="1326" name="Google Shape;1326;p67"/>
          <p:cNvSpPr txBox="1"/>
          <p:nvPr/>
        </p:nvSpPr>
        <p:spPr>
          <a:xfrm>
            <a:off x="231888" y="822225"/>
            <a:ext cx="526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ssistant"/>
                <a:ea typeface="Assistant"/>
                <a:cs typeface="Assistant"/>
                <a:sym typeface="Assistant"/>
              </a:rPr>
              <a:t>Zero Padding Layer</a:t>
            </a:r>
            <a:endParaRPr>
              <a:solidFill>
                <a:schemeClr val="dk1"/>
              </a:solidFill>
              <a:latin typeface="Assistant"/>
              <a:ea typeface="Assistant"/>
              <a:cs typeface="Assistant"/>
              <a:sym typeface="Assistant"/>
            </a:endParaRPr>
          </a:p>
        </p:txBody>
      </p:sp>
      <p:sp>
        <p:nvSpPr>
          <p:cNvPr id="1327" name="Google Shape;1327;p67"/>
          <p:cNvSpPr txBox="1"/>
          <p:nvPr/>
        </p:nvSpPr>
        <p:spPr>
          <a:xfrm>
            <a:off x="4779238" y="843463"/>
            <a:ext cx="526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ssistant"/>
                <a:ea typeface="Assistant"/>
                <a:cs typeface="Assistant"/>
                <a:sym typeface="Assistant"/>
              </a:rPr>
              <a:t>Convolution Layer</a:t>
            </a:r>
            <a:endParaRPr>
              <a:solidFill>
                <a:schemeClr val="dk1"/>
              </a:solidFill>
              <a:latin typeface="Assistant"/>
              <a:ea typeface="Assistant"/>
              <a:cs typeface="Assistant"/>
              <a:sym typeface="Assistant"/>
            </a:endParaRPr>
          </a:p>
        </p:txBody>
      </p:sp>
      <p:sp>
        <p:nvSpPr>
          <p:cNvPr id="1328" name="Google Shape;1328;p67"/>
          <p:cNvSpPr txBox="1"/>
          <p:nvPr/>
        </p:nvSpPr>
        <p:spPr>
          <a:xfrm>
            <a:off x="564700" y="2143063"/>
            <a:ext cx="526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ssistant"/>
                <a:ea typeface="Assistant"/>
                <a:cs typeface="Assistant"/>
                <a:sym typeface="Assistant"/>
              </a:rPr>
              <a:t>GRU Layer</a:t>
            </a:r>
            <a:endParaRPr>
              <a:solidFill>
                <a:schemeClr val="dk1"/>
              </a:solidFill>
              <a:latin typeface="Assistant"/>
              <a:ea typeface="Assistant"/>
              <a:cs typeface="Assistant"/>
              <a:sym typeface="Assistant"/>
            </a:endParaRPr>
          </a:p>
        </p:txBody>
      </p:sp>
      <p:sp>
        <p:nvSpPr>
          <p:cNvPr id="1329" name="Google Shape;1329;p67"/>
          <p:cNvSpPr txBox="1"/>
          <p:nvPr/>
        </p:nvSpPr>
        <p:spPr>
          <a:xfrm>
            <a:off x="1886500" y="2143063"/>
            <a:ext cx="526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ssistant"/>
                <a:ea typeface="Assistant"/>
                <a:cs typeface="Assistant"/>
                <a:sym typeface="Assistant"/>
              </a:rPr>
              <a:t>Gaussian Dropout Layer</a:t>
            </a:r>
            <a:endParaRPr>
              <a:solidFill>
                <a:schemeClr val="dk1"/>
              </a:solidFill>
              <a:latin typeface="Assistant"/>
              <a:ea typeface="Assistant"/>
              <a:cs typeface="Assistant"/>
              <a:sym typeface="Assistant"/>
            </a:endParaRPr>
          </a:p>
        </p:txBody>
      </p:sp>
      <p:sp>
        <p:nvSpPr>
          <p:cNvPr id="1330" name="Google Shape;1330;p67"/>
          <p:cNvSpPr txBox="1"/>
          <p:nvPr/>
        </p:nvSpPr>
        <p:spPr>
          <a:xfrm>
            <a:off x="5827000" y="3042463"/>
            <a:ext cx="526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ssistant"/>
                <a:ea typeface="Assistant"/>
                <a:cs typeface="Assistant"/>
                <a:sym typeface="Assistant"/>
              </a:rPr>
              <a:t>Max Pooling Layer</a:t>
            </a:r>
            <a:endParaRPr>
              <a:solidFill>
                <a:schemeClr val="dk1"/>
              </a:solidFill>
              <a:latin typeface="Assistant"/>
              <a:ea typeface="Assistant"/>
              <a:cs typeface="Assistant"/>
              <a:sym typeface="Assistan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4" name="Shape 1334"/>
        <p:cNvGrpSpPr/>
        <p:nvPr/>
      </p:nvGrpSpPr>
      <p:grpSpPr>
        <a:xfrm>
          <a:off x="0" y="0"/>
          <a:ext cx="0" cy="0"/>
          <a:chOff x="0" y="0"/>
          <a:chExt cx="0" cy="0"/>
        </a:xfrm>
      </p:grpSpPr>
      <p:sp>
        <p:nvSpPr>
          <p:cNvPr id="1335" name="Google Shape;1335;p68"/>
          <p:cNvSpPr txBox="1"/>
          <p:nvPr>
            <p:ph type="title"/>
          </p:nvPr>
        </p:nvSpPr>
        <p:spPr>
          <a:xfrm>
            <a:off x="537275" y="156300"/>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800"/>
              <a:t>OUTPUT CONFUSION MATRIX</a:t>
            </a:r>
            <a:endParaRPr sz="2800"/>
          </a:p>
        </p:txBody>
      </p:sp>
      <p:pic>
        <p:nvPicPr>
          <p:cNvPr id="1336" name="Google Shape;1336;p68"/>
          <p:cNvPicPr preferRelativeResize="0"/>
          <p:nvPr/>
        </p:nvPicPr>
        <p:blipFill>
          <a:blip r:embed="rId3">
            <a:alphaModFix/>
          </a:blip>
          <a:stretch>
            <a:fillRect/>
          </a:stretch>
        </p:blipFill>
        <p:spPr>
          <a:xfrm>
            <a:off x="2019000" y="729000"/>
            <a:ext cx="4832900" cy="422557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0" name="Shape 1340"/>
        <p:cNvGrpSpPr/>
        <p:nvPr/>
      </p:nvGrpSpPr>
      <p:grpSpPr>
        <a:xfrm>
          <a:off x="0" y="0"/>
          <a:ext cx="0" cy="0"/>
          <a:chOff x="0" y="0"/>
          <a:chExt cx="0" cy="0"/>
        </a:xfrm>
      </p:grpSpPr>
      <p:sp>
        <p:nvSpPr>
          <p:cNvPr id="1341" name="Google Shape;1341;p69"/>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OUTPUT CONFUSION MATRIX</a:t>
            </a:r>
            <a:endParaRPr/>
          </a:p>
        </p:txBody>
      </p:sp>
      <p:sp>
        <p:nvSpPr>
          <p:cNvPr id="1342" name="Google Shape;1342;p69"/>
          <p:cNvSpPr txBox="1"/>
          <p:nvPr/>
        </p:nvSpPr>
        <p:spPr>
          <a:xfrm>
            <a:off x="566425" y="1507425"/>
            <a:ext cx="7993800" cy="36342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Assistant"/>
              <a:buChar char="●"/>
            </a:pPr>
            <a:r>
              <a:rPr lang="en" sz="1800">
                <a:solidFill>
                  <a:schemeClr val="dk1"/>
                </a:solidFill>
                <a:latin typeface="Assistant"/>
                <a:ea typeface="Assistant"/>
                <a:cs typeface="Assistant"/>
                <a:sym typeface="Assistant"/>
              </a:rPr>
              <a:t>It is one of an evaluation metrics that deduces “</a:t>
            </a:r>
            <a:r>
              <a:rPr lang="en" sz="1800" u="sng">
                <a:solidFill>
                  <a:schemeClr val="dk1"/>
                </a:solidFill>
                <a:latin typeface="Assistant"/>
                <a:ea typeface="Assistant"/>
                <a:cs typeface="Assistant"/>
                <a:sym typeface="Assistant"/>
              </a:rPr>
              <a:t>relationship between actual values and predicted target values</a:t>
            </a:r>
            <a:r>
              <a:rPr lang="en" sz="1800">
                <a:solidFill>
                  <a:schemeClr val="dk1"/>
                </a:solidFill>
                <a:latin typeface="Assistant"/>
                <a:ea typeface="Assistant"/>
                <a:cs typeface="Assistant"/>
                <a:sym typeface="Assistant"/>
              </a:rPr>
              <a:t>”.</a:t>
            </a:r>
            <a:endParaRPr sz="1800">
              <a:solidFill>
                <a:schemeClr val="dk1"/>
              </a:solidFill>
              <a:latin typeface="Assistant"/>
              <a:ea typeface="Assistant"/>
              <a:cs typeface="Assistant"/>
              <a:sym typeface="Assistant"/>
            </a:endParaRPr>
          </a:p>
          <a:p>
            <a:pPr indent="0" lvl="0" marL="457200" rtl="0" algn="l">
              <a:spcBef>
                <a:spcPts val="0"/>
              </a:spcBef>
              <a:spcAft>
                <a:spcPts val="0"/>
              </a:spcAft>
              <a:buNone/>
            </a:pPr>
            <a:r>
              <a:t/>
            </a:r>
            <a:endParaRPr sz="1800">
              <a:solidFill>
                <a:schemeClr val="dk1"/>
              </a:solidFill>
              <a:latin typeface="Assistant"/>
              <a:ea typeface="Assistant"/>
              <a:cs typeface="Assistant"/>
              <a:sym typeface="Assistant"/>
            </a:endParaRPr>
          </a:p>
          <a:p>
            <a:pPr indent="-342900" lvl="0" marL="457200" rtl="0" algn="l">
              <a:spcBef>
                <a:spcPts val="0"/>
              </a:spcBef>
              <a:spcAft>
                <a:spcPts val="0"/>
              </a:spcAft>
              <a:buClr>
                <a:schemeClr val="dk1"/>
              </a:buClr>
              <a:buSzPts val="1800"/>
              <a:buFont typeface="Assistant"/>
              <a:buChar char="●"/>
            </a:pPr>
            <a:r>
              <a:rPr lang="en" sz="1800">
                <a:solidFill>
                  <a:schemeClr val="dk1"/>
                </a:solidFill>
                <a:latin typeface="Assistant"/>
                <a:ea typeface="Assistant"/>
                <a:cs typeface="Assistant"/>
                <a:sym typeface="Assistant"/>
              </a:rPr>
              <a:t>For eg:- In </a:t>
            </a:r>
            <a:r>
              <a:rPr lang="en" sz="1800">
                <a:solidFill>
                  <a:schemeClr val="dk2"/>
                </a:solidFill>
                <a:latin typeface="Assistant"/>
                <a:ea typeface="Assistant"/>
                <a:cs typeface="Assistant"/>
                <a:sym typeface="Assistant"/>
              </a:rPr>
              <a:t>AM-DSB</a:t>
            </a:r>
            <a:r>
              <a:rPr lang="en" sz="1800">
                <a:solidFill>
                  <a:schemeClr val="dk1"/>
                </a:solidFill>
                <a:latin typeface="Assistant"/>
                <a:ea typeface="Assistant"/>
                <a:cs typeface="Assistant"/>
                <a:sym typeface="Assistant"/>
              </a:rPr>
              <a:t>, 95% is the correct prediction rate.Here, we compare, AM-DSB from actual values(</a:t>
            </a:r>
            <a:r>
              <a:rPr lang="en" sz="1800">
                <a:solidFill>
                  <a:schemeClr val="dk2"/>
                </a:solidFill>
                <a:latin typeface="Assistant"/>
                <a:ea typeface="Assistant"/>
                <a:cs typeface="Assistant"/>
                <a:sym typeface="Assistant"/>
              </a:rPr>
              <a:t> y-axi</a:t>
            </a:r>
            <a:r>
              <a:rPr lang="en" sz="1800">
                <a:solidFill>
                  <a:schemeClr val="dk1"/>
                </a:solidFill>
                <a:latin typeface="Assistant"/>
                <a:ea typeface="Assistant"/>
                <a:cs typeface="Assistant"/>
                <a:sym typeface="Assistant"/>
              </a:rPr>
              <a:t>s) and predicted values( </a:t>
            </a:r>
            <a:r>
              <a:rPr lang="en" sz="1800">
                <a:solidFill>
                  <a:schemeClr val="dk2"/>
                </a:solidFill>
                <a:latin typeface="Assistant"/>
                <a:ea typeface="Assistant"/>
                <a:cs typeface="Assistant"/>
                <a:sym typeface="Assistant"/>
              </a:rPr>
              <a:t>x-axi</a:t>
            </a:r>
            <a:r>
              <a:rPr lang="en" sz="1800">
                <a:solidFill>
                  <a:srgbClr val="FDB409"/>
                </a:solidFill>
                <a:latin typeface="Assistant"/>
                <a:ea typeface="Assistant"/>
                <a:cs typeface="Assistant"/>
                <a:sym typeface="Assistant"/>
              </a:rPr>
              <a:t>s</a:t>
            </a:r>
            <a:r>
              <a:rPr lang="en" sz="1800">
                <a:solidFill>
                  <a:schemeClr val="dk1"/>
                </a:solidFill>
                <a:latin typeface="Assistant"/>
                <a:ea typeface="Assistant"/>
                <a:cs typeface="Assistant"/>
                <a:sym typeface="Assistant"/>
              </a:rPr>
              <a:t>).</a:t>
            </a:r>
            <a:endParaRPr sz="1800">
              <a:solidFill>
                <a:schemeClr val="dk1"/>
              </a:solidFill>
              <a:latin typeface="Assistant"/>
              <a:ea typeface="Assistant"/>
              <a:cs typeface="Assistant"/>
              <a:sym typeface="Assistant"/>
            </a:endParaRPr>
          </a:p>
          <a:p>
            <a:pPr indent="0" lvl="0" marL="0" rtl="0" algn="l">
              <a:spcBef>
                <a:spcPts val="0"/>
              </a:spcBef>
              <a:spcAft>
                <a:spcPts val="0"/>
              </a:spcAft>
              <a:buNone/>
            </a:pPr>
            <a:r>
              <a:t/>
            </a:r>
            <a:endParaRPr sz="1800">
              <a:solidFill>
                <a:schemeClr val="dk1"/>
              </a:solidFill>
              <a:latin typeface="Assistant"/>
              <a:ea typeface="Assistant"/>
              <a:cs typeface="Assistant"/>
              <a:sym typeface="Assistant"/>
            </a:endParaRPr>
          </a:p>
          <a:p>
            <a:pPr indent="-342900" lvl="0" marL="457200" rtl="0" algn="l">
              <a:lnSpc>
                <a:spcPct val="115000"/>
              </a:lnSpc>
              <a:spcBef>
                <a:spcPts val="0"/>
              </a:spcBef>
              <a:spcAft>
                <a:spcPts val="0"/>
              </a:spcAft>
              <a:buClr>
                <a:schemeClr val="dk1"/>
              </a:buClr>
              <a:buSzPts val="1800"/>
              <a:buFont typeface="Assistant"/>
              <a:buChar char="●"/>
            </a:pPr>
            <a:r>
              <a:rPr lang="en" sz="1800">
                <a:solidFill>
                  <a:schemeClr val="dk1"/>
                </a:solidFill>
                <a:latin typeface="Assistant"/>
                <a:ea typeface="Assistant"/>
                <a:cs typeface="Assistant"/>
                <a:sym typeface="Assistant"/>
              </a:rPr>
              <a:t>QAM-64 contains at the core, same constellation points as the QAM-16 and since the signals can contain </a:t>
            </a:r>
            <a:r>
              <a:rPr lang="en" sz="1800">
                <a:solidFill>
                  <a:schemeClr val="dk1"/>
                </a:solidFill>
                <a:latin typeface="Assistant"/>
                <a:ea typeface="Assistant"/>
                <a:cs typeface="Assistant"/>
                <a:sym typeface="Assistant"/>
              </a:rPr>
              <a:t>similar</a:t>
            </a:r>
            <a:r>
              <a:rPr lang="en" sz="1800">
                <a:solidFill>
                  <a:schemeClr val="dk1"/>
                </a:solidFill>
                <a:latin typeface="Assistant"/>
                <a:ea typeface="Assistant"/>
                <a:cs typeface="Assistant"/>
                <a:sym typeface="Assistant"/>
              </a:rPr>
              <a:t> features, the classifier might find it harder to tell the QAMs apart.( </a:t>
            </a:r>
            <a:r>
              <a:rPr lang="en" sz="1800">
                <a:solidFill>
                  <a:schemeClr val="dk2"/>
                </a:solidFill>
                <a:latin typeface="Assistant"/>
                <a:ea typeface="Assistant"/>
                <a:cs typeface="Assistant"/>
                <a:sym typeface="Assistant"/>
              </a:rPr>
              <a:t>QAM</a:t>
            </a:r>
            <a:r>
              <a:rPr lang="en" sz="1800">
                <a:solidFill>
                  <a:schemeClr val="dk1"/>
                </a:solidFill>
                <a:latin typeface="Assistant"/>
                <a:ea typeface="Assistant"/>
                <a:cs typeface="Assistant"/>
                <a:sym typeface="Assistant"/>
              </a:rPr>
              <a:t> )</a:t>
            </a:r>
            <a:endParaRPr sz="1800">
              <a:solidFill>
                <a:schemeClr val="dk1"/>
              </a:solidFill>
              <a:latin typeface="Assistant"/>
              <a:ea typeface="Assistant"/>
              <a:cs typeface="Assistant"/>
              <a:sym typeface="Assistant"/>
            </a:endParaRPr>
          </a:p>
          <a:p>
            <a:pPr indent="0" lvl="0" marL="0" rtl="0" algn="l">
              <a:spcBef>
                <a:spcPts val="0"/>
              </a:spcBef>
              <a:spcAft>
                <a:spcPts val="0"/>
              </a:spcAft>
              <a:buNone/>
            </a:pPr>
            <a:r>
              <a:t/>
            </a:r>
            <a:endParaRPr sz="1800">
              <a:solidFill>
                <a:schemeClr val="dk1"/>
              </a:solidFill>
              <a:latin typeface="Assistant"/>
              <a:ea typeface="Assistant"/>
              <a:cs typeface="Assistant"/>
              <a:sym typeface="Assistant"/>
            </a:endParaRPr>
          </a:p>
          <a:p>
            <a:pPr indent="0" lvl="0" marL="0" rtl="0" algn="l">
              <a:spcBef>
                <a:spcPts val="0"/>
              </a:spcBef>
              <a:spcAft>
                <a:spcPts val="0"/>
              </a:spcAft>
              <a:buNone/>
            </a:pPr>
            <a:r>
              <a:t/>
            </a:r>
            <a:endParaRPr sz="1800">
              <a:solidFill>
                <a:schemeClr val="dk1"/>
              </a:solidFill>
              <a:latin typeface="Assistant"/>
              <a:ea typeface="Assistant"/>
              <a:cs typeface="Assistant"/>
              <a:sym typeface="Assistant"/>
            </a:endParaRPr>
          </a:p>
          <a:p>
            <a:pPr indent="0" lvl="0" marL="0" rtl="0" algn="l">
              <a:spcBef>
                <a:spcPts val="0"/>
              </a:spcBef>
              <a:spcAft>
                <a:spcPts val="0"/>
              </a:spcAft>
              <a:buNone/>
            </a:pPr>
            <a:r>
              <a:t/>
            </a:r>
            <a:endParaRPr sz="1800">
              <a:solidFill>
                <a:schemeClr val="dk1"/>
              </a:solidFill>
              <a:latin typeface="Assistant"/>
              <a:ea typeface="Assistant"/>
              <a:cs typeface="Assistant"/>
              <a:sym typeface="Assistan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6" name="Shape 1346"/>
        <p:cNvGrpSpPr/>
        <p:nvPr/>
      </p:nvGrpSpPr>
      <p:grpSpPr>
        <a:xfrm>
          <a:off x="0" y="0"/>
          <a:ext cx="0" cy="0"/>
          <a:chOff x="0" y="0"/>
          <a:chExt cx="0" cy="0"/>
        </a:xfrm>
      </p:grpSpPr>
      <p:sp>
        <p:nvSpPr>
          <p:cNvPr id="1347" name="Google Shape;1347;p70"/>
          <p:cNvSpPr txBox="1"/>
          <p:nvPr>
            <p:ph type="title"/>
          </p:nvPr>
        </p:nvSpPr>
        <p:spPr>
          <a:xfrm>
            <a:off x="537275" y="156300"/>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800"/>
              <a:t>ACCURACY VS SNR GRAPH</a:t>
            </a:r>
            <a:endParaRPr sz="2800"/>
          </a:p>
        </p:txBody>
      </p:sp>
      <p:pic>
        <p:nvPicPr>
          <p:cNvPr id="1348" name="Google Shape;1348;p70"/>
          <p:cNvPicPr preferRelativeResize="0"/>
          <p:nvPr/>
        </p:nvPicPr>
        <p:blipFill>
          <a:blip r:embed="rId3">
            <a:alphaModFix/>
          </a:blip>
          <a:stretch>
            <a:fillRect/>
          </a:stretch>
        </p:blipFill>
        <p:spPr>
          <a:xfrm>
            <a:off x="1638588" y="817450"/>
            <a:ext cx="5866818" cy="410970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2" name="Shape 1352"/>
        <p:cNvGrpSpPr/>
        <p:nvPr/>
      </p:nvGrpSpPr>
      <p:grpSpPr>
        <a:xfrm>
          <a:off x="0" y="0"/>
          <a:ext cx="0" cy="0"/>
          <a:chOff x="0" y="0"/>
          <a:chExt cx="0" cy="0"/>
        </a:xfrm>
      </p:grpSpPr>
      <p:sp>
        <p:nvSpPr>
          <p:cNvPr id="1353" name="Google Shape;1353;p71"/>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ACCURACY VS SNR SIGNIFICANCE</a:t>
            </a:r>
            <a:endParaRPr/>
          </a:p>
        </p:txBody>
      </p:sp>
      <p:sp>
        <p:nvSpPr>
          <p:cNvPr id="1354" name="Google Shape;1354;p71"/>
          <p:cNvSpPr txBox="1"/>
          <p:nvPr/>
        </p:nvSpPr>
        <p:spPr>
          <a:xfrm>
            <a:off x="720000" y="1165775"/>
            <a:ext cx="7790700" cy="3443400"/>
          </a:xfrm>
          <a:prstGeom prst="rect">
            <a:avLst/>
          </a:prstGeom>
          <a:noFill/>
          <a:ln>
            <a:noFill/>
          </a:ln>
        </p:spPr>
        <p:txBody>
          <a:bodyPr anchorCtr="0" anchor="t" bIns="91425" lIns="91425" spcFirstLastPara="1" rIns="91425" wrap="square" tIns="91425">
            <a:noAutofit/>
          </a:bodyPr>
          <a:lstStyle/>
          <a:p>
            <a:pPr indent="-342900" lvl="0" marL="457200" rtl="0" algn="just">
              <a:spcBef>
                <a:spcPts val="0"/>
              </a:spcBef>
              <a:spcAft>
                <a:spcPts val="0"/>
              </a:spcAft>
              <a:buClr>
                <a:schemeClr val="dk1"/>
              </a:buClr>
              <a:buSzPts val="1800"/>
              <a:buFont typeface="Assistant"/>
              <a:buChar char="●"/>
            </a:pPr>
            <a:r>
              <a:rPr lang="en" sz="1800">
                <a:solidFill>
                  <a:schemeClr val="dk1"/>
                </a:solidFill>
                <a:latin typeface="Assistant"/>
                <a:ea typeface="Assistant"/>
                <a:cs typeface="Assistant"/>
                <a:sym typeface="Assistant"/>
              </a:rPr>
              <a:t>Within contemporary base stations, a multitude of data streams are concurrently transmitted at varying levels of power. </a:t>
            </a:r>
            <a:endParaRPr sz="1800">
              <a:solidFill>
                <a:schemeClr val="dk1"/>
              </a:solidFill>
              <a:latin typeface="Assistant"/>
              <a:ea typeface="Assistant"/>
              <a:cs typeface="Assistant"/>
              <a:sym typeface="Assistant"/>
            </a:endParaRPr>
          </a:p>
          <a:p>
            <a:pPr indent="-342900" lvl="0" marL="457200" rtl="0" algn="just">
              <a:spcBef>
                <a:spcPts val="0"/>
              </a:spcBef>
              <a:spcAft>
                <a:spcPts val="0"/>
              </a:spcAft>
              <a:buClr>
                <a:schemeClr val="dk1"/>
              </a:buClr>
              <a:buSzPts val="1800"/>
              <a:buFont typeface="Assistant"/>
              <a:buChar char="●"/>
            </a:pPr>
            <a:r>
              <a:rPr lang="en" sz="1800">
                <a:solidFill>
                  <a:schemeClr val="dk1"/>
                </a:solidFill>
                <a:latin typeface="Assistant"/>
                <a:ea typeface="Assistant"/>
                <a:cs typeface="Assistant"/>
                <a:sym typeface="Assistant"/>
              </a:rPr>
              <a:t>The challenge of proportionally allocating transmission power escalates with the rise in user count, imposing a cap on the number of manageable data streams. </a:t>
            </a:r>
            <a:endParaRPr sz="1800">
              <a:solidFill>
                <a:schemeClr val="dk1"/>
              </a:solidFill>
              <a:latin typeface="Assistant"/>
              <a:ea typeface="Assistant"/>
              <a:cs typeface="Assistant"/>
              <a:sym typeface="Assistant"/>
            </a:endParaRPr>
          </a:p>
          <a:p>
            <a:pPr indent="-342900" lvl="0" marL="457200" rtl="0" algn="just">
              <a:spcBef>
                <a:spcPts val="0"/>
              </a:spcBef>
              <a:spcAft>
                <a:spcPts val="0"/>
              </a:spcAft>
              <a:buClr>
                <a:schemeClr val="dk1"/>
              </a:buClr>
              <a:buSzPts val="1800"/>
              <a:buFont typeface="Assistant"/>
              <a:buChar char="●"/>
            </a:pPr>
            <a:r>
              <a:rPr lang="en" sz="1800">
                <a:solidFill>
                  <a:schemeClr val="dk1"/>
                </a:solidFill>
                <a:latin typeface="Assistant"/>
                <a:ea typeface="Assistant"/>
                <a:cs typeface="Assistant"/>
                <a:sym typeface="Assistant"/>
              </a:rPr>
              <a:t>Our system’s inherent reconfigurability, alongside its capability to achieve high classification accuracy operating at a modest 6dB signal-to-noise ratio (SNR), enables the accommodation of an increased volume of data streams at reduced power levels, thereby amplifying user support.</a:t>
            </a:r>
            <a:endParaRPr sz="1800">
              <a:solidFill>
                <a:schemeClr val="dk1"/>
              </a:solidFill>
              <a:latin typeface="Assistant"/>
              <a:ea typeface="Assistant"/>
              <a:cs typeface="Assistant"/>
              <a:sym typeface="Assistant"/>
            </a:endParaRPr>
          </a:p>
          <a:p>
            <a:pPr indent="-342900" lvl="0" marL="457200" rtl="0" algn="just">
              <a:spcBef>
                <a:spcPts val="0"/>
              </a:spcBef>
              <a:spcAft>
                <a:spcPts val="0"/>
              </a:spcAft>
              <a:buClr>
                <a:schemeClr val="dk1"/>
              </a:buClr>
              <a:buSzPts val="1800"/>
              <a:buFont typeface="Assistant"/>
              <a:buChar char="●"/>
            </a:pPr>
            <a:r>
              <a:rPr lang="en" sz="1800">
                <a:solidFill>
                  <a:schemeClr val="dk1"/>
                </a:solidFill>
                <a:latin typeface="Assistant"/>
                <a:ea typeface="Assistant"/>
                <a:cs typeface="Assistant"/>
                <a:sym typeface="Assistant"/>
              </a:rPr>
              <a:t>Additionally, the system’s proficiency in maintaining accurate classification at 6dB suggests enhanced tolerance to interference even when operating at elevated transmission power settings.</a:t>
            </a:r>
            <a:endParaRPr sz="1800">
              <a:solidFill>
                <a:schemeClr val="dk1"/>
              </a:solidFill>
              <a:latin typeface="Assistant"/>
              <a:ea typeface="Assistant"/>
              <a:cs typeface="Assistant"/>
              <a:sym typeface="Assistan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1" name="Shape 1171"/>
        <p:cNvGrpSpPr/>
        <p:nvPr/>
      </p:nvGrpSpPr>
      <p:grpSpPr>
        <a:xfrm>
          <a:off x="0" y="0"/>
          <a:ext cx="0" cy="0"/>
          <a:chOff x="0" y="0"/>
          <a:chExt cx="0" cy="0"/>
        </a:xfrm>
      </p:grpSpPr>
      <p:sp>
        <p:nvSpPr>
          <p:cNvPr id="1172" name="Google Shape;1172;p45"/>
          <p:cNvSpPr txBox="1"/>
          <p:nvPr>
            <p:ph type="title"/>
          </p:nvPr>
        </p:nvSpPr>
        <p:spPr>
          <a:xfrm>
            <a:off x="720000" y="109221"/>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Background and Motivation</a:t>
            </a:r>
            <a:endParaRPr sz="3000"/>
          </a:p>
        </p:txBody>
      </p:sp>
      <p:sp>
        <p:nvSpPr>
          <p:cNvPr id="1173" name="Google Shape;1173;p45"/>
          <p:cNvSpPr txBox="1"/>
          <p:nvPr>
            <p:ph idx="1" type="body"/>
          </p:nvPr>
        </p:nvSpPr>
        <p:spPr>
          <a:xfrm>
            <a:off x="305325" y="727450"/>
            <a:ext cx="8647500" cy="41940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AutoNum type="arabicPeriod"/>
            </a:pPr>
            <a:r>
              <a:rPr lang="en" sz="1400">
                <a:solidFill>
                  <a:schemeClr val="dk2"/>
                </a:solidFill>
              </a:rPr>
              <a:t>Economic and Technological Imperative</a:t>
            </a:r>
            <a:r>
              <a:rPr lang="en" sz="1400"/>
              <a:t>:</a:t>
            </a:r>
            <a:endParaRPr sz="1400"/>
          </a:p>
          <a:p>
            <a:pPr indent="0" lvl="0" marL="457200" rtl="0" algn="just">
              <a:spcBef>
                <a:spcPts val="1200"/>
              </a:spcBef>
              <a:spcAft>
                <a:spcPts val="0"/>
              </a:spcAft>
              <a:buNone/>
            </a:pPr>
            <a:r>
              <a:rPr lang="en" sz="1400"/>
              <a:t>The importance of connectivity continues to escalate, amplifying demands on wireless communication technologies. Frequency spectrum has emerged as a highly sought after and costly resource, with large corporations investing substantially for exclusive access rights. Despite heavy investment, substantial portions of the spectrum remain underutilized due to static spectrum management practices.</a:t>
            </a:r>
            <a:endParaRPr sz="1400"/>
          </a:p>
          <a:p>
            <a:pPr indent="-317500" lvl="0" marL="457200" rtl="0" algn="just">
              <a:spcBef>
                <a:spcPts val="1200"/>
              </a:spcBef>
              <a:spcAft>
                <a:spcPts val="0"/>
              </a:spcAft>
              <a:buSzPts val="1400"/>
              <a:buAutoNum type="arabicPeriod"/>
            </a:pPr>
            <a:r>
              <a:rPr lang="en" sz="1400">
                <a:solidFill>
                  <a:schemeClr val="dk2"/>
                </a:solidFill>
              </a:rPr>
              <a:t>Cognitive Radio (CR)</a:t>
            </a:r>
            <a:r>
              <a:rPr lang="en" sz="1400"/>
              <a:t>( A Paradigm Shift ):</a:t>
            </a:r>
            <a:endParaRPr sz="1400"/>
          </a:p>
          <a:p>
            <a:pPr indent="0" lvl="0" marL="457200" rtl="0" algn="just">
              <a:spcBef>
                <a:spcPts val="1200"/>
              </a:spcBef>
              <a:spcAft>
                <a:spcPts val="0"/>
              </a:spcAft>
              <a:buNone/>
            </a:pPr>
            <a:r>
              <a:rPr lang="en" sz="1400"/>
              <a:t>Proposed by Joseph Mitola III in 1998, CR introduces dynamic spectrum management to enhance efficiency by enabling radios to sense and utilize unused spectrum intelligently. CRs dynamically adjust to their environment, selecting transmission channels and parameters autonomously—a leap towards fully uncoordinated networking.</a:t>
            </a:r>
            <a:endParaRPr sz="1400"/>
          </a:p>
          <a:p>
            <a:pPr indent="-317500" lvl="0" marL="457200" rtl="0" algn="just">
              <a:spcBef>
                <a:spcPts val="1200"/>
              </a:spcBef>
              <a:spcAft>
                <a:spcPts val="0"/>
              </a:spcAft>
              <a:buSzPts val="1400"/>
              <a:buAutoNum type="arabicPeriod"/>
            </a:pPr>
            <a:r>
              <a:rPr lang="en" sz="1400">
                <a:solidFill>
                  <a:schemeClr val="dk2"/>
                </a:solidFill>
              </a:rPr>
              <a:t>Deep Learning as a Catalyst</a:t>
            </a:r>
            <a:r>
              <a:rPr lang="en" sz="1400"/>
              <a:t>:</a:t>
            </a:r>
            <a:endParaRPr sz="1400"/>
          </a:p>
          <a:p>
            <a:pPr indent="0" lvl="0" marL="457200" rtl="0" algn="just">
              <a:spcBef>
                <a:spcPts val="1200"/>
              </a:spcBef>
              <a:spcAft>
                <a:spcPts val="0"/>
              </a:spcAft>
              <a:buNone/>
            </a:pPr>
            <a:r>
              <a:rPr lang="en" sz="1400"/>
              <a:t>The advent of Deep Learning (DL) has reinvigorated interest in realizing practical CR systems. DL, a cutting-edge subfield of AI, employs neural network models to infer insights from unseen data, showing great potential in improving communication technologies.</a:t>
            </a:r>
            <a:endParaRPr sz="1400"/>
          </a:p>
          <a:p>
            <a:pPr indent="0" lvl="0" marL="457200" rtl="0" algn="just">
              <a:spcBef>
                <a:spcPts val="1200"/>
              </a:spcBef>
              <a:spcAft>
                <a:spcPts val="0"/>
              </a:spcAft>
              <a:buNone/>
            </a:pPr>
            <a:r>
              <a:t/>
            </a:r>
            <a:endParaRPr sz="1400"/>
          </a:p>
          <a:p>
            <a:pPr indent="0" lvl="0" marL="0" rtl="0" algn="just">
              <a:spcBef>
                <a:spcPts val="1200"/>
              </a:spcBef>
              <a:spcAft>
                <a:spcPts val="0"/>
              </a:spcAft>
              <a:buNone/>
            </a:pPr>
            <a:r>
              <a:t/>
            </a:r>
            <a:endParaRPr sz="1400"/>
          </a:p>
          <a:p>
            <a:pPr indent="0" lvl="0" marL="0" rtl="0" algn="just">
              <a:spcBef>
                <a:spcPts val="1200"/>
              </a:spcBef>
              <a:spcAft>
                <a:spcPts val="1200"/>
              </a:spcAft>
              <a:buNone/>
            </a:pPr>
            <a:r>
              <a:t/>
            </a:r>
            <a:endParaRPr sz="1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8" name="Shape 1358"/>
        <p:cNvGrpSpPr/>
        <p:nvPr/>
      </p:nvGrpSpPr>
      <p:grpSpPr>
        <a:xfrm>
          <a:off x="0" y="0"/>
          <a:ext cx="0" cy="0"/>
          <a:chOff x="0" y="0"/>
          <a:chExt cx="0" cy="0"/>
        </a:xfrm>
      </p:grpSpPr>
      <p:sp>
        <p:nvSpPr>
          <p:cNvPr id="1359" name="Google Shape;1359;p72"/>
          <p:cNvSpPr txBox="1"/>
          <p:nvPr>
            <p:ph type="title"/>
          </p:nvPr>
        </p:nvSpPr>
        <p:spPr>
          <a:xfrm>
            <a:off x="519000" y="3664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INNOVATION FACTOR-HLS4ML</a:t>
            </a:r>
            <a:endParaRPr>
              <a:solidFill>
                <a:schemeClr val="dk2"/>
              </a:solidFill>
            </a:endParaRPr>
          </a:p>
        </p:txBody>
      </p:sp>
      <p:sp>
        <p:nvSpPr>
          <p:cNvPr id="1360" name="Google Shape;1360;p72"/>
          <p:cNvSpPr txBox="1"/>
          <p:nvPr/>
        </p:nvSpPr>
        <p:spPr>
          <a:xfrm>
            <a:off x="822225" y="1370375"/>
            <a:ext cx="5262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latin typeface="Assistant"/>
              <a:ea typeface="Assistant"/>
              <a:cs typeface="Assistant"/>
              <a:sym typeface="Assistant"/>
            </a:endParaRPr>
          </a:p>
        </p:txBody>
      </p:sp>
      <p:sp>
        <p:nvSpPr>
          <p:cNvPr id="1361" name="Google Shape;1361;p72"/>
          <p:cNvSpPr txBox="1"/>
          <p:nvPr/>
        </p:nvSpPr>
        <p:spPr>
          <a:xfrm>
            <a:off x="904425" y="1694400"/>
            <a:ext cx="8094300" cy="2478000"/>
          </a:xfrm>
          <a:prstGeom prst="rect">
            <a:avLst/>
          </a:prstGeom>
          <a:noFill/>
          <a:ln>
            <a:noFill/>
          </a:ln>
        </p:spPr>
        <p:txBody>
          <a:bodyPr anchorCtr="0" anchor="t" bIns="91425" lIns="91425" spcFirstLastPara="1" rIns="91425" wrap="square" tIns="91425">
            <a:spAutoFit/>
          </a:bodyPr>
          <a:lstStyle/>
          <a:p>
            <a:pPr indent="-374650" lvl="0" marL="457200" rtl="0" algn="l">
              <a:spcBef>
                <a:spcPts val="0"/>
              </a:spcBef>
              <a:spcAft>
                <a:spcPts val="0"/>
              </a:spcAft>
              <a:buClr>
                <a:schemeClr val="dk1"/>
              </a:buClr>
              <a:buSzPts val="2300"/>
              <a:buFont typeface="Assistant"/>
              <a:buChar char="●"/>
            </a:pPr>
            <a:r>
              <a:rPr lang="en" sz="2300">
                <a:solidFill>
                  <a:schemeClr val="dk1"/>
                </a:solidFill>
                <a:latin typeface="Assistant"/>
                <a:ea typeface="Assistant"/>
                <a:cs typeface="Assistant"/>
                <a:sym typeface="Assistant"/>
              </a:rPr>
              <a:t>High Level Synthesis for Machine Learning</a:t>
            </a:r>
            <a:r>
              <a:rPr lang="en" sz="2300">
                <a:solidFill>
                  <a:schemeClr val="dk2"/>
                </a:solidFill>
                <a:latin typeface="Assistant"/>
                <a:ea typeface="Assistant"/>
                <a:cs typeface="Assistant"/>
                <a:sym typeface="Assistant"/>
              </a:rPr>
              <a:t> (HLS4ML) </a:t>
            </a:r>
            <a:r>
              <a:rPr lang="en" sz="2300">
                <a:solidFill>
                  <a:schemeClr val="dk1"/>
                </a:solidFill>
                <a:latin typeface="Assistant"/>
                <a:ea typeface="Assistant"/>
                <a:cs typeface="Assistant"/>
                <a:sym typeface="Assistant"/>
              </a:rPr>
              <a:t>Implementation:-</a:t>
            </a:r>
            <a:endParaRPr sz="2300">
              <a:solidFill>
                <a:schemeClr val="dk1"/>
              </a:solidFill>
              <a:latin typeface="Assistant"/>
              <a:ea typeface="Assistant"/>
              <a:cs typeface="Assistant"/>
              <a:sym typeface="Assistant"/>
            </a:endParaRPr>
          </a:p>
          <a:p>
            <a:pPr indent="0" lvl="0" marL="914400" rtl="0" algn="l">
              <a:spcBef>
                <a:spcPts val="0"/>
              </a:spcBef>
              <a:spcAft>
                <a:spcPts val="0"/>
              </a:spcAft>
              <a:buNone/>
            </a:pPr>
            <a:r>
              <a:t/>
            </a:r>
            <a:endParaRPr sz="1700">
              <a:solidFill>
                <a:srgbClr val="ECECF1"/>
              </a:solidFill>
              <a:highlight>
                <a:srgbClr val="343541"/>
              </a:highlight>
              <a:latin typeface="Roboto"/>
              <a:ea typeface="Roboto"/>
              <a:cs typeface="Roboto"/>
              <a:sym typeface="Roboto"/>
            </a:endParaRPr>
          </a:p>
          <a:p>
            <a:pPr indent="0" lvl="0" marL="0" rtl="0" algn="l">
              <a:spcBef>
                <a:spcPts val="0"/>
              </a:spcBef>
              <a:spcAft>
                <a:spcPts val="0"/>
              </a:spcAft>
              <a:buNone/>
            </a:pPr>
            <a:r>
              <a:t/>
            </a:r>
            <a:endParaRPr sz="1700">
              <a:solidFill>
                <a:srgbClr val="ECECF1"/>
              </a:solidFill>
              <a:highlight>
                <a:srgbClr val="343541"/>
              </a:highlight>
            </a:endParaRPr>
          </a:p>
          <a:p>
            <a:pPr indent="0" lvl="0" marL="914400" rtl="0" algn="l">
              <a:spcBef>
                <a:spcPts val="0"/>
              </a:spcBef>
              <a:spcAft>
                <a:spcPts val="0"/>
              </a:spcAft>
              <a:buNone/>
            </a:pPr>
            <a:r>
              <a:t/>
            </a:r>
            <a:endParaRPr sz="2300">
              <a:solidFill>
                <a:schemeClr val="dk1"/>
              </a:solidFill>
              <a:latin typeface="Assistant"/>
              <a:ea typeface="Assistant"/>
              <a:cs typeface="Assistant"/>
              <a:sym typeface="Assistant"/>
            </a:endParaRPr>
          </a:p>
          <a:p>
            <a:pPr indent="0" lvl="0" marL="914400" rtl="0" algn="l">
              <a:spcBef>
                <a:spcPts val="0"/>
              </a:spcBef>
              <a:spcAft>
                <a:spcPts val="0"/>
              </a:spcAft>
              <a:buNone/>
            </a:pPr>
            <a:r>
              <a:rPr lang="en" sz="2300">
                <a:solidFill>
                  <a:schemeClr val="dk1"/>
                </a:solidFill>
                <a:latin typeface="Assistant"/>
                <a:ea typeface="Assistant"/>
                <a:cs typeface="Assistant"/>
                <a:sym typeface="Assistant"/>
              </a:rPr>
              <a:t>     </a:t>
            </a:r>
            <a:endParaRPr sz="2300">
              <a:solidFill>
                <a:schemeClr val="dk1"/>
              </a:solidFill>
              <a:latin typeface="Assistant"/>
              <a:ea typeface="Assistant"/>
              <a:cs typeface="Assistant"/>
              <a:sym typeface="Assistant"/>
            </a:endParaRPr>
          </a:p>
          <a:p>
            <a:pPr indent="0" lvl="0" marL="0" rtl="0" algn="l">
              <a:spcBef>
                <a:spcPts val="0"/>
              </a:spcBef>
              <a:spcAft>
                <a:spcPts val="0"/>
              </a:spcAft>
              <a:buNone/>
            </a:pPr>
            <a:r>
              <a:t/>
            </a:r>
            <a:endParaRPr sz="2300">
              <a:solidFill>
                <a:schemeClr val="dk1"/>
              </a:solidFill>
              <a:highlight>
                <a:schemeClr val="accent1"/>
              </a:highlight>
              <a:latin typeface="Assistant"/>
              <a:ea typeface="Assistant"/>
              <a:cs typeface="Assistant"/>
              <a:sym typeface="Assistant"/>
            </a:endParaRPr>
          </a:p>
        </p:txBody>
      </p:sp>
      <p:sp>
        <p:nvSpPr>
          <p:cNvPr id="1362" name="Google Shape;1362;p72"/>
          <p:cNvSpPr txBox="1"/>
          <p:nvPr/>
        </p:nvSpPr>
        <p:spPr>
          <a:xfrm>
            <a:off x="1160400" y="2704200"/>
            <a:ext cx="7062600" cy="892800"/>
          </a:xfrm>
          <a:prstGeom prst="rect">
            <a:avLst/>
          </a:prstGeom>
          <a:noFill/>
          <a:ln>
            <a:noFill/>
          </a:ln>
        </p:spPr>
        <p:txBody>
          <a:bodyPr anchorCtr="0" anchor="t" bIns="91425" lIns="91425" spcFirstLastPara="1" rIns="91425" wrap="square" tIns="91425">
            <a:spAutoFit/>
          </a:bodyPr>
          <a:lstStyle/>
          <a:p>
            <a:pPr indent="-374650" lvl="0" marL="457200" rtl="0" algn="l">
              <a:spcBef>
                <a:spcPts val="0"/>
              </a:spcBef>
              <a:spcAft>
                <a:spcPts val="0"/>
              </a:spcAft>
              <a:buClr>
                <a:schemeClr val="dk1"/>
              </a:buClr>
              <a:buSzPts val="2300"/>
              <a:buFont typeface="Assistant"/>
              <a:buChar char="➢"/>
            </a:pPr>
            <a:r>
              <a:rPr lang="en" sz="2300">
                <a:solidFill>
                  <a:schemeClr val="dk1"/>
                </a:solidFill>
                <a:latin typeface="Assistant"/>
                <a:ea typeface="Assistant"/>
                <a:cs typeface="Assistant"/>
                <a:sym typeface="Assistant"/>
              </a:rPr>
              <a:t>            </a:t>
            </a:r>
            <a:r>
              <a:rPr lang="en" sz="2300">
                <a:solidFill>
                  <a:schemeClr val="dk1"/>
                </a:solidFill>
                <a:latin typeface="Assistant"/>
                <a:ea typeface="Assistant"/>
                <a:cs typeface="Assistant"/>
                <a:sym typeface="Assistant"/>
              </a:rPr>
              <a:t>Train machine learning model and implement it on </a:t>
            </a:r>
            <a:r>
              <a:rPr lang="en" sz="2300">
                <a:solidFill>
                  <a:schemeClr val="dk2"/>
                </a:solidFill>
                <a:latin typeface="Assistant"/>
                <a:ea typeface="Assistant"/>
                <a:cs typeface="Assistant"/>
                <a:sym typeface="Assistant"/>
              </a:rPr>
              <a:t>FGPA</a:t>
            </a:r>
            <a:r>
              <a:rPr lang="en" sz="2300">
                <a:solidFill>
                  <a:schemeClr val="dk1"/>
                </a:solidFill>
                <a:latin typeface="Assistant"/>
                <a:ea typeface="Assistant"/>
                <a:cs typeface="Assistant"/>
                <a:sym typeface="Assistant"/>
              </a:rPr>
              <a:t>( </a:t>
            </a:r>
            <a:r>
              <a:rPr lang="en" sz="2300">
                <a:solidFill>
                  <a:schemeClr val="dk2"/>
                </a:solidFill>
                <a:latin typeface="Assistant"/>
                <a:ea typeface="Assistant"/>
                <a:cs typeface="Assistant"/>
                <a:sym typeface="Assistant"/>
              </a:rPr>
              <a:t>Field Programmable Gated Array </a:t>
            </a:r>
            <a:r>
              <a:rPr lang="en" sz="2300">
                <a:solidFill>
                  <a:schemeClr val="dk1"/>
                </a:solidFill>
                <a:latin typeface="Assistant"/>
                <a:ea typeface="Assistant"/>
                <a:cs typeface="Assistant"/>
                <a:sym typeface="Assistant"/>
              </a:rPr>
              <a:t>)</a:t>
            </a:r>
            <a:endParaRPr sz="2300">
              <a:solidFill>
                <a:schemeClr val="dk1"/>
              </a:solidFill>
              <a:latin typeface="Assistant"/>
              <a:ea typeface="Assistant"/>
              <a:cs typeface="Assistant"/>
              <a:sym typeface="Assistan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6" name="Shape 1366"/>
        <p:cNvGrpSpPr/>
        <p:nvPr/>
      </p:nvGrpSpPr>
      <p:grpSpPr>
        <a:xfrm>
          <a:off x="0" y="0"/>
          <a:ext cx="0" cy="0"/>
          <a:chOff x="0" y="0"/>
          <a:chExt cx="0" cy="0"/>
        </a:xfrm>
      </p:grpSpPr>
      <p:sp>
        <p:nvSpPr>
          <p:cNvPr id="1367" name="Google Shape;1367;p73"/>
          <p:cNvSpPr txBox="1"/>
          <p:nvPr>
            <p:ph type="title"/>
          </p:nvPr>
        </p:nvSpPr>
        <p:spPr>
          <a:xfrm>
            <a:off x="250800" y="375575"/>
            <a:ext cx="86424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100"/>
              <a:t>HLS IMPLEMENTATION BLOCK DIAGRAM</a:t>
            </a:r>
            <a:endParaRPr sz="3100"/>
          </a:p>
        </p:txBody>
      </p:sp>
      <p:pic>
        <p:nvPicPr>
          <p:cNvPr id="1368" name="Google Shape;1368;p73"/>
          <p:cNvPicPr preferRelativeResize="0"/>
          <p:nvPr/>
        </p:nvPicPr>
        <p:blipFill>
          <a:blip r:embed="rId3">
            <a:alphaModFix/>
          </a:blip>
          <a:stretch>
            <a:fillRect/>
          </a:stretch>
        </p:blipFill>
        <p:spPr>
          <a:xfrm>
            <a:off x="1488875" y="1207250"/>
            <a:ext cx="6048224" cy="2892250"/>
          </a:xfrm>
          <a:prstGeom prst="rect">
            <a:avLst/>
          </a:prstGeom>
          <a:noFill/>
          <a:ln>
            <a:noFill/>
          </a:ln>
        </p:spPr>
      </p:pic>
      <p:cxnSp>
        <p:nvCxnSpPr>
          <p:cNvPr id="1369" name="Google Shape;1369;p73"/>
          <p:cNvCxnSpPr/>
          <p:nvPr/>
        </p:nvCxnSpPr>
        <p:spPr>
          <a:xfrm>
            <a:off x="3416825" y="4111150"/>
            <a:ext cx="9000" cy="7584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3" name="Shape 1373"/>
        <p:cNvGrpSpPr/>
        <p:nvPr/>
      </p:nvGrpSpPr>
      <p:grpSpPr>
        <a:xfrm>
          <a:off x="0" y="0"/>
          <a:ext cx="0" cy="0"/>
          <a:chOff x="0" y="0"/>
          <a:chExt cx="0" cy="0"/>
        </a:xfrm>
      </p:grpSpPr>
      <p:pic>
        <p:nvPicPr>
          <p:cNvPr id="1374" name="Google Shape;1374;p74"/>
          <p:cNvPicPr preferRelativeResize="0"/>
          <p:nvPr/>
        </p:nvPicPr>
        <p:blipFill>
          <a:blip r:embed="rId3">
            <a:alphaModFix/>
          </a:blip>
          <a:stretch>
            <a:fillRect/>
          </a:stretch>
        </p:blipFill>
        <p:spPr>
          <a:xfrm>
            <a:off x="1352100" y="1086500"/>
            <a:ext cx="6477351" cy="2970500"/>
          </a:xfrm>
          <a:prstGeom prst="rect">
            <a:avLst/>
          </a:prstGeom>
          <a:noFill/>
          <a:ln>
            <a:noFill/>
          </a:ln>
        </p:spPr>
      </p:pic>
      <p:cxnSp>
        <p:nvCxnSpPr>
          <p:cNvPr id="1375" name="Google Shape;1375;p74"/>
          <p:cNvCxnSpPr/>
          <p:nvPr/>
        </p:nvCxnSpPr>
        <p:spPr>
          <a:xfrm>
            <a:off x="4997325" y="4056325"/>
            <a:ext cx="9000" cy="922800"/>
          </a:xfrm>
          <a:prstGeom prst="straightConnector1">
            <a:avLst/>
          </a:prstGeom>
          <a:noFill/>
          <a:ln cap="flat" cmpd="sng" w="9525">
            <a:solidFill>
              <a:schemeClr val="dk1"/>
            </a:solidFill>
            <a:prstDash val="solid"/>
            <a:round/>
            <a:headEnd len="med" w="med" type="none"/>
            <a:tailEnd len="med" w="med" type="triangle"/>
          </a:ln>
        </p:spPr>
      </p:cxnSp>
      <p:cxnSp>
        <p:nvCxnSpPr>
          <p:cNvPr id="1376" name="Google Shape;1376;p74"/>
          <p:cNvCxnSpPr/>
          <p:nvPr/>
        </p:nvCxnSpPr>
        <p:spPr>
          <a:xfrm>
            <a:off x="3891875" y="0"/>
            <a:ext cx="9300" cy="10965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0" name="Shape 1380"/>
        <p:cNvGrpSpPr/>
        <p:nvPr/>
      </p:nvGrpSpPr>
      <p:grpSpPr>
        <a:xfrm>
          <a:off x="0" y="0"/>
          <a:ext cx="0" cy="0"/>
          <a:chOff x="0" y="0"/>
          <a:chExt cx="0" cy="0"/>
        </a:xfrm>
      </p:grpSpPr>
      <p:sp>
        <p:nvSpPr>
          <p:cNvPr id="1381" name="Google Shape;1381;p75"/>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382" name="Google Shape;1382;p75"/>
          <p:cNvPicPr preferRelativeResize="0"/>
          <p:nvPr/>
        </p:nvPicPr>
        <p:blipFill>
          <a:blip r:embed="rId3">
            <a:alphaModFix/>
          </a:blip>
          <a:stretch>
            <a:fillRect/>
          </a:stretch>
        </p:blipFill>
        <p:spPr>
          <a:xfrm>
            <a:off x="1093400" y="1213175"/>
            <a:ext cx="6781800" cy="27432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6" name="Shape 1386"/>
        <p:cNvGrpSpPr/>
        <p:nvPr/>
      </p:nvGrpSpPr>
      <p:grpSpPr>
        <a:xfrm>
          <a:off x="0" y="0"/>
          <a:ext cx="0" cy="0"/>
          <a:chOff x="0" y="0"/>
          <a:chExt cx="0" cy="0"/>
        </a:xfrm>
      </p:grpSpPr>
      <p:sp>
        <p:nvSpPr>
          <p:cNvPr id="1387" name="Google Shape;1387;p76"/>
          <p:cNvSpPr txBox="1"/>
          <p:nvPr>
            <p:ph type="title"/>
          </p:nvPr>
        </p:nvSpPr>
        <p:spPr>
          <a:xfrm>
            <a:off x="621250" y="1654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100"/>
              <a:t>HLS OUTPUTS</a:t>
            </a:r>
            <a:endParaRPr sz="3100"/>
          </a:p>
        </p:txBody>
      </p:sp>
      <p:pic>
        <p:nvPicPr>
          <p:cNvPr id="1388" name="Google Shape;1388;p76"/>
          <p:cNvPicPr preferRelativeResize="0"/>
          <p:nvPr/>
        </p:nvPicPr>
        <p:blipFill>
          <a:blip r:embed="rId3">
            <a:alphaModFix/>
          </a:blip>
          <a:stretch>
            <a:fillRect/>
          </a:stretch>
        </p:blipFill>
        <p:spPr>
          <a:xfrm>
            <a:off x="674325" y="686150"/>
            <a:ext cx="2007875" cy="4376100"/>
          </a:xfrm>
          <a:prstGeom prst="rect">
            <a:avLst/>
          </a:prstGeom>
          <a:noFill/>
          <a:ln>
            <a:noFill/>
          </a:ln>
        </p:spPr>
      </p:pic>
      <p:sp>
        <p:nvSpPr>
          <p:cNvPr id="1389" name="Google Shape;1389;p76"/>
          <p:cNvSpPr txBox="1"/>
          <p:nvPr/>
        </p:nvSpPr>
        <p:spPr>
          <a:xfrm>
            <a:off x="621250" y="244025"/>
            <a:ext cx="52623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2"/>
                </a:solidFill>
                <a:latin typeface="Assistant"/>
                <a:ea typeface="Assistant"/>
                <a:cs typeface="Assistant"/>
                <a:sym typeface="Assistant"/>
              </a:rPr>
              <a:t>HLS Layer model plot</a:t>
            </a:r>
            <a:endParaRPr sz="1500">
              <a:solidFill>
                <a:schemeClr val="dk2"/>
              </a:solidFill>
              <a:latin typeface="Assistant"/>
              <a:ea typeface="Assistant"/>
              <a:cs typeface="Assistant"/>
              <a:sym typeface="Assistant"/>
            </a:endParaRPr>
          </a:p>
        </p:txBody>
      </p:sp>
      <p:pic>
        <p:nvPicPr>
          <p:cNvPr id="1390" name="Google Shape;1390;p76"/>
          <p:cNvPicPr preferRelativeResize="0"/>
          <p:nvPr/>
        </p:nvPicPr>
        <p:blipFill>
          <a:blip r:embed="rId4">
            <a:alphaModFix/>
          </a:blip>
          <a:stretch>
            <a:fillRect/>
          </a:stretch>
        </p:blipFill>
        <p:spPr>
          <a:xfrm>
            <a:off x="3517325" y="1311700"/>
            <a:ext cx="5079549" cy="3179275"/>
          </a:xfrm>
          <a:prstGeom prst="rect">
            <a:avLst/>
          </a:prstGeom>
          <a:noFill/>
          <a:ln>
            <a:noFill/>
          </a:ln>
        </p:spPr>
      </p:pic>
      <p:sp>
        <p:nvSpPr>
          <p:cNvPr id="1391" name="Google Shape;1391;p76"/>
          <p:cNvSpPr txBox="1"/>
          <p:nvPr/>
        </p:nvSpPr>
        <p:spPr>
          <a:xfrm>
            <a:off x="3425950" y="880600"/>
            <a:ext cx="5262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2"/>
                </a:solidFill>
                <a:latin typeface="Assistant"/>
                <a:ea typeface="Assistant"/>
                <a:cs typeface="Assistant"/>
                <a:sym typeface="Assistant"/>
              </a:rPr>
              <a:t>HLS Model Compiling</a:t>
            </a:r>
            <a:endParaRPr sz="1700">
              <a:solidFill>
                <a:schemeClr val="dk2"/>
              </a:solidFill>
              <a:latin typeface="Assistant"/>
              <a:ea typeface="Assistant"/>
              <a:cs typeface="Assistant"/>
              <a:sym typeface="Assistan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5" name="Shape 1395"/>
        <p:cNvGrpSpPr/>
        <p:nvPr/>
      </p:nvGrpSpPr>
      <p:grpSpPr>
        <a:xfrm>
          <a:off x="0" y="0"/>
          <a:ext cx="0" cy="0"/>
          <a:chOff x="0" y="0"/>
          <a:chExt cx="0" cy="0"/>
        </a:xfrm>
      </p:grpSpPr>
      <p:pic>
        <p:nvPicPr>
          <p:cNvPr id="1396" name="Google Shape;1396;p77"/>
          <p:cNvPicPr preferRelativeResize="0"/>
          <p:nvPr/>
        </p:nvPicPr>
        <p:blipFill rotWithShape="1">
          <a:blip r:embed="rId3">
            <a:alphaModFix/>
          </a:blip>
          <a:srcRect b="-4569" l="0" r="2619" t="0"/>
          <a:stretch/>
        </p:blipFill>
        <p:spPr>
          <a:xfrm>
            <a:off x="955450" y="803200"/>
            <a:ext cx="7378826" cy="4340300"/>
          </a:xfrm>
          <a:prstGeom prst="rect">
            <a:avLst/>
          </a:prstGeom>
          <a:noFill/>
          <a:ln>
            <a:noFill/>
          </a:ln>
        </p:spPr>
      </p:pic>
      <p:sp>
        <p:nvSpPr>
          <p:cNvPr id="1397" name="Google Shape;1397;p77"/>
          <p:cNvSpPr txBox="1"/>
          <p:nvPr/>
        </p:nvSpPr>
        <p:spPr>
          <a:xfrm>
            <a:off x="858775" y="246650"/>
            <a:ext cx="77655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dk1"/>
                </a:solidFill>
                <a:latin typeface="Allerta Stencil"/>
                <a:ea typeface="Allerta Stencil"/>
                <a:cs typeface="Allerta Stencil"/>
                <a:sym typeface="Allerta Stencil"/>
              </a:rPr>
              <a:t>EXISTING CNN </a:t>
            </a:r>
            <a:r>
              <a:rPr lang="en" sz="1900">
                <a:solidFill>
                  <a:schemeClr val="dk2"/>
                </a:solidFill>
                <a:latin typeface="Allerta Stencil"/>
                <a:ea typeface="Allerta Stencil"/>
                <a:cs typeface="Allerta Stencil"/>
                <a:sym typeface="Allerta Stencil"/>
              </a:rPr>
              <a:t>(MODEL PARAMETERS)- </a:t>
            </a:r>
            <a:r>
              <a:rPr lang="en" sz="1900">
                <a:solidFill>
                  <a:schemeClr val="dk2"/>
                </a:solidFill>
              </a:rPr>
              <a:t>MORE(2,830,170)</a:t>
            </a:r>
            <a:endParaRPr sz="1900">
              <a:solidFill>
                <a:schemeClr val="dk2"/>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1" name="Shape 1401"/>
        <p:cNvGrpSpPr/>
        <p:nvPr/>
      </p:nvGrpSpPr>
      <p:grpSpPr>
        <a:xfrm>
          <a:off x="0" y="0"/>
          <a:ext cx="0" cy="0"/>
          <a:chOff x="0" y="0"/>
          <a:chExt cx="0" cy="0"/>
        </a:xfrm>
      </p:grpSpPr>
      <p:pic>
        <p:nvPicPr>
          <p:cNvPr id="1402" name="Google Shape;1402;p78"/>
          <p:cNvPicPr preferRelativeResize="0"/>
          <p:nvPr/>
        </p:nvPicPr>
        <p:blipFill>
          <a:blip r:embed="rId3">
            <a:alphaModFix/>
          </a:blip>
          <a:stretch>
            <a:fillRect/>
          </a:stretch>
        </p:blipFill>
        <p:spPr>
          <a:xfrm>
            <a:off x="862050" y="721725"/>
            <a:ext cx="7508749" cy="4369874"/>
          </a:xfrm>
          <a:prstGeom prst="rect">
            <a:avLst/>
          </a:prstGeom>
          <a:noFill/>
          <a:ln>
            <a:noFill/>
          </a:ln>
        </p:spPr>
      </p:pic>
      <p:sp>
        <p:nvSpPr>
          <p:cNvPr id="1403" name="Google Shape;1403;p78"/>
          <p:cNvSpPr txBox="1"/>
          <p:nvPr/>
        </p:nvSpPr>
        <p:spPr>
          <a:xfrm>
            <a:off x="797575" y="201000"/>
            <a:ext cx="76377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dk1"/>
                </a:solidFill>
                <a:latin typeface="Allerta Stencil"/>
                <a:ea typeface="Allerta Stencil"/>
                <a:cs typeface="Allerta Stencil"/>
                <a:sym typeface="Allerta Stencil"/>
              </a:rPr>
              <a:t>OUR CGR-DNN </a:t>
            </a:r>
            <a:r>
              <a:rPr lang="en" sz="1900">
                <a:solidFill>
                  <a:schemeClr val="dk2"/>
                </a:solidFill>
                <a:latin typeface="Allerta Stencil"/>
                <a:ea typeface="Allerta Stencil"/>
                <a:cs typeface="Allerta Stencil"/>
                <a:sym typeface="Allerta Stencil"/>
              </a:rPr>
              <a:t>(</a:t>
            </a:r>
            <a:r>
              <a:rPr lang="en" sz="1900">
                <a:solidFill>
                  <a:schemeClr val="dk2"/>
                </a:solidFill>
              </a:rPr>
              <a:t>MODEL PARAMETERS) - LESS(76,441)</a:t>
            </a:r>
            <a:endParaRPr sz="1900">
              <a:solidFill>
                <a:schemeClr val="dk2"/>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7" name="Shape 1407"/>
        <p:cNvGrpSpPr/>
        <p:nvPr/>
      </p:nvGrpSpPr>
      <p:grpSpPr>
        <a:xfrm>
          <a:off x="0" y="0"/>
          <a:ext cx="0" cy="0"/>
          <a:chOff x="0" y="0"/>
          <a:chExt cx="0" cy="0"/>
        </a:xfrm>
      </p:grpSpPr>
      <p:sp>
        <p:nvSpPr>
          <p:cNvPr id="1408" name="Google Shape;1408;p79"/>
          <p:cNvSpPr txBox="1"/>
          <p:nvPr>
            <p:ph type="title"/>
          </p:nvPr>
        </p:nvSpPr>
        <p:spPr>
          <a:xfrm>
            <a:off x="345425" y="311600"/>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200"/>
              <a:t>PRACTICAL </a:t>
            </a:r>
            <a:r>
              <a:rPr lang="en" sz="3200"/>
              <a:t>APPLICATIONS</a:t>
            </a:r>
            <a:endParaRPr sz="3200"/>
          </a:p>
        </p:txBody>
      </p:sp>
      <p:sp>
        <p:nvSpPr>
          <p:cNvPr id="1409" name="Google Shape;1409;p79"/>
          <p:cNvSpPr txBox="1"/>
          <p:nvPr/>
        </p:nvSpPr>
        <p:spPr>
          <a:xfrm>
            <a:off x="648650" y="1434325"/>
            <a:ext cx="8067000" cy="307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Assistant"/>
                <a:ea typeface="Assistant"/>
                <a:cs typeface="Assistant"/>
                <a:sym typeface="Assistant"/>
              </a:rPr>
              <a:t>It is used in </a:t>
            </a:r>
            <a:r>
              <a:rPr lang="en" sz="1700">
                <a:solidFill>
                  <a:schemeClr val="dk2"/>
                </a:solidFill>
              </a:rPr>
              <a:t>non-cooperative channel communication scenario</a:t>
            </a:r>
            <a:r>
              <a:rPr lang="en" sz="1700">
                <a:solidFill>
                  <a:schemeClr val="dk1"/>
                </a:solidFill>
              </a:rPr>
              <a:t>, there comes a need to recognize and classify the modulation format of the received signals to identify the communication targets and to have better management over them.</a:t>
            </a:r>
            <a:endParaRPr sz="1700">
              <a:solidFill>
                <a:schemeClr val="dk1"/>
              </a:solidFill>
            </a:endParaRPr>
          </a:p>
          <a:p>
            <a:pPr indent="0" lvl="0" marL="0" rtl="0" algn="l">
              <a:spcBef>
                <a:spcPts val="0"/>
              </a:spcBef>
              <a:spcAft>
                <a:spcPts val="0"/>
              </a:spcAft>
              <a:buNone/>
            </a:pPr>
            <a:r>
              <a:t/>
            </a:r>
            <a:endParaRPr sz="1700">
              <a:solidFill>
                <a:schemeClr val="dk1"/>
              </a:solidFill>
            </a:endParaRPr>
          </a:p>
          <a:p>
            <a:pPr indent="0" lvl="0" marL="0" rtl="0" algn="l">
              <a:spcBef>
                <a:spcPts val="0"/>
              </a:spcBef>
              <a:spcAft>
                <a:spcPts val="0"/>
              </a:spcAft>
              <a:buNone/>
            </a:pPr>
            <a:r>
              <a:rPr lang="en" sz="1700">
                <a:solidFill>
                  <a:schemeClr val="dk1"/>
                </a:solidFill>
              </a:rPr>
              <a:t>To solve problems such as, </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high complexity,</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low accuracy </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hard process of manual extraction of signal features, we can go for a Deep Neural Network based modulation format identification block so that we can effectively classify received signals and apply specific demodulation technique to it.</a:t>
            </a:r>
            <a:endParaRPr sz="2000">
              <a:solidFill>
                <a:schemeClr val="dk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3" name="Shape 1413"/>
        <p:cNvGrpSpPr/>
        <p:nvPr/>
      </p:nvGrpSpPr>
      <p:grpSpPr>
        <a:xfrm>
          <a:off x="0" y="0"/>
          <a:ext cx="0" cy="0"/>
          <a:chOff x="0" y="0"/>
          <a:chExt cx="0" cy="0"/>
        </a:xfrm>
      </p:grpSpPr>
      <p:sp>
        <p:nvSpPr>
          <p:cNvPr id="1414" name="Google Shape;1414;p80"/>
          <p:cNvSpPr txBox="1"/>
          <p:nvPr/>
        </p:nvSpPr>
        <p:spPr>
          <a:xfrm>
            <a:off x="420300" y="1516800"/>
            <a:ext cx="8924700" cy="4079700"/>
          </a:xfrm>
          <a:prstGeom prst="rect">
            <a:avLst/>
          </a:prstGeom>
          <a:noFill/>
          <a:ln>
            <a:noFill/>
          </a:ln>
        </p:spPr>
        <p:txBody>
          <a:bodyPr anchorCtr="0" anchor="t" bIns="91425" lIns="91425" spcFirstLastPara="1" rIns="91425" wrap="square" tIns="91425">
            <a:spAutoFit/>
          </a:bodyPr>
          <a:lstStyle/>
          <a:p>
            <a:pPr indent="0" lvl="0" marL="0" marR="660400" rtl="0" algn="l">
              <a:lnSpc>
                <a:spcPct val="180000"/>
              </a:lnSpc>
              <a:spcBef>
                <a:spcPts val="0"/>
              </a:spcBef>
              <a:spcAft>
                <a:spcPts val="0"/>
              </a:spcAft>
              <a:buNone/>
            </a:pPr>
            <a:r>
              <a:rPr lang="en" sz="1700">
                <a:solidFill>
                  <a:schemeClr val="dk1"/>
                </a:solidFill>
              </a:rPr>
              <a:t>The proposed project will implement such a Neural Network to </a:t>
            </a:r>
            <a:r>
              <a:rPr lang="en" sz="1700">
                <a:solidFill>
                  <a:schemeClr val="dk2"/>
                </a:solidFill>
              </a:rPr>
              <a:t>advanced 4G and 5G modulated signals</a:t>
            </a:r>
            <a:r>
              <a:rPr lang="en" sz="1700">
                <a:solidFill>
                  <a:schemeClr val="dk1"/>
                </a:solidFill>
              </a:rPr>
              <a:t> and implement it on an FPGA board using High Level Synthesis for Machine Learning (hls4ml) concept.</a:t>
            </a:r>
            <a:endParaRPr sz="1700">
              <a:solidFill>
                <a:schemeClr val="dk1"/>
              </a:solidFill>
            </a:endParaRPr>
          </a:p>
          <a:p>
            <a:pPr indent="457200" lvl="0" marL="139700" marR="660400" rtl="0" algn="just">
              <a:lnSpc>
                <a:spcPct val="180000"/>
              </a:lnSpc>
              <a:spcBef>
                <a:spcPts val="0"/>
              </a:spcBef>
              <a:spcAft>
                <a:spcPts val="0"/>
              </a:spcAft>
              <a:buNone/>
            </a:pPr>
            <a:r>
              <a:t/>
            </a:r>
            <a:endParaRPr sz="1800">
              <a:solidFill>
                <a:schemeClr val="dk1"/>
              </a:solidFill>
            </a:endParaRPr>
          </a:p>
          <a:p>
            <a:pPr indent="0" lvl="0" marL="0" rtl="0" algn="l">
              <a:lnSpc>
                <a:spcPct val="115000"/>
              </a:lnSpc>
              <a:spcBef>
                <a:spcPts val="0"/>
              </a:spcBef>
              <a:spcAft>
                <a:spcPts val="0"/>
              </a:spcAft>
              <a:buNone/>
            </a:pPr>
            <a:r>
              <a:rPr lang="en" sz="1750">
                <a:solidFill>
                  <a:srgbClr val="FFFFFF"/>
                </a:solidFill>
              </a:rPr>
              <a:t>Furthermore</a:t>
            </a:r>
            <a:r>
              <a:rPr lang="en" sz="1750">
                <a:solidFill>
                  <a:srgbClr val="FFFFFF"/>
                </a:solidFill>
              </a:rPr>
              <a:t>, this signal classification system is more important in </a:t>
            </a:r>
            <a:r>
              <a:rPr lang="en" sz="1750">
                <a:solidFill>
                  <a:srgbClr val="FDB409"/>
                </a:solidFill>
              </a:rPr>
              <a:t>MANET and  VANET</a:t>
            </a:r>
            <a:r>
              <a:rPr lang="en" sz="1750">
                <a:solidFill>
                  <a:srgbClr val="FFFFFF"/>
                </a:solidFill>
              </a:rPr>
              <a:t> networks and SIGINT applications.</a:t>
            </a:r>
            <a:endParaRPr sz="1750">
              <a:solidFill>
                <a:srgbClr val="FFFFFF"/>
              </a:solidFill>
            </a:endParaRPr>
          </a:p>
          <a:p>
            <a:pPr indent="457200" lvl="0" marL="139700" marR="660400" rtl="0" algn="just">
              <a:lnSpc>
                <a:spcPct val="180000"/>
              </a:lnSpc>
              <a:spcBef>
                <a:spcPts val="0"/>
              </a:spcBef>
              <a:spcAft>
                <a:spcPts val="0"/>
              </a:spcAft>
              <a:buNone/>
            </a:pPr>
            <a:r>
              <a:rPr lang="en" sz="1800">
                <a:solidFill>
                  <a:schemeClr val="dk1"/>
                </a:solidFill>
              </a:rPr>
              <a:t> </a:t>
            </a:r>
            <a:endParaRPr sz="1800">
              <a:solidFill>
                <a:schemeClr val="dk1"/>
              </a:solidFill>
            </a:endParaRPr>
          </a:p>
          <a:p>
            <a:pPr indent="457200" lvl="0" marL="139700" marR="660400" rtl="0" algn="just">
              <a:lnSpc>
                <a:spcPct val="180000"/>
              </a:lnSpc>
              <a:spcBef>
                <a:spcPts val="0"/>
              </a:spcBef>
              <a:spcAft>
                <a:spcPts val="0"/>
              </a:spcAft>
              <a:buNone/>
            </a:pPr>
            <a:r>
              <a:rPr lang="en" sz="1300"/>
              <a:t>				</a:t>
            </a:r>
            <a:endParaRPr sz="1300"/>
          </a:p>
          <a:p>
            <a:pPr indent="0" lvl="0" marL="0" rtl="0" algn="l">
              <a:lnSpc>
                <a:spcPct val="115000"/>
              </a:lnSpc>
              <a:spcBef>
                <a:spcPts val="0"/>
              </a:spcBef>
              <a:spcAft>
                <a:spcPts val="0"/>
              </a:spcAft>
              <a:buNone/>
            </a:pPr>
            <a:r>
              <a:t/>
            </a:r>
            <a:endParaRPr sz="1200"/>
          </a:p>
          <a:p>
            <a:pPr indent="0" lvl="0" marL="0" rtl="0" algn="l">
              <a:spcBef>
                <a:spcPts val="0"/>
              </a:spcBef>
              <a:spcAft>
                <a:spcPts val="0"/>
              </a:spcAft>
              <a:buNone/>
            </a:pPr>
            <a:r>
              <a:t/>
            </a:r>
            <a:endParaRPr sz="1900">
              <a:solidFill>
                <a:schemeClr val="dk1"/>
              </a:solidFill>
              <a:latin typeface="Assistant"/>
              <a:ea typeface="Assistant"/>
              <a:cs typeface="Assistant"/>
              <a:sym typeface="Assistan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8" name="Shape 1418"/>
        <p:cNvGrpSpPr/>
        <p:nvPr/>
      </p:nvGrpSpPr>
      <p:grpSpPr>
        <a:xfrm>
          <a:off x="0" y="0"/>
          <a:ext cx="0" cy="0"/>
          <a:chOff x="0" y="0"/>
          <a:chExt cx="0" cy="0"/>
        </a:xfrm>
      </p:grpSpPr>
      <p:sp>
        <p:nvSpPr>
          <p:cNvPr id="1419" name="Google Shape;1419;p81"/>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100"/>
              <a:t>REFERENCE</a:t>
            </a:r>
            <a:endParaRPr sz="3000"/>
          </a:p>
        </p:txBody>
      </p:sp>
      <p:sp>
        <p:nvSpPr>
          <p:cNvPr id="1420" name="Google Shape;1420;p81"/>
          <p:cNvSpPr txBox="1"/>
          <p:nvPr/>
        </p:nvSpPr>
        <p:spPr>
          <a:xfrm>
            <a:off x="355800" y="1196800"/>
            <a:ext cx="8432400" cy="3336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dk2"/>
              </a:buClr>
              <a:buSzPts val="1500"/>
              <a:buFont typeface="Assistant"/>
              <a:buAutoNum type="arabicPeriod"/>
            </a:pPr>
            <a:r>
              <a:rPr lang="en" sz="1500">
                <a:solidFill>
                  <a:schemeClr val="dk1"/>
                </a:solidFill>
                <a:latin typeface="Assistant"/>
                <a:ea typeface="Assistant"/>
                <a:cs typeface="Assistant"/>
                <a:sym typeface="Assistant"/>
              </a:rPr>
              <a:t>A survey of modulation classification using deep learning: Signal representation and data preprocessing. S Peng, S Sun, YD Yao , IEEE 2017.</a:t>
            </a:r>
            <a:endParaRPr sz="1500">
              <a:solidFill>
                <a:schemeClr val="dk1"/>
              </a:solidFill>
              <a:latin typeface="Assistant"/>
              <a:ea typeface="Assistant"/>
              <a:cs typeface="Assistant"/>
              <a:sym typeface="Assistant"/>
            </a:endParaRPr>
          </a:p>
          <a:p>
            <a:pPr indent="0" lvl="0" marL="457200" rtl="0" algn="l">
              <a:lnSpc>
                <a:spcPct val="115000"/>
              </a:lnSpc>
              <a:spcBef>
                <a:spcPts val="0"/>
              </a:spcBef>
              <a:spcAft>
                <a:spcPts val="0"/>
              </a:spcAft>
              <a:buNone/>
            </a:pPr>
            <a:r>
              <a:t/>
            </a:r>
            <a:endParaRPr sz="1500">
              <a:solidFill>
                <a:schemeClr val="dk1"/>
              </a:solidFill>
              <a:latin typeface="Assistant"/>
              <a:ea typeface="Assistant"/>
              <a:cs typeface="Assistant"/>
              <a:sym typeface="Assistant"/>
            </a:endParaRPr>
          </a:p>
          <a:p>
            <a:pPr indent="-323850" lvl="0" marL="457200" rtl="0" algn="l">
              <a:lnSpc>
                <a:spcPct val="115000"/>
              </a:lnSpc>
              <a:spcBef>
                <a:spcPts val="0"/>
              </a:spcBef>
              <a:spcAft>
                <a:spcPts val="0"/>
              </a:spcAft>
              <a:buClr>
                <a:schemeClr val="dk2"/>
              </a:buClr>
              <a:buSzPts val="1500"/>
              <a:buFont typeface="Assistant"/>
              <a:buAutoNum type="arabicPeriod"/>
            </a:pPr>
            <a:r>
              <a:rPr lang="en" sz="1500">
                <a:solidFill>
                  <a:schemeClr val="dk1"/>
                </a:solidFill>
                <a:latin typeface="Assistant"/>
                <a:ea typeface="Assistant"/>
                <a:cs typeface="Assistant"/>
                <a:sym typeface="Assistant"/>
              </a:rPr>
              <a:t>Meng, P.F.; Chen, L.; Wu, X.W. Automatic modulation classification: A deep learning enabled approach. IEEE Trans. Veh. Technol. 2018, 67, 10760–10772.</a:t>
            </a:r>
            <a:endParaRPr sz="1500">
              <a:solidFill>
                <a:schemeClr val="dk1"/>
              </a:solidFill>
              <a:latin typeface="Assistant"/>
              <a:ea typeface="Assistant"/>
              <a:cs typeface="Assistant"/>
              <a:sym typeface="Assistant"/>
            </a:endParaRPr>
          </a:p>
          <a:p>
            <a:pPr indent="0" lvl="0" marL="457200" rtl="0" algn="l">
              <a:lnSpc>
                <a:spcPct val="115000"/>
              </a:lnSpc>
              <a:spcBef>
                <a:spcPts val="0"/>
              </a:spcBef>
              <a:spcAft>
                <a:spcPts val="0"/>
              </a:spcAft>
              <a:buNone/>
            </a:pPr>
            <a:r>
              <a:t/>
            </a:r>
            <a:endParaRPr sz="1500">
              <a:solidFill>
                <a:schemeClr val="dk1"/>
              </a:solidFill>
              <a:latin typeface="Assistant"/>
              <a:ea typeface="Assistant"/>
              <a:cs typeface="Assistant"/>
              <a:sym typeface="Assistant"/>
            </a:endParaRPr>
          </a:p>
          <a:p>
            <a:pPr indent="-323850" lvl="0" marL="457200" rtl="0" algn="l">
              <a:lnSpc>
                <a:spcPct val="115000"/>
              </a:lnSpc>
              <a:spcBef>
                <a:spcPts val="0"/>
              </a:spcBef>
              <a:spcAft>
                <a:spcPts val="0"/>
              </a:spcAft>
              <a:buClr>
                <a:schemeClr val="dk2"/>
              </a:buClr>
              <a:buSzPts val="1500"/>
              <a:buFont typeface="Assistant"/>
              <a:buAutoNum type="arabicPeriod"/>
            </a:pPr>
            <a:r>
              <a:rPr lang="en" sz="1500">
                <a:solidFill>
                  <a:schemeClr val="dk1"/>
                </a:solidFill>
                <a:latin typeface="Assistant"/>
                <a:ea typeface="Assistant"/>
                <a:cs typeface="Assistant"/>
                <a:sym typeface="Assistant"/>
              </a:rPr>
              <a:t>Automatic modulation classification based on constellation density using deep learning             Y Kumar, M Sheoran, G Jajoo , IEEE 2020.</a:t>
            </a:r>
            <a:endParaRPr sz="1500">
              <a:solidFill>
                <a:schemeClr val="dk1"/>
              </a:solidFill>
              <a:latin typeface="Assistant"/>
              <a:ea typeface="Assistant"/>
              <a:cs typeface="Assistant"/>
              <a:sym typeface="Assistant"/>
            </a:endParaRPr>
          </a:p>
          <a:p>
            <a:pPr indent="0" lvl="0" marL="0" rtl="0" algn="l">
              <a:lnSpc>
                <a:spcPct val="115000"/>
              </a:lnSpc>
              <a:spcBef>
                <a:spcPts val="0"/>
              </a:spcBef>
              <a:spcAft>
                <a:spcPts val="0"/>
              </a:spcAft>
              <a:buNone/>
            </a:pPr>
            <a:r>
              <a:t/>
            </a:r>
            <a:endParaRPr sz="1500">
              <a:solidFill>
                <a:schemeClr val="dk1"/>
              </a:solidFill>
              <a:latin typeface="Assistant"/>
              <a:ea typeface="Assistant"/>
              <a:cs typeface="Assistant"/>
              <a:sym typeface="Assistant"/>
            </a:endParaRPr>
          </a:p>
          <a:p>
            <a:pPr indent="-323850" lvl="0" marL="457200" rtl="0" algn="l">
              <a:lnSpc>
                <a:spcPct val="115000"/>
              </a:lnSpc>
              <a:spcBef>
                <a:spcPts val="0"/>
              </a:spcBef>
              <a:spcAft>
                <a:spcPts val="0"/>
              </a:spcAft>
              <a:buClr>
                <a:schemeClr val="dk2"/>
              </a:buClr>
              <a:buSzPts val="1500"/>
              <a:buFont typeface="Assistant"/>
              <a:buAutoNum type="arabicPeriod"/>
            </a:pPr>
            <a:r>
              <a:rPr lang="en" sz="1500">
                <a:solidFill>
                  <a:schemeClr val="dk1"/>
                </a:solidFill>
                <a:latin typeface="Assistant"/>
                <a:ea typeface="Assistant"/>
                <a:cs typeface="Assistant"/>
                <a:sym typeface="Assistant"/>
              </a:rPr>
              <a:t>Li, Y.; Wang, B.; Shao, G.; Shao, S. Automatic modulation classification for short burst underwater acoustic communication signals based on hybrid neural networks. IEEE Access 2020, 8, 227793–227809.</a:t>
            </a:r>
            <a:endParaRPr sz="1500">
              <a:solidFill>
                <a:schemeClr val="dk1"/>
              </a:solidFill>
              <a:latin typeface="Assistant"/>
              <a:ea typeface="Assistant"/>
              <a:cs typeface="Assistant"/>
              <a:sym typeface="Assistan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7" name="Shape 1177"/>
        <p:cNvGrpSpPr/>
        <p:nvPr/>
      </p:nvGrpSpPr>
      <p:grpSpPr>
        <a:xfrm>
          <a:off x="0" y="0"/>
          <a:ext cx="0" cy="0"/>
          <a:chOff x="0" y="0"/>
          <a:chExt cx="0" cy="0"/>
        </a:xfrm>
      </p:grpSpPr>
      <p:sp>
        <p:nvSpPr>
          <p:cNvPr id="1178" name="Google Shape;1178;p46"/>
          <p:cNvSpPr txBox="1"/>
          <p:nvPr>
            <p:ph idx="1" type="body"/>
          </p:nvPr>
        </p:nvSpPr>
        <p:spPr>
          <a:xfrm>
            <a:off x="248100" y="385125"/>
            <a:ext cx="8647800" cy="4302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t>4. Practicality and Application:</a:t>
            </a:r>
            <a:endParaRPr sz="1400"/>
          </a:p>
          <a:p>
            <a:pPr indent="0" lvl="0" marL="0" rtl="0" algn="just">
              <a:spcBef>
                <a:spcPts val="1200"/>
              </a:spcBef>
              <a:spcAft>
                <a:spcPts val="0"/>
              </a:spcAft>
              <a:buNone/>
            </a:pPr>
            <a:r>
              <a:rPr lang="en" sz="1400"/>
              <a:t>The challenge lies in transitioning DL models from theory to practice, specifically integrating them into existing digital signal processing systems predominantly based on ASICs and FPGAs. The power efficiency and sequential instruction set of CPU/GPU platforms are typically unsuitable for on-field digital signal processing, necessitating a novel approach.</a:t>
            </a:r>
            <a:endParaRPr sz="1400"/>
          </a:p>
          <a:p>
            <a:pPr indent="0" lvl="0" marL="0" rtl="0" algn="just">
              <a:spcBef>
                <a:spcPts val="1200"/>
              </a:spcBef>
              <a:spcAft>
                <a:spcPts val="0"/>
              </a:spcAft>
              <a:buNone/>
            </a:pPr>
            <a:r>
              <a:rPr lang="en" sz="1400"/>
              <a:t>5. Research and Development (R&amp;D) in Communication:</a:t>
            </a:r>
            <a:endParaRPr sz="1400"/>
          </a:p>
          <a:p>
            <a:pPr indent="0" lvl="0" marL="0" rtl="0" algn="just">
              <a:spcBef>
                <a:spcPts val="1200"/>
              </a:spcBef>
              <a:spcAft>
                <a:spcPts val="0"/>
              </a:spcAft>
              <a:buNone/>
            </a:pPr>
            <a:r>
              <a:rPr lang="en" sz="1400"/>
              <a:t>R&amp;D efforts are increasingly exploring machine learning (ML) and DL for wireless networks, with applications ranging from resource allocation to Dynamic Spectrum Access (DSA). This shift is further underscored by the burgeoning research in preparation for 6G networks.</a:t>
            </a:r>
            <a:endParaRPr sz="1400"/>
          </a:p>
          <a:p>
            <a:pPr indent="0" lvl="0" marL="0" rtl="0" algn="just">
              <a:spcBef>
                <a:spcPts val="1200"/>
              </a:spcBef>
              <a:spcAft>
                <a:spcPts val="0"/>
              </a:spcAft>
              <a:buNone/>
            </a:pPr>
            <a:r>
              <a:rPr lang="en" sz="1400"/>
              <a:t>6. Automatic Modulation Classification (AMC):</a:t>
            </a:r>
            <a:endParaRPr sz="1400"/>
          </a:p>
          <a:p>
            <a:pPr indent="0" lvl="0" marL="0" rtl="0" algn="just">
              <a:spcBef>
                <a:spcPts val="1200"/>
              </a:spcBef>
              <a:spcAft>
                <a:spcPts val="0"/>
              </a:spcAft>
              <a:buNone/>
            </a:pPr>
            <a:r>
              <a:rPr lang="en" sz="1400"/>
              <a:t>AMC is critical for effective information transmission, with cognitive radio leveraging AMC to optimize DSA. Existing AMC methods are computationally intensive or lack scalability across diverse modulation schemes. DL offers a promising alternative for AMC, requiring no predefined signal information and capable of handling multiple modulation formats with minimal complexity.</a:t>
            </a:r>
            <a:endParaRPr sz="1400"/>
          </a:p>
          <a:p>
            <a:pPr indent="0" lvl="0" marL="0" rtl="0" algn="just">
              <a:spcBef>
                <a:spcPts val="1200"/>
              </a:spcBef>
              <a:spcAft>
                <a:spcPts val="0"/>
              </a:spcAft>
              <a:buNone/>
            </a:pPr>
            <a:r>
              <a:t/>
            </a:r>
            <a:endParaRPr sz="1200"/>
          </a:p>
          <a:p>
            <a:pPr indent="0" lvl="0" marL="0" rtl="0" algn="just">
              <a:spcBef>
                <a:spcPts val="1200"/>
              </a:spcBef>
              <a:spcAft>
                <a:spcPts val="0"/>
              </a:spcAft>
              <a:buNone/>
            </a:pPr>
            <a:r>
              <a:t/>
            </a:r>
            <a:endParaRPr sz="1200"/>
          </a:p>
          <a:p>
            <a:pPr indent="0" lvl="0" marL="0" rtl="0" algn="just">
              <a:spcBef>
                <a:spcPts val="1200"/>
              </a:spcBef>
              <a:spcAft>
                <a:spcPts val="1200"/>
              </a:spcAft>
              <a:buNone/>
            </a:pPr>
            <a:r>
              <a:t/>
            </a:r>
            <a:endParaRPr sz="12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4" name="Shape 1424"/>
        <p:cNvGrpSpPr/>
        <p:nvPr/>
      </p:nvGrpSpPr>
      <p:grpSpPr>
        <a:xfrm>
          <a:off x="0" y="0"/>
          <a:ext cx="0" cy="0"/>
          <a:chOff x="0" y="0"/>
          <a:chExt cx="0" cy="0"/>
        </a:xfrm>
      </p:grpSpPr>
      <p:sp>
        <p:nvSpPr>
          <p:cNvPr id="1425" name="Google Shape;1425;p82"/>
          <p:cNvSpPr txBox="1"/>
          <p:nvPr/>
        </p:nvSpPr>
        <p:spPr>
          <a:xfrm>
            <a:off x="566425" y="1461750"/>
            <a:ext cx="8003100" cy="2805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dk2"/>
              </a:buClr>
              <a:buSzPts val="1500"/>
              <a:buFont typeface="Assistant"/>
              <a:buAutoNum type="arabicPeriod"/>
            </a:pPr>
            <a:r>
              <a:rPr lang="en" sz="1500">
                <a:solidFill>
                  <a:schemeClr val="dk1"/>
                </a:solidFill>
                <a:latin typeface="Assistant"/>
                <a:ea typeface="Assistant"/>
                <a:cs typeface="Assistant"/>
                <a:sym typeface="Assistant"/>
              </a:rPr>
              <a:t>A Review of Research on Signal Modulation Recognition Based on Deep Learning by Wenshi Xiao, Zhongqiang Luo and Qian Hu</a:t>
            </a:r>
            <a:endParaRPr sz="1500">
              <a:solidFill>
                <a:schemeClr val="dk1"/>
              </a:solidFill>
              <a:latin typeface="Assistant"/>
              <a:ea typeface="Assistant"/>
              <a:cs typeface="Assistant"/>
              <a:sym typeface="Assistant"/>
            </a:endParaRPr>
          </a:p>
          <a:p>
            <a:pPr indent="0" lvl="0" marL="0" rtl="0" algn="l">
              <a:lnSpc>
                <a:spcPct val="115000"/>
              </a:lnSpc>
              <a:spcBef>
                <a:spcPts val="0"/>
              </a:spcBef>
              <a:spcAft>
                <a:spcPts val="0"/>
              </a:spcAft>
              <a:buNone/>
            </a:pPr>
            <a:r>
              <a:t/>
            </a:r>
            <a:endParaRPr sz="1500">
              <a:solidFill>
                <a:schemeClr val="dk1"/>
              </a:solidFill>
              <a:latin typeface="Assistant"/>
              <a:ea typeface="Assistant"/>
              <a:cs typeface="Assistant"/>
              <a:sym typeface="Assistant"/>
            </a:endParaRPr>
          </a:p>
          <a:p>
            <a:pPr indent="-323850" lvl="0" marL="457200" rtl="0" algn="l">
              <a:lnSpc>
                <a:spcPct val="115000"/>
              </a:lnSpc>
              <a:spcBef>
                <a:spcPts val="0"/>
              </a:spcBef>
              <a:spcAft>
                <a:spcPts val="0"/>
              </a:spcAft>
              <a:buClr>
                <a:schemeClr val="dk2"/>
              </a:buClr>
              <a:buSzPts val="1500"/>
              <a:buFont typeface="Assistant"/>
              <a:buAutoNum type="arabicPeriod"/>
            </a:pPr>
            <a:r>
              <a:rPr lang="en" sz="1500">
                <a:solidFill>
                  <a:schemeClr val="dk1"/>
                </a:solidFill>
                <a:latin typeface="Assistant"/>
                <a:ea typeface="Assistant"/>
                <a:cs typeface="Assistant"/>
                <a:sym typeface="Assistant"/>
              </a:rPr>
              <a:t>HLS-Based FPGA Implementation of Convolutional Deep Belief Network for Signal Modulation Recognition by Jian Zhao, Yaqin Zhao, Hongbo Li, Yun Zhang and Longwen Wu ,  IEEE 20465005</a:t>
            </a:r>
            <a:endParaRPr sz="1500">
              <a:solidFill>
                <a:schemeClr val="dk1"/>
              </a:solidFill>
              <a:latin typeface="Assistant"/>
              <a:ea typeface="Assistant"/>
              <a:cs typeface="Assistant"/>
              <a:sym typeface="Assistant"/>
            </a:endParaRPr>
          </a:p>
          <a:p>
            <a:pPr indent="0" lvl="0" marL="0" rtl="0" algn="l">
              <a:lnSpc>
                <a:spcPct val="115000"/>
              </a:lnSpc>
              <a:spcBef>
                <a:spcPts val="0"/>
              </a:spcBef>
              <a:spcAft>
                <a:spcPts val="0"/>
              </a:spcAft>
              <a:buNone/>
            </a:pPr>
            <a:r>
              <a:t/>
            </a:r>
            <a:endParaRPr sz="1500">
              <a:solidFill>
                <a:schemeClr val="dk1"/>
              </a:solidFill>
              <a:latin typeface="Assistant"/>
              <a:ea typeface="Assistant"/>
              <a:cs typeface="Assistant"/>
              <a:sym typeface="Assistant"/>
            </a:endParaRPr>
          </a:p>
          <a:p>
            <a:pPr indent="-323850" lvl="0" marL="457200" rtl="0" algn="l">
              <a:lnSpc>
                <a:spcPct val="115000"/>
              </a:lnSpc>
              <a:spcBef>
                <a:spcPts val="0"/>
              </a:spcBef>
              <a:spcAft>
                <a:spcPts val="0"/>
              </a:spcAft>
              <a:buClr>
                <a:schemeClr val="dk2"/>
              </a:buClr>
              <a:buSzPts val="1500"/>
              <a:buFont typeface="Assistant"/>
              <a:buAutoNum type="arabicPeriod"/>
            </a:pPr>
            <a:r>
              <a:rPr lang="en" sz="1500">
                <a:solidFill>
                  <a:schemeClr val="dk1"/>
                </a:solidFill>
                <a:latin typeface="Assistant"/>
                <a:ea typeface="Assistant"/>
                <a:cs typeface="Assistant"/>
                <a:sym typeface="Assistant"/>
              </a:rPr>
              <a:t>Ultra-low latency recurrent neural network inference on FPGAs for physics applications with hls4ml by Elham E Khoda, Dylan Rankin, Rafael Teixeira de Lima</a:t>
            </a:r>
            <a:endParaRPr sz="1500">
              <a:solidFill>
                <a:schemeClr val="dk1"/>
              </a:solidFill>
              <a:latin typeface="Assistant"/>
              <a:ea typeface="Assistant"/>
              <a:cs typeface="Assistant"/>
              <a:sym typeface="Assistant"/>
            </a:endParaRPr>
          </a:p>
          <a:p>
            <a:pPr indent="0" lvl="0" marL="0" rtl="0" algn="l">
              <a:lnSpc>
                <a:spcPct val="115000"/>
              </a:lnSpc>
              <a:spcBef>
                <a:spcPts val="0"/>
              </a:spcBef>
              <a:spcAft>
                <a:spcPts val="0"/>
              </a:spcAft>
              <a:buNone/>
            </a:pPr>
            <a:r>
              <a:t/>
            </a:r>
            <a:endParaRPr sz="1500">
              <a:solidFill>
                <a:schemeClr val="dk1"/>
              </a:solidFill>
              <a:latin typeface="Assistant"/>
              <a:ea typeface="Assistant"/>
              <a:cs typeface="Assistant"/>
              <a:sym typeface="Assistan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2" name="Shape 1182"/>
        <p:cNvGrpSpPr/>
        <p:nvPr/>
      </p:nvGrpSpPr>
      <p:grpSpPr>
        <a:xfrm>
          <a:off x="0" y="0"/>
          <a:ext cx="0" cy="0"/>
          <a:chOff x="0" y="0"/>
          <a:chExt cx="0" cy="0"/>
        </a:xfrm>
      </p:grpSpPr>
      <p:sp>
        <p:nvSpPr>
          <p:cNvPr id="1183" name="Google Shape;1183;p47"/>
          <p:cNvSpPr txBox="1"/>
          <p:nvPr>
            <p:ph type="title"/>
          </p:nvPr>
        </p:nvSpPr>
        <p:spPr>
          <a:xfrm>
            <a:off x="720000" y="311096"/>
            <a:ext cx="7704000" cy="57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PROJECT OVERVIEW</a:t>
            </a:r>
            <a:endParaRPr/>
          </a:p>
        </p:txBody>
      </p:sp>
      <p:sp>
        <p:nvSpPr>
          <p:cNvPr id="1184" name="Google Shape;1184;p47"/>
          <p:cNvSpPr txBox="1"/>
          <p:nvPr>
            <p:ph idx="3" type="subTitle"/>
          </p:nvPr>
        </p:nvSpPr>
        <p:spPr>
          <a:xfrm>
            <a:off x="646925" y="1195850"/>
            <a:ext cx="4674900" cy="3262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The Signal Classification System is a Neural network based Artificial Intelligent system used to classify the received modulated signals according to the modulation technique.</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Such a system is highly trained to </a:t>
            </a:r>
            <a:r>
              <a:rPr lang="en" u="sng">
                <a:solidFill>
                  <a:schemeClr val="dk2"/>
                </a:solidFill>
              </a:rPr>
              <a:t>classify even the noise affected signals</a:t>
            </a:r>
            <a:r>
              <a:rPr lang="en"/>
              <a:t> that are received for applying the suitable demodulation techniques.</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solidFill>
                  <a:srgbClr val="FFD966"/>
                </a:solidFill>
                <a:latin typeface="Allerta Stencil"/>
                <a:ea typeface="Allerta Stencil"/>
                <a:cs typeface="Allerta Stencil"/>
                <a:sym typeface="Allerta Stencil"/>
              </a:rPr>
              <a:t>HARDWARE:- </a:t>
            </a:r>
            <a:endParaRPr>
              <a:solidFill>
                <a:srgbClr val="FFD966"/>
              </a:solidFill>
              <a:latin typeface="Allerta Stencil"/>
              <a:ea typeface="Allerta Stencil"/>
              <a:cs typeface="Allerta Stencil"/>
              <a:sym typeface="Allerta Stencil"/>
            </a:endParaRPr>
          </a:p>
          <a:p>
            <a:pPr indent="0" lvl="0" marL="0" rtl="0" algn="l">
              <a:lnSpc>
                <a:spcPct val="115000"/>
              </a:lnSpc>
              <a:spcBef>
                <a:spcPts val="0"/>
              </a:spcBef>
              <a:spcAft>
                <a:spcPts val="0"/>
              </a:spcAft>
              <a:buNone/>
            </a:pPr>
            <a:r>
              <a:rPr lang="en"/>
              <a:t>This system can be implemented in an </a:t>
            </a:r>
            <a:r>
              <a:rPr b="1" lang="en" u="sng">
                <a:solidFill>
                  <a:srgbClr val="F1C232"/>
                </a:solidFill>
              </a:rPr>
              <a:t>FPGA BOARD </a:t>
            </a:r>
            <a:r>
              <a:rPr lang="en"/>
              <a:t>so that it can act as an Artificial Intelligent Block in a communication system.</a:t>
            </a:r>
            <a:endParaRPr/>
          </a:p>
          <a:p>
            <a:pPr indent="0" lvl="0" marL="0" rtl="0" algn="ctr">
              <a:spcBef>
                <a:spcPts val="0"/>
              </a:spcBef>
              <a:spcAft>
                <a:spcPts val="0"/>
              </a:spcAft>
              <a:buNone/>
            </a:pPr>
            <a:r>
              <a:t/>
            </a:r>
            <a:endParaRPr/>
          </a:p>
        </p:txBody>
      </p:sp>
      <p:pic>
        <p:nvPicPr>
          <p:cNvPr id="1185" name="Google Shape;1185;p47"/>
          <p:cNvPicPr preferRelativeResize="0"/>
          <p:nvPr/>
        </p:nvPicPr>
        <p:blipFill>
          <a:blip r:embed="rId3">
            <a:alphaModFix/>
          </a:blip>
          <a:stretch>
            <a:fillRect/>
          </a:stretch>
        </p:blipFill>
        <p:spPr>
          <a:xfrm>
            <a:off x="5234775" y="1587712"/>
            <a:ext cx="3843251" cy="1968075"/>
          </a:xfrm>
          <a:prstGeom prst="rect">
            <a:avLst/>
          </a:prstGeom>
          <a:noFill/>
          <a:ln>
            <a:noFill/>
          </a:ln>
        </p:spPr>
      </p:pic>
      <p:sp>
        <p:nvSpPr>
          <p:cNvPr id="1186" name="Google Shape;1186;p47"/>
          <p:cNvSpPr txBox="1"/>
          <p:nvPr/>
        </p:nvSpPr>
        <p:spPr>
          <a:xfrm>
            <a:off x="3123850" y="310550"/>
            <a:ext cx="5262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000">
              <a:solidFill>
                <a:schemeClr val="dk1"/>
              </a:solidFill>
              <a:latin typeface="Allerta Stencil"/>
              <a:ea typeface="Allerta Stencil"/>
              <a:cs typeface="Allerta Stencil"/>
              <a:sym typeface="Allerta Stenci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0" name="Shape 1190"/>
        <p:cNvGrpSpPr/>
        <p:nvPr/>
      </p:nvGrpSpPr>
      <p:grpSpPr>
        <a:xfrm>
          <a:off x="0" y="0"/>
          <a:ext cx="0" cy="0"/>
          <a:chOff x="0" y="0"/>
          <a:chExt cx="0" cy="0"/>
        </a:xfrm>
      </p:grpSpPr>
      <p:sp>
        <p:nvSpPr>
          <p:cNvPr id="1191" name="Google Shape;1191;p48"/>
          <p:cNvSpPr txBox="1"/>
          <p:nvPr>
            <p:ph type="title"/>
          </p:nvPr>
        </p:nvSpPr>
        <p:spPr>
          <a:xfrm>
            <a:off x="619500" y="2147346"/>
            <a:ext cx="7704000" cy="57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800">
                <a:solidFill>
                  <a:schemeClr val="dk2"/>
                </a:solidFill>
              </a:rPr>
              <a:t>STAGE 1</a:t>
            </a:r>
            <a:endParaRPr sz="3800">
              <a:solidFill>
                <a:schemeClr val="dk2"/>
              </a:solidFill>
            </a:endParaRPr>
          </a:p>
          <a:p>
            <a:pPr indent="0" lvl="0" marL="0" rtl="0" algn="ctr">
              <a:spcBef>
                <a:spcPts val="0"/>
              </a:spcBef>
              <a:spcAft>
                <a:spcPts val="0"/>
              </a:spcAft>
              <a:buNone/>
            </a:pPr>
            <a:r>
              <a:t/>
            </a:r>
            <a:endParaRPr sz="3800">
              <a:solidFill>
                <a:schemeClr val="dk2"/>
              </a:solidFill>
            </a:endParaRPr>
          </a:p>
          <a:p>
            <a:pPr indent="0" lvl="0" marL="0" rtl="0" algn="ctr">
              <a:spcBef>
                <a:spcPts val="0"/>
              </a:spcBef>
              <a:spcAft>
                <a:spcPts val="0"/>
              </a:spcAft>
              <a:buNone/>
            </a:pPr>
            <a:r>
              <a:rPr lang="en"/>
              <a:t>(DATA COLLECTION AND DATA PREPROCESSING)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5" name="Shape 1195"/>
        <p:cNvGrpSpPr/>
        <p:nvPr/>
      </p:nvGrpSpPr>
      <p:grpSpPr>
        <a:xfrm>
          <a:off x="0" y="0"/>
          <a:ext cx="0" cy="0"/>
          <a:chOff x="0" y="0"/>
          <a:chExt cx="0" cy="0"/>
        </a:xfrm>
      </p:grpSpPr>
      <p:sp>
        <p:nvSpPr>
          <p:cNvPr id="1196" name="Google Shape;1196;p49"/>
          <p:cNvSpPr txBox="1"/>
          <p:nvPr>
            <p:ph type="title"/>
          </p:nvPr>
        </p:nvSpPr>
        <p:spPr>
          <a:xfrm>
            <a:off x="595450" y="0"/>
            <a:ext cx="7704000" cy="105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DATASETS FOR TRAINING AND TESTING</a:t>
            </a:r>
            <a:endParaRPr sz="3000"/>
          </a:p>
        </p:txBody>
      </p:sp>
      <p:sp>
        <p:nvSpPr>
          <p:cNvPr id="1197" name="Google Shape;1197;p49"/>
          <p:cNvSpPr txBox="1"/>
          <p:nvPr/>
        </p:nvSpPr>
        <p:spPr>
          <a:xfrm>
            <a:off x="494950" y="1114075"/>
            <a:ext cx="8452500" cy="3546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solidFill>
                  <a:schemeClr val="dk1"/>
                </a:solidFill>
                <a:latin typeface="Assistant"/>
                <a:ea typeface="Assistant"/>
                <a:cs typeface="Assistant"/>
                <a:sym typeface="Assistant"/>
              </a:rPr>
              <a:t>For the training and testing of the Neural Network, there are two different datasets that were used in this signal classification system . They are </a:t>
            </a:r>
            <a:endParaRPr sz="1600">
              <a:solidFill>
                <a:schemeClr val="dk1"/>
              </a:solidFill>
              <a:latin typeface="Assistant"/>
              <a:ea typeface="Assistant"/>
              <a:cs typeface="Assistant"/>
              <a:sym typeface="Assistant"/>
            </a:endParaRPr>
          </a:p>
          <a:p>
            <a:pPr indent="0" lvl="0" marL="0" rtl="0" algn="l">
              <a:lnSpc>
                <a:spcPct val="115000"/>
              </a:lnSpc>
              <a:spcBef>
                <a:spcPts val="0"/>
              </a:spcBef>
              <a:spcAft>
                <a:spcPts val="0"/>
              </a:spcAft>
              <a:buNone/>
            </a:pPr>
            <a:r>
              <a:rPr lang="en" sz="1600">
                <a:solidFill>
                  <a:schemeClr val="dk1"/>
                </a:solidFill>
                <a:latin typeface="Assistant"/>
                <a:ea typeface="Assistant"/>
                <a:cs typeface="Assistant"/>
                <a:sym typeface="Assistant"/>
              </a:rPr>
              <a:t>                               </a:t>
            </a:r>
            <a:r>
              <a:rPr lang="en" sz="1300">
                <a:solidFill>
                  <a:schemeClr val="dk1"/>
                </a:solidFill>
                <a:latin typeface="Assistant"/>
                <a:ea typeface="Assistant"/>
                <a:cs typeface="Assistant"/>
                <a:sym typeface="Assistant"/>
              </a:rPr>
              <a:t> </a:t>
            </a:r>
            <a:r>
              <a:rPr lang="en" sz="1600">
                <a:solidFill>
                  <a:schemeClr val="dk1"/>
                </a:solidFill>
                <a:latin typeface="Assistant"/>
                <a:ea typeface="Assistant"/>
                <a:cs typeface="Assistant"/>
                <a:sym typeface="Assistant"/>
              </a:rPr>
              <a:t>                 RML2016.10a_dict . dat</a:t>
            </a:r>
            <a:endParaRPr sz="1600">
              <a:solidFill>
                <a:schemeClr val="dk1"/>
              </a:solidFill>
              <a:latin typeface="Assistant"/>
              <a:ea typeface="Assistant"/>
              <a:cs typeface="Assistant"/>
              <a:sym typeface="Assistant"/>
            </a:endParaRPr>
          </a:p>
          <a:p>
            <a:pPr indent="0" lvl="0" marL="0" rtl="0" algn="l">
              <a:lnSpc>
                <a:spcPct val="115000"/>
              </a:lnSpc>
              <a:spcBef>
                <a:spcPts val="0"/>
              </a:spcBef>
              <a:spcAft>
                <a:spcPts val="0"/>
              </a:spcAft>
              <a:buNone/>
            </a:pPr>
            <a:r>
              <a:rPr lang="en" sz="1600">
                <a:solidFill>
                  <a:schemeClr val="dk1"/>
                </a:solidFill>
                <a:latin typeface="Assistant"/>
                <a:ea typeface="Assistant"/>
                <a:cs typeface="Assistant"/>
                <a:sym typeface="Assistant"/>
              </a:rPr>
              <a:t>                                                 RML2016.10b . dat</a:t>
            </a:r>
            <a:endParaRPr sz="1600">
              <a:solidFill>
                <a:schemeClr val="dk1"/>
              </a:solidFill>
              <a:latin typeface="Assistant"/>
              <a:ea typeface="Assistant"/>
              <a:cs typeface="Assistant"/>
              <a:sym typeface="Assistant"/>
            </a:endParaRPr>
          </a:p>
          <a:p>
            <a:pPr indent="0" lvl="0" marL="0" rtl="0" algn="l">
              <a:lnSpc>
                <a:spcPct val="115000"/>
              </a:lnSpc>
              <a:spcBef>
                <a:spcPts val="0"/>
              </a:spcBef>
              <a:spcAft>
                <a:spcPts val="0"/>
              </a:spcAft>
              <a:buNone/>
            </a:pPr>
            <a:r>
              <a:rPr lang="en" sz="1600">
                <a:solidFill>
                  <a:schemeClr val="dk1"/>
                </a:solidFill>
                <a:latin typeface="Assistant"/>
                <a:ea typeface="Assistant"/>
                <a:cs typeface="Assistant"/>
                <a:sym typeface="Assistant"/>
              </a:rPr>
              <a:t>RML stands for </a:t>
            </a:r>
            <a:r>
              <a:rPr lang="en" sz="1600">
                <a:solidFill>
                  <a:srgbClr val="F1C232"/>
                </a:solidFill>
                <a:latin typeface="Assistant"/>
                <a:ea typeface="Assistant"/>
                <a:cs typeface="Assistant"/>
                <a:sym typeface="Assistant"/>
              </a:rPr>
              <a:t>Radio Machine Learning</a:t>
            </a:r>
            <a:r>
              <a:rPr lang="en" sz="1600">
                <a:solidFill>
                  <a:schemeClr val="dk1"/>
                </a:solidFill>
                <a:latin typeface="Assistant"/>
                <a:ea typeface="Assistant"/>
                <a:cs typeface="Assistant"/>
                <a:sym typeface="Assistant"/>
              </a:rPr>
              <a:t> . It is an extensive and an elaborate collection of the different types of the modulated signals which are affected with different types of the channel noises. </a:t>
            </a:r>
            <a:endParaRPr sz="1600">
              <a:solidFill>
                <a:schemeClr val="dk1"/>
              </a:solidFill>
              <a:latin typeface="Assistant"/>
              <a:ea typeface="Assistant"/>
              <a:cs typeface="Assistant"/>
              <a:sym typeface="Assistant"/>
            </a:endParaRPr>
          </a:p>
          <a:p>
            <a:pPr indent="0" lvl="0" marL="0" rtl="0" algn="l">
              <a:lnSpc>
                <a:spcPct val="115000"/>
              </a:lnSpc>
              <a:spcBef>
                <a:spcPts val="0"/>
              </a:spcBef>
              <a:spcAft>
                <a:spcPts val="0"/>
              </a:spcAft>
              <a:buNone/>
            </a:pPr>
            <a:r>
              <a:t/>
            </a:r>
            <a:endParaRPr sz="1600">
              <a:solidFill>
                <a:schemeClr val="dk1"/>
              </a:solidFill>
              <a:latin typeface="Assistant"/>
              <a:ea typeface="Assistant"/>
              <a:cs typeface="Assistant"/>
              <a:sym typeface="Assistant"/>
            </a:endParaRPr>
          </a:p>
          <a:p>
            <a:pPr indent="0" lvl="0" marL="0" rtl="0" algn="l">
              <a:lnSpc>
                <a:spcPct val="115000"/>
              </a:lnSpc>
              <a:spcBef>
                <a:spcPts val="0"/>
              </a:spcBef>
              <a:spcAft>
                <a:spcPts val="0"/>
              </a:spcAft>
              <a:buNone/>
            </a:pPr>
            <a:r>
              <a:rPr lang="en" sz="1600">
                <a:solidFill>
                  <a:schemeClr val="dk1"/>
                </a:solidFill>
                <a:latin typeface="Assistant"/>
                <a:ea typeface="Assistant"/>
                <a:cs typeface="Assistant"/>
                <a:sym typeface="Assistant"/>
              </a:rPr>
              <a:t>The signals in the dataset are in their original form with two different components in them. They are, </a:t>
            </a:r>
            <a:endParaRPr sz="1600">
              <a:solidFill>
                <a:schemeClr val="dk1"/>
              </a:solidFill>
              <a:latin typeface="Assistant"/>
              <a:ea typeface="Assistant"/>
              <a:cs typeface="Assistant"/>
              <a:sym typeface="Assistant"/>
            </a:endParaRPr>
          </a:p>
          <a:p>
            <a:pPr indent="0" lvl="0" marL="0" rtl="0" algn="l">
              <a:lnSpc>
                <a:spcPct val="115000"/>
              </a:lnSpc>
              <a:spcBef>
                <a:spcPts val="0"/>
              </a:spcBef>
              <a:spcAft>
                <a:spcPts val="0"/>
              </a:spcAft>
              <a:buNone/>
            </a:pPr>
            <a:r>
              <a:rPr lang="en" sz="1600">
                <a:solidFill>
                  <a:schemeClr val="dk1"/>
                </a:solidFill>
                <a:latin typeface="Assistant"/>
                <a:ea typeface="Assistant"/>
                <a:cs typeface="Assistant"/>
                <a:sym typeface="Assistant"/>
              </a:rPr>
              <a:t>                                                 </a:t>
            </a:r>
            <a:r>
              <a:rPr lang="en" sz="1600">
                <a:solidFill>
                  <a:srgbClr val="F1C232"/>
                </a:solidFill>
                <a:latin typeface="Assistant"/>
                <a:ea typeface="Assistant"/>
                <a:cs typeface="Assistant"/>
                <a:sym typeface="Assistant"/>
              </a:rPr>
              <a:t> 1) In-phase Components  and</a:t>
            </a:r>
            <a:endParaRPr sz="1600">
              <a:solidFill>
                <a:srgbClr val="F1C232"/>
              </a:solidFill>
              <a:latin typeface="Assistant"/>
              <a:ea typeface="Assistant"/>
              <a:cs typeface="Assistant"/>
              <a:sym typeface="Assistant"/>
            </a:endParaRPr>
          </a:p>
          <a:p>
            <a:pPr indent="0" lvl="0" marL="0" rtl="0" algn="l">
              <a:lnSpc>
                <a:spcPct val="115000"/>
              </a:lnSpc>
              <a:spcBef>
                <a:spcPts val="0"/>
              </a:spcBef>
              <a:spcAft>
                <a:spcPts val="0"/>
              </a:spcAft>
              <a:buNone/>
            </a:pPr>
            <a:r>
              <a:rPr lang="en" sz="1600">
                <a:solidFill>
                  <a:srgbClr val="F1C232"/>
                </a:solidFill>
                <a:latin typeface="Assistant"/>
                <a:ea typeface="Assistant"/>
                <a:cs typeface="Assistant"/>
                <a:sym typeface="Assistant"/>
              </a:rPr>
              <a:t>                                                  2)Quadrature Components </a:t>
            </a:r>
            <a:endParaRPr sz="1600">
              <a:solidFill>
                <a:srgbClr val="F1C232"/>
              </a:solidFill>
              <a:latin typeface="Assistant"/>
              <a:ea typeface="Assistant"/>
              <a:cs typeface="Assistant"/>
              <a:sym typeface="Assistant"/>
            </a:endParaRPr>
          </a:p>
          <a:p>
            <a:pPr indent="0" lvl="0" marL="0" rtl="0" algn="l">
              <a:spcBef>
                <a:spcPts val="0"/>
              </a:spcBef>
              <a:spcAft>
                <a:spcPts val="0"/>
              </a:spcAft>
              <a:buNone/>
            </a:pPr>
            <a:r>
              <a:t/>
            </a:r>
            <a:endParaRPr sz="1600">
              <a:solidFill>
                <a:schemeClr val="dk1"/>
              </a:solidFill>
              <a:latin typeface="Assistant"/>
              <a:ea typeface="Assistant"/>
              <a:cs typeface="Assistant"/>
              <a:sym typeface="Assistan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1" name="Shape 1201"/>
        <p:cNvGrpSpPr/>
        <p:nvPr/>
      </p:nvGrpSpPr>
      <p:grpSpPr>
        <a:xfrm>
          <a:off x="0" y="0"/>
          <a:ext cx="0" cy="0"/>
          <a:chOff x="0" y="0"/>
          <a:chExt cx="0" cy="0"/>
        </a:xfrm>
      </p:grpSpPr>
      <p:sp>
        <p:nvSpPr>
          <p:cNvPr id="1202" name="Google Shape;1202;p50"/>
          <p:cNvSpPr txBox="1"/>
          <p:nvPr>
            <p:ph type="title"/>
          </p:nvPr>
        </p:nvSpPr>
        <p:spPr>
          <a:xfrm>
            <a:off x="1048700" y="-242100"/>
            <a:ext cx="7156200" cy="154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300">
                <a:solidFill>
                  <a:srgbClr val="F2F2F2"/>
                </a:solidFill>
              </a:rPr>
              <a:t>DATASET</a:t>
            </a:r>
            <a:r>
              <a:rPr lang="en" sz="3300"/>
              <a:t> – RML2016.10a</a:t>
            </a:r>
            <a:endParaRPr sz="3300"/>
          </a:p>
        </p:txBody>
      </p:sp>
      <p:sp>
        <p:nvSpPr>
          <p:cNvPr id="1203" name="Google Shape;1203;p50"/>
          <p:cNvSpPr txBox="1"/>
          <p:nvPr/>
        </p:nvSpPr>
        <p:spPr>
          <a:xfrm>
            <a:off x="659000" y="1031325"/>
            <a:ext cx="3908100" cy="386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1"/>
                </a:solidFill>
                <a:latin typeface="Assistant"/>
                <a:ea typeface="Assistant"/>
                <a:cs typeface="Assistant"/>
                <a:sym typeface="Assistant"/>
              </a:rPr>
              <a:t>In 2016,the </a:t>
            </a:r>
            <a:r>
              <a:rPr b="1" lang="en">
                <a:solidFill>
                  <a:schemeClr val="dk1"/>
                </a:solidFill>
                <a:latin typeface="Assistant"/>
                <a:ea typeface="Assistant"/>
                <a:cs typeface="Assistant"/>
                <a:sym typeface="Assistant"/>
              </a:rPr>
              <a:t>DeepSig</a:t>
            </a:r>
            <a:r>
              <a:rPr lang="en">
                <a:solidFill>
                  <a:schemeClr val="dk1"/>
                </a:solidFill>
                <a:latin typeface="Assistant"/>
                <a:ea typeface="Assistant"/>
                <a:cs typeface="Assistant"/>
                <a:sym typeface="Assistant"/>
              </a:rPr>
              <a:t> company published their first datasets determined for modulation classification.</a:t>
            </a:r>
            <a:endParaRPr>
              <a:solidFill>
                <a:schemeClr val="dk1"/>
              </a:solidFill>
              <a:latin typeface="Assistant"/>
              <a:ea typeface="Assistant"/>
              <a:cs typeface="Assistant"/>
              <a:sym typeface="Assistant"/>
            </a:endParaRPr>
          </a:p>
          <a:p>
            <a:pPr indent="0" lvl="0" marL="0" rtl="0" algn="l">
              <a:lnSpc>
                <a:spcPct val="115000"/>
              </a:lnSpc>
              <a:spcBef>
                <a:spcPts val="0"/>
              </a:spcBef>
              <a:spcAft>
                <a:spcPts val="0"/>
              </a:spcAft>
              <a:buNone/>
            </a:pPr>
            <a:r>
              <a:t/>
            </a:r>
            <a:endParaRPr>
              <a:solidFill>
                <a:schemeClr val="dk1"/>
              </a:solidFill>
              <a:latin typeface="Assistant"/>
              <a:ea typeface="Assistant"/>
              <a:cs typeface="Assistant"/>
              <a:sym typeface="Assistant"/>
            </a:endParaRPr>
          </a:p>
          <a:p>
            <a:pPr indent="0" lvl="0" marL="0" rtl="0" algn="l">
              <a:lnSpc>
                <a:spcPct val="115000"/>
              </a:lnSpc>
              <a:spcBef>
                <a:spcPts val="0"/>
              </a:spcBef>
              <a:spcAft>
                <a:spcPts val="0"/>
              </a:spcAft>
              <a:buNone/>
            </a:pPr>
            <a:r>
              <a:rPr lang="en">
                <a:solidFill>
                  <a:schemeClr val="dk1"/>
                </a:solidFill>
                <a:latin typeface="Assistant"/>
                <a:ea typeface="Assistant"/>
                <a:cs typeface="Assistant"/>
                <a:sym typeface="Assistant"/>
              </a:rPr>
              <a:t>Signals in the datasets are synthetic and were generated with </a:t>
            </a:r>
            <a:r>
              <a:rPr lang="en">
                <a:solidFill>
                  <a:srgbClr val="F1C232"/>
                </a:solidFill>
                <a:latin typeface="Assistant"/>
                <a:ea typeface="Assistant"/>
                <a:cs typeface="Assistant"/>
                <a:sym typeface="Assistant"/>
              </a:rPr>
              <a:t>GNU Radio software</a:t>
            </a:r>
            <a:r>
              <a:rPr lang="en">
                <a:solidFill>
                  <a:schemeClr val="dk1"/>
                </a:solidFill>
                <a:latin typeface="Assistant"/>
                <a:ea typeface="Assistant"/>
                <a:cs typeface="Assistant"/>
                <a:sym typeface="Assistant"/>
              </a:rPr>
              <a:t>. To simulate real-life scenarios, channel model blocks, consisting of sample rate offset, center frequency offset, selective fading, and additive white Gaussian noise, were added.  As a final step, the data were scaled to unity energy as a prior step to further usage of the dataset in the machine learning field.</a:t>
            </a:r>
            <a:endParaRPr>
              <a:solidFill>
                <a:schemeClr val="dk1"/>
              </a:solidFill>
              <a:latin typeface="Assistant"/>
              <a:ea typeface="Assistant"/>
              <a:cs typeface="Assistant"/>
              <a:sym typeface="Assistant"/>
            </a:endParaRPr>
          </a:p>
          <a:p>
            <a:pPr indent="0" lvl="0" marL="0" rtl="0" algn="l">
              <a:lnSpc>
                <a:spcPct val="115000"/>
              </a:lnSpc>
              <a:spcBef>
                <a:spcPts val="0"/>
              </a:spcBef>
              <a:spcAft>
                <a:spcPts val="0"/>
              </a:spcAft>
              <a:buNone/>
            </a:pPr>
            <a:r>
              <a:rPr lang="en">
                <a:solidFill>
                  <a:schemeClr val="dk1"/>
                </a:solidFill>
                <a:latin typeface="Assistant"/>
                <a:ea typeface="Assistant"/>
                <a:cs typeface="Assistant"/>
                <a:sym typeface="Assistant"/>
              </a:rPr>
              <a:t> </a:t>
            </a:r>
            <a:endParaRPr>
              <a:solidFill>
                <a:schemeClr val="dk1"/>
              </a:solidFill>
              <a:latin typeface="Assistant"/>
              <a:ea typeface="Assistant"/>
              <a:cs typeface="Assistant"/>
              <a:sym typeface="Assistant"/>
            </a:endParaRPr>
          </a:p>
          <a:p>
            <a:pPr indent="0" lvl="0" marL="0" rtl="0" algn="l">
              <a:lnSpc>
                <a:spcPct val="115000"/>
              </a:lnSpc>
              <a:spcBef>
                <a:spcPts val="0"/>
              </a:spcBef>
              <a:spcAft>
                <a:spcPts val="0"/>
              </a:spcAft>
              <a:buNone/>
            </a:pPr>
            <a:r>
              <a:t/>
            </a:r>
            <a:endParaRPr>
              <a:solidFill>
                <a:schemeClr val="dk1"/>
              </a:solidFill>
              <a:latin typeface="Assistant"/>
              <a:ea typeface="Assistant"/>
              <a:cs typeface="Assistant"/>
              <a:sym typeface="Assistant"/>
            </a:endParaRPr>
          </a:p>
          <a:p>
            <a:pPr indent="0" lvl="0" marL="0" rtl="0" algn="l">
              <a:spcBef>
                <a:spcPts val="0"/>
              </a:spcBef>
              <a:spcAft>
                <a:spcPts val="0"/>
              </a:spcAft>
              <a:buNone/>
            </a:pPr>
            <a:r>
              <a:t/>
            </a:r>
            <a:endParaRPr>
              <a:solidFill>
                <a:schemeClr val="dk1"/>
              </a:solidFill>
              <a:latin typeface="Assistant"/>
              <a:ea typeface="Assistant"/>
              <a:cs typeface="Assistant"/>
              <a:sym typeface="Assistant"/>
            </a:endParaRPr>
          </a:p>
        </p:txBody>
      </p:sp>
      <p:pic>
        <p:nvPicPr>
          <p:cNvPr id="1204" name="Google Shape;1204;p50"/>
          <p:cNvPicPr preferRelativeResize="0"/>
          <p:nvPr/>
        </p:nvPicPr>
        <p:blipFill>
          <a:blip r:embed="rId3">
            <a:alphaModFix/>
          </a:blip>
          <a:stretch>
            <a:fillRect/>
          </a:stretch>
        </p:blipFill>
        <p:spPr>
          <a:xfrm>
            <a:off x="4949210" y="1031325"/>
            <a:ext cx="3493215" cy="36083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8" name="Shape 1208"/>
        <p:cNvGrpSpPr/>
        <p:nvPr/>
      </p:nvGrpSpPr>
      <p:grpSpPr>
        <a:xfrm>
          <a:off x="0" y="0"/>
          <a:ext cx="0" cy="0"/>
          <a:chOff x="0" y="0"/>
          <a:chExt cx="0" cy="0"/>
        </a:xfrm>
      </p:grpSpPr>
      <p:sp>
        <p:nvSpPr>
          <p:cNvPr id="1209" name="Google Shape;1209;p51"/>
          <p:cNvSpPr txBox="1"/>
          <p:nvPr>
            <p:ph idx="1" type="body"/>
          </p:nvPr>
        </p:nvSpPr>
        <p:spPr>
          <a:xfrm>
            <a:off x="441750" y="229925"/>
            <a:ext cx="8260500" cy="4335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rgbClr val="F1C232"/>
                </a:solidFill>
                <a:latin typeface="Allerta Stencil"/>
                <a:ea typeface="Allerta Stencil"/>
                <a:cs typeface="Allerta Stencil"/>
                <a:sym typeface="Allerta Stencil"/>
              </a:rPr>
              <a:t>REPRESENTATION</a:t>
            </a:r>
            <a:r>
              <a:rPr lang="en" sz="1400"/>
              <a:t> </a:t>
            </a:r>
            <a:r>
              <a:rPr lang="en" sz="1400">
                <a:solidFill>
                  <a:srgbClr val="F1C232"/>
                </a:solidFill>
              </a:rPr>
              <a:t>:</a:t>
            </a:r>
            <a:endParaRPr sz="1400">
              <a:solidFill>
                <a:srgbClr val="F1C232"/>
              </a:solidFill>
            </a:endParaRPr>
          </a:p>
          <a:p>
            <a:pPr indent="0" lvl="0" marL="0" rtl="0" algn="just">
              <a:lnSpc>
                <a:spcPct val="115000"/>
              </a:lnSpc>
              <a:spcBef>
                <a:spcPts val="0"/>
              </a:spcBef>
              <a:spcAft>
                <a:spcPts val="0"/>
              </a:spcAft>
              <a:buNone/>
            </a:pPr>
            <a:r>
              <a:rPr lang="en" sz="1400"/>
              <a:t>                         The data are represented as 2x128 vectors of in-phase and quadrature signals (I/Q). They were generated for various signal-to-noise ratios (SNRs) in the range from -20 dB to 18 dB.</a:t>
            </a:r>
            <a:endParaRPr sz="1400"/>
          </a:p>
          <a:p>
            <a:pPr indent="0" lvl="0" marL="0" rtl="0" algn="just">
              <a:lnSpc>
                <a:spcPct val="115000"/>
              </a:lnSpc>
              <a:spcBef>
                <a:spcPts val="0"/>
              </a:spcBef>
              <a:spcAft>
                <a:spcPts val="0"/>
              </a:spcAft>
              <a:buNone/>
            </a:pPr>
            <a:r>
              <a:t/>
            </a:r>
            <a:endParaRPr sz="1400"/>
          </a:p>
          <a:p>
            <a:pPr indent="0" lvl="0" marL="0" rtl="0" algn="just">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en" sz="1400">
                <a:solidFill>
                  <a:srgbClr val="F1C232"/>
                </a:solidFill>
                <a:latin typeface="Allerta Stencil"/>
                <a:ea typeface="Allerta Stencil"/>
                <a:cs typeface="Allerta Stencil"/>
                <a:sym typeface="Allerta Stencil"/>
              </a:rPr>
              <a:t>Why I/Q Signals</a:t>
            </a:r>
            <a:r>
              <a:rPr lang="en" sz="1400">
                <a:solidFill>
                  <a:srgbClr val="F1C232"/>
                </a:solidFill>
              </a:rPr>
              <a:t>?</a:t>
            </a:r>
            <a:endParaRPr sz="1400">
              <a:solidFill>
                <a:srgbClr val="F1C232"/>
              </a:solidFill>
            </a:endParaRPr>
          </a:p>
          <a:p>
            <a:pPr indent="-317500" lvl="0" marL="457200" rtl="0" algn="just">
              <a:lnSpc>
                <a:spcPct val="115000"/>
              </a:lnSpc>
              <a:spcBef>
                <a:spcPts val="0"/>
              </a:spcBef>
              <a:spcAft>
                <a:spcPts val="0"/>
              </a:spcAft>
              <a:buSzPts val="1400"/>
              <a:buChar char="●"/>
            </a:pPr>
            <a:r>
              <a:rPr lang="en" sz="1400"/>
              <a:t>It enables signals to be displayed as two-dimensional points on a constellation diagram, aiding in the analysis and differentiation of modulation types.</a:t>
            </a:r>
            <a:endParaRPr sz="1400"/>
          </a:p>
          <a:p>
            <a:pPr indent="-317500" lvl="0" marL="457200" rtl="0" algn="just">
              <a:spcBef>
                <a:spcPts val="0"/>
              </a:spcBef>
              <a:spcAft>
                <a:spcPts val="0"/>
              </a:spcAft>
              <a:buSzPts val="1400"/>
              <a:buChar char="●"/>
            </a:pPr>
            <a:r>
              <a:rPr lang="en" sz="1400"/>
              <a:t>The use of both I and Q components allows for a higher density of data points within the same bandwidth, enhancing spectral efficiency.</a:t>
            </a:r>
            <a:endParaRPr sz="1400"/>
          </a:p>
          <a:p>
            <a:pPr indent="-317500" lvl="0" marL="457200" rtl="0" algn="just">
              <a:spcBef>
                <a:spcPts val="0"/>
              </a:spcBef>
              <a:spcAft>
                <a:spcPts val="0"/>
              </a:spcAft>
              <a:buSzPts val="1400"/>
              <a:buChar char="●"/>
            </a:pPr>
            <a:r>
              <a:rPr lang="en" sz="1400"/>
              <a:t>Constellation diagrams provide insight into a signal’s robustness against noise and the trade-off between data density and error resilience.</a:t>
            </a:r>
            <a:endParaRPr sz="1400"/>
          </a:p>
          <a:p>
            <a:pPr indent="-317500" lvl="0" marL="457200" rtl="0" algn="just">
              <a:spcBef>
                <a:spcPts val="0"/>
              </a:spcBef>
              <a:spcAft>
                <a:spcPts val="0"/>
              </a:spcAft>
              <a:buSzPts val="1400"/>
              <a:buChar char="●"/>
            </a:pPr>
            <a:r>
              <a:rPr lang="en" sz="1400"/>
              <a:t>IQ representation simplifies the process of signal detection and demodulation, making it more efficient and suitable for deep learning applications.</a:t>
            </a:r>
            <a:endParaRPr sz="1400"/>
          </a:p>
          <a:p>
            <a:pPr indent="-317500" lvl="0" marL="457200" rtl="0" algn="just">
              <a:spcBef>
                <a:spcPts val="0"/>
              </a:spcBef>
              <a:spcAft>
                <a:spcPts val="0"/>
              </a:spcAft>
              <a:buSzPts val="1400"/>
              <a:buChar char="●"/>
            </a:pPr>
            <a:r>
              <a:rPr lang="en" sz="1400"/>
              <a:t>It supports advanced modulation methods such as QAM and PSK, crucial for modern communications, by facilitating accurate representation and decoding of complex signal types.</a:t>
            </a:r>
            <a:endParaRPr sz="1400"/>
          </a:p>
          <a:p>
            <a:pPr indent="0" lvl="0" marL="0" rtl="0" algn="l">
              <a:lnSpc>
                <a:spcPct val="115000"/>
              </a:lnSpc>
              <a:spcBef>
                <a:spcPts val="0"/>
              </a:spcBef>
              <a:spcAft>
                <a:spcPts val="0"/>
              </a:spcAft>
              <a:buNone/>
            </a:pPr>
            <a:r>
              <a:t/>
            </a:r>
            <a:endParaRPr sz="1400">
              <a:solidFill>
                <a:srgbClr val="F1C232"/>
              </a:solidFill>
            </a:endParaRPr>
          </a:p>
          <a:p>
            <a:pPr indent="0" lvl="0" marL="457200" rtl="0" algn="l">
              <a:lnSpc>
                <a:spcPct val="170000"/>
              </a:lnSpc>
              <a:spcBef>
                <a:spcPts val="1100"/>
              </a:spcBef>
              <a:spcAft>
                <a:spcPts val="0"/>
              </a:spcAft>
              <a:buNone/>
            </a:pPr>
            <a:r>
              <a:t/>
            </a:r>
            <a:endParaRPr sz="1050">
              <a:solidFill>
                <a:srgbClr val="24292F"/>
              </a:solidFill>
              <a:highlight>
                <a:srgbClr val="FFFFFF"/>
              </a:highlight>
              <a:latin typeface="Roboto"/>
              <a:ea typeface="Roboto"/>
              <a:cs typeface="Roboto"/>
              <a:sym typeface="Roboto"/>
            </a:endParaRPr>
          </a:p>
          <a:p>
            <a:pPr indent="0" lvl="0" marL="457200" rtl="0" algn="just">
              <a:lnSpc>
                <a:spcPct val="115000"/>
              </a:lnSpc>
              <a:spcBef>
                <a:spcPts val="1100"/>
              </a:spcBef>
              <a:spcAft>
                <a:spcPts val="0"/>
              </a:spcAft>
              <a:buNone/>
            </a:pPr>
            <a:r>
              <a:t/>
            </a:r>
            <a:endParaRPr sz="1400"/>
          </a:p>
          <a:p>
            <a:pPr indent="0" lvl="0" marL="0" rtl="0" algn="l">
              <a:spcBef>
                <a:spcPts val="1100"/>
              </a:spcBef>
              <a:spcAft>
                <a:spcPts val="0"/>
              </a:spcAft>
              <a:buNone/>
            </a:pPr>
            <a:r>
              <a:t/>
            </a:r>
            <a:endParaRPr sz="1400">
              <a:solidFill>
                <a:srgbClr val="F1C23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ngineering Major for College: Civil Engineering by Slidesgo">
  <a:themeElements>
    <a:clrScheme name="Simple Light">
      <a:dk1>
        <a:srgbClr val="FFFFFF"/>
      </a:dk1>
      <a:lt1>
        <a:srgbClr val="1B1B21"/>
      </a:lt1>
      <a:dk2>
        <a:srgbClr val="FFBD33"/>
      </a:dk2>
      <a:lt2>
        <a:srgbClr val="60BBF5"/>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