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old" panose="020000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3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Roboto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2024-03-22T17:35:11Z</dcterms:modified>
  <dc:identifier>DAF8UC8cEYY</dc:identifier>
</cp:coreProperties>
</file>