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</p:sldIdLst>
  <p:sldSz cx="1790700" cy="3048000"/>
  <p:notesSz cx="6858000" cy="9144000"/>
  <p:embeddedFontLst>
    <p:embeddedFont>
      <p:font typeface="Roboto" panose="02000000000000000000" pitchFamily="2" charset="0"/>
      <p:regular r:id="rId4"/>
      <p:bold r:id="rId5"/>
    </p:embeddedFont>
    <p:embeddedFont>
      <p:font typeface="Roboto Bold" panose="02000000000000000000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23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C453B159-E608-F30F-1310-F4E026E742CE}"/>
              </a:ext>
            </a:extLst>
          </p:cNvPr>
          <p:cNvSpPr/>
          <p:nvPr userDrawn="1"/>
        </p:nvSpPr>
        <p:spPr>
          <a:xfrm>
            <a:off x="-1" y="0"/>
            <a:ext cx="1790700" cy="306000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349A64-4994-F88E-4413-3C5172C997F3}"/>
              </a:ext>
            </a:extLst>
          </p:cNvPr>
          <p:cNvGrpSpPr/>
          <p:nvPr userDrawn="1"/>
        </p:nvGrpSpPr>
        <p:grpSpPr>
          <a:xfrm rot="8222422">
            <a:off x="-14414" y="632714"/>
            <a:ext cx="1584049" cy="274130"/>
            <a:chOff x="0" y="0"/>
            <a:chExt cx="1309363" cy="226594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C44D86F-2360-7B36-C9AE-FC1CCD45D8D9}"/>
                </a:ext>
              </a:extLst>
            </p:cNvPr>
            <p:cNvSpPr/>
            <p:nvPr/>
          </p:nvSpPr>
          <p:spPr>
            <a:xfrm>
              <a:off x="0" y="0"/>
              <a:ext cx="1309363" cy="226594"/>
            </a:xfrm>
            <a:custGeom>
              <a:avLst/>
              <a:gdLst/>
              <a:ahLst/>
              <a:cxnLst/>
              <a:rect l="l" t="t" r="r" b="b"/>
              <a:pathLst>
                <a:path w="1309363" h="226594">
                  <a:moveTo>
                    <a:pt x="203200" y="0"/>
                  </a:moveTo>
                  <a:lnTo>
                    <a:pt x="1106163" y="0"/>
                  </a:lnTo>
                  <a:lnTo>
                    <a:pt x="1309363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005402C-797F-B010-7DB1-161F75D01EBF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13CC1919-DF2F-50C1-B159-C8999A36D9D6}"/>
              </a:ext>
            </a:extLst>
          </p:cNvPr>
          <p:cNvGrpSpPr/>
          <p:nvPr userDrawn="1"/>
        </p:nvGrpSpPr>
        <p:grpSpPr>
          <a:xfrm rot="-2559952">
            <a:off x="-122274" y="237751"/>
            <a:ext cx="1272328" cy="499154"/>
            <a:chOff x="0" y="0"/>
            <a:chExt cx="1309363" cy="6096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044D5B9-9B90-9F46-041E-832867C33DE6}"/>
                </a:ext>
              </a:extLst>
            </p:cNvPr>
            <p:cNvSpPr/>
            <p:nvPr/>
          </p:nvSpPr>
          <p:spPr>
            <a:xfrm>
              <a:off x="0" y="0"/>
              <a:ext cx="1309363" cy="609600"/>
            </a:xfrm>
            <a:custGeom>
              <a:avLst/>
              <a:gdLst/>
              <a:ahLst/>
              <a:cxnLst/>
              <a:rect l="l" t="t" r="r" b="b"/>
              <a:pathLst>
                <a:path w="1309363" h="609600">
                  <a:moveTo>
                    <a:pt x="203200" y="0"/>
                  </a:moveTo>
                  <a:lnTo>
                    <a:pt x="1106163" y="0"/>
                  </a:lnTo>
                  <a:lnTo>
                    <a:pt x="13093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4112677A-831A-2E8C-75BB-9522ED2EF74C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2">
            <a:extLst>
              <a:ext uri="{FF2B5EF4-FFF2-40B4-BE49-F238E27FC236}">
                <a16:creationId xmlns:a16="http://schemas.microsoft.com/office/drawing/2014/main" id="{DFBB43DA-D721-28D8-8226-4CDDEB6DE898}"/>
              </a:ext>
            </a:extLst>
          </p:cNvPr>
          <p:cNvSpPr/>
          <p:nvPr userDrawn="1"/>
        </p:nvSpPr>
        <p:spPr>
          <a:xfrm>
            <a:off x="1" y="250836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1"/>
                </a:lnTo>
                <a:lnTo>
                  <a:pt x="0" y="55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127D139-5BDE-49D4-EE88-295CDAF3580A}"/>
              </a:ext>
            </a:extLst>
          </p:cNvPr>
          <p:cNvSpPr/>
          <p:nvPr userDrawn="1"/>
        </p:nvSpPr>
        <p:spPr>
          <a:xfrm>
            <a:off x="589239" y="52550"/>
            <a:ext cx="216946" cy="216946"/>
          </a:xfrm>
          <a:custGeom>
            <a:avLst/>
            <a:gdLst/>
            <a:ahLst/>
            <a:cxnLst/>
            <a:rect l="l" t="t" r="r" b="b"/>
            <a:pathLst>
              <a:path w="216946" h="216946">
                <a:moveTo>
                  <a:pt x="0" y="0"/>
                </a:moveTo>
                <a:lnTo>
                  <a:pt x="216946" y="0"/>
                </a:lnTo>
                <a:lnTo>
                  <a:pt x="216946" y="216946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23789B8-E72E-D0E8-DEFD-54D81F578909}"/>
              </a:ext>
            </a:extLst>
          </p:cNvPr>
          <p:cNvSpPr txBox="1"/>
          <p:nvPr userDrawn="1"/>
        </p:nvSpPr>
        <p:spPr>
          <a:xfrm>
            <a:off x="290173" y="1940147"/>
            <a:ext cx="25959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Id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561545A-34F2-044C-5084-0C4333BC27CE}"/>
              </a:ext>
            </a:extLst>
          </p:cNvPr>
          <p:cNvSpPr txBox="1"/>
          <p:nvPr userDrawn="1"/>
        </p:nvSpPr>
        <p:spPr>
          <a:xfrm>
            <a:off x="121005" y="221503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Blood Group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2C06AD7-A41B-97EC-751C-4B10C5E82AFA}"/>
              </a:ext>
            </a:extLst>
          </p:cNvPr>
          <p:cNvSpPr txBox="1"/>
          <p:nvPr userDrawn="1"/>
        </p:nvSpPr>
        <p:spPr>
          <a:xfrm>
            <a:off x="121005" y="2077589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Contact No.</a:t>
            </a:r>
            <a:endParaRPr lang="en-US" sz="5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5882244E-2D0F-B2F6-A80E-78A06A17E791}"/>
              </a:ext>
            </a:extLst>
          </p:cNvPr>
          <p:cNvSpPr txBox="1"/>
          <p:nvPr userDrawn="1"/>
        </p:nvSpPr>
        <p:spPr>
          <a:xfrm>
            <a:off x="599382" y="1940147"/>
            <a:ext cx="968194" cy="1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1234567890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A1B176D-4202-7736-EDB7-EEA07ABA062E}"/>
              </a:ext>
            </a:extLst>
          </p:cNvPr>
          <p:cNvSpPr txBox="1"/>
          <p:nvPr userDrawn="1"/>
        </p:nvSpPr>
        <p:spPr>
          <a:xfrm>
            <a:off x="599382" y="2215030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>
                <a:solidFill>
                  <a:srgbClr val="000000"/>
                </a:solidFill>
                <a:latin typeface="Roboto"/>
              </a:rPr>
              <a:t>BG</a:t>
            </a:r>
            <a:endParaRPr lang="en-US" sz="599" u="none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0613F29C-A4A1-CADF-069C-1A59D9AEF173}"/>
              </a:ext>
            </a:extLst>
          </p:cNvPr>
          <p:cNvSpPr txBox="1"/>
          <p:nvPr userDrawn="1"/>
        </p:nvSpPr>
        <p:spPr>
          <a:xfrm>
            <a:off x="599382" y="2077589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 dirty="0">
                <a:solidFill>
                  <a:srgbClr val="000000"/>
                </a:solidFill>
                <a:latin typeface="Roboto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04D49B25-1D89-7B31-BCF0-6AB48393F7E4}"/>
              </a:ext>
            </a:extLst>
          </p:cNvPr>
          <p:cNvSpPr txBox="1"/>
          <p:nvPr userDrawn="1"/>
        </p:nvSpPr>
        <p:spPr>
          <a:xfrm>
            <a:off x="222376" y="1452514"/>
            <a:ext cx="1355247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"/>
              </a:lnSpc>
              <a:spcBef>
                <a:spcPct val="0"/>
              </a:spcBef>
            </a:pPr>
            <a:r>
              <a:rPr lang="en-US" sz="1069" dirty="0">
                <a:solidFill>
                  <a:srgbClr val="000000"/>
                </a:solidFill>
                <a:latin typeface="Roboto Bold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28BEF-1B03-8EA9-63FB-7F134AE66815}"/>
              </a:ext>
            </a:extLst>
          </p:cNvPr>
          <p:cNvSpPr txBox="1"/>
          <p:nvPr userDrawn="1"/>
        </p:nvSpPr>
        <p:spPr>
          <a:xfrm>
            <a:off x="467072" y="257835"/>
            <a:ext cx="520911" cy="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499" dirty="0">
                <a:solidFill>
                  <a:srgbClr val="FFFFFF"/>
                </a:solidFill>
                <a:latin typeface="Roboto Bold"/>
              </a:rPr>
              <a:t>ABC Company Ltd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DCC6737-1314-3DBB-7904-18074E99BBF0}"/>
              </a:ext>
            </a:extLst>
          </p:cNvPr>
          <p:cNvSpPr txBox="1"/>
          <p:nvPr userDrawn="1"/>
        </p:nvSpPr>
        <p:spPr>
          <a:xfrm>
            <a:off x="121005" y="235519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Joining Date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4FB9EFD-CDBA-BA96-C766-60A2DFDD32FF}"/>
              </a:ext>
            </a:extLst>
          </p:cNvPr>
          <p:cNvSpPr txBox="1"/>
          <p:nvPr userDrawn="1"/>
        </p:nvSpPr>
        <p:spPr>
          <a:xfrm>
            <a:off x="599382" y="2355190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MM/DD/YYYY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E684200-0A19-8971-938A-89FCFE48B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838200"/>
            <a:ext cx="565150" cy="620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66675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B4429-0E30-EDB9-18AB-C701CE14F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/>
          </a:bodyPr>
          <a:lstStyle/>
          <a:p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4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90700" cy="313965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09550" y="464292"/>
            <a:ext cx="1322907" cy="274130"/>
            <a:chOff x="0" y="0"/>
            <a:chExt cx="1093505" cy="226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3505" cy="226594"/>
            </a:xfrm>
            <a:custGeom>
              <a:avLst/>
              <a:gdLst/>
              <a:ahLst/>
              <a:cxnLst/>
              <a:rect l="l" t="t" r="r" b="b"/>
              <a:pathLst>
                <a:path w="1093505" h="226594">
                  <a:moveTo>
                    <a:pt x="203200" y="0"/>
                  </a:moveTo>
                  <a:lnTo>
                    <a:pt x="890305" y="0"/>
                  </a:lnTo>
                  <a:lnTo>
                    <a:pt x="1093505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9525"/>
              <a:ext cx="839505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19050" y="1949"/>
            <a:ext cx="1790699" cy="460244"/>
            <a:chOff x="0" y="0"/>
            <a:chExt cx="994257" cy="2887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4257" cy="288730"/>
            </a:xfrm>
            <a:custGeom>
              <a:avLst/>
              <a:gdLst/>
              <a:ahLst/>
              <a:cxnLst/>
              <a:rect l="l" t="t" r="r" b="b"/>
              <a:pathLst>
                <a:path w="994257" h="288730">
                  <a:moveTo>
                    <a:pt x="203200" y="0"/>
                  </a:moveTo>
                  <a:lnTo>
                    <a:pt x="791057" y="0"/>
                  </a:lnTo>
                  <a:lnTo>
                    <a:pt x="994257" y="288730"/>
                  </a:lnTo>
                  <a:lnTo>
                    <a:pt x="0" y="28873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9525"/>
              <a:ext cx="740257" cy="29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" y="258801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0"/>
                </a:lnTo>
                <a:lnTo>
                  <a:pt x="0" y="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84518" y="93989"/>
            <a:ext cx="1142989" cy="410081"/>
            <a:chOff x="0" y="0"/>
            <a:chExt cx="1067038" cy="3957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262" cy="289262"/>
            </a:xfrm>
            <a:custGeom>
              <a:avLst/>
              <a:gdLst/>
              <a:ahLst/>
              <a:cxnLst/>
              <a:rect l="l" t="t" r="r" b="b"/>
              <a:pathLst>
                <a:path w="289262" h="289262">
                  <a:moveTo>
                    <a:pt x="0" y="0"/>
                  </a:moveTo>
                  <a:lnTo>
                    <a:pt x="289262" y="0"/>
                  </a:lnTo>
                  <a:lnTo>
                    <a:pt x="289262" y="289262"/>
                  </a:lnTo>
                  <a:lnTo>
                    <a:pt x="0" y="289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8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72490" y="32432"/>
              <a:ext cx="694548" cy="36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"/>
                </a:lnSpc>
              </a:pPr>
              <a:r>
                <a:rPr lang="en-US" sz="800" dirty="0">
                  <a:solidFill>
                    <a:srgbClr val="FFFFFF"/>
                  </a:solidFill>
                  <a:latin typeface="Roboto Bold"/>
                </a:rPr>
                <a:t>ABC Company Ltd.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807620" y="2070452"/>
            <a:ext cx="184759" cy="957681"/>
          </a:xfrm>
          <a:custGeom>
            <a:avLst/>
            <a:gdLst/>
            <a:ahLst/>
            <a:cxnLst/>
            <a:rect l="l" t="t" r="r" b="b"/>
            <a:pathLst>
              <a:path w="184759" h="957681">
                <a:moveTo>
                  <a:pt x="0" y="0"/>
                </a:moveTo>
                <a:lnTo>
                  <a:pt x="184760" y="0"/>
                </a:lnTo>
                <a:lnTo>
                  <a:pt x="184760" y="957681"/>
                </a:lnTo>
                <a:lnTo>
                  <a:pt x="0" y="957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433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2068" y="933013"/>
            <a:ext cx="17495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>
                <a:solidFill>
                  <a:srgbClr val="000000"/>
                </a:solidFill>
                <a:latin typeface="Roboto"/>
              </a:rPr>
              <a:t>Pranav Sundarentification</a:t>
            </a:r>
            <a:r>
              <a:rPr lang="en-US" sz="700" b="1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Carry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at all times during working hours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for Pranav Sundarentification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purposes.</a:t>
            </a:r>
          </a:p>
          <a:p>
            <a:pPr marL="64770" lvl="1">
              <a:lnSpc>
                <a:spcPts val="839"/>
              </a:lnSpc>
            </a:pPr>
            <a:endParaRPr lang="en-US" sz="700" dirty="0">
              <a:solidFill>
                <a:srgbClr val="000000"/>
              </a:solidFill>
              <a:latin typeface="Roboto"/>
            </a:endParaRPr>
          </a:p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 dirty="0">
                <a:solidFill>
                  <a:srgbClr val="000000"/>
                </a:solidFill>
                <a:latin typeface="Roboto"/>
              </a:rPr>
              <a:t>Authorized Use: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is strictly for official use and should not be shared or used for unauthorized purposes.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205" y="736128"/>
            <a:ext cx="1269596" cy="14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 dirty="0">
                <a:solidFill>
                  <a:srgbClr val="000000"/>
                </a:solidFill>
                <a:latin typeface="Roboto Bold"/>
              </a:rPr>
              <a:t>TERMS &amp; CONDITIONS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10C8F6-B6B0-ABE6-DA1A-386305E96E60}"/>
              </a:ext>
            </a:extLst>
          </p:cNvPr>
          <p:cNvSpPr txBox="1"/>
          <p:nvPr/>
        </p:nvSpPr>
        <p:spPr>
          <a:xfrm>
            <a:off x="56880" y="1862755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Address: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F8C81485-52AB-93A0-3E6B-C25304B5F3B9}"/>
              </a:ext>
            </a:extLst>
          </p:cNvPr>
          <p:cNvSpPr txBox="1"/>
          <p:nvPr/>
        </p:nvSpPr>
        <p:spPr>
          <a:xfrm>
            <a:off x="404577" y="1862142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Roboto</vt:lpstr>
      <vt:lpstr>Roboto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ID Card</dc:title>
  <cp:lastModifiedBy>Pranav Sundar</cp:lastModifiedBy>
  <cp:revision>18</cp:revision>
  <dcterms:created xsi:type="dcterms:W3CDTF">2006-08-16T00:00:00Z</dcterms:created>
  <dcterms:modified xsi:type="dcterms:W3CDTF">2024-03-22T17:35:07Z</dcterms:modified>
  <dc:identifier>DAF8UC8cEYY</dc:identifier>
</cp:coreProperties>
</file>