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2"/>
    <p:sldId id="257" r:id="rId3"/>
  </p:sldIdLst>
  <p:sldSz cx="1790700" cy="3048000"/>
  <p:notesSz cx="6858000" cy="9144000"/>
  <p:embeddedFontLst>
    <p:embeddedFont>
      <p:font typeface="Roboto" panose="02000000000000000000" pitchFamily="2" charset="0"/>
      <p:regular r:id="rId4"/>
      <p:bold r:id="rId5"/>
      <p:italic r:id="rId6"/>
      <p:boldItalic r:id="rId7"/>
    </p:embeddedFont>
    <p:embeddedFont>
      <p:font typeface="Roboto Bold" panose="02000000000000000000" charset="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03" d="100"/>
          <a:sy n="103" d="100"/>
        </p:scale>
        <p:origin x="239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2">
            <a:extLst>
              <a:ext uri="{FF2B5EF4-FFF2-40B4-BE49-F238E27FC236}">
                <a16:creationId xmlns:a16="http://schemas.microsoft.com/office/drawing/2014/main" id="{C453B159-E608-F30F-1310-F4E026E742CE}"/>
              </a:ext>
            </a:extLst>
          </p:cNvPr>
          <p:cNvSpPr/>
          <p:nvPr userDrawn="1"/>
        </p:nvSpPr>
        <p:spPr>
          <a:xfrm>
            <a:off x="-1" y="0"/>
            <a:ext cx="1790700" cy="3060000"/>
          </a:xfrm>
          <a:custGeom>
            <a:avLst/>
            <a:gdLst/>
            <a:ahLst/>
            <a:cxnLst/>
            <a:rect l="l" t="t" r="r" b="b"/>
            <a:pathLst>
              <a:path w="2028600" h="3288600">
                <a:moveTo>
                  <a:pt x="0" y="0"/>
                </a:moveTo>
                <a:lnTo>
                  <a:pt x="2028600" y="0"/>
                </a:lnTo>
                <a:lnTo>
                  <a:pt x="2028600" y="3288600"/>
                </a:lnTo>
                <a:lnTo>
                  <a:pt x="0" y="3288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</a:blip>
            <a:stretch>
              <a:fillRect l="-94099" r="-94099"/>
            </a:stretch>
          </a:blipFill>
        </p:spPr>
        <p:txBody>
          <a:bodyPr/>
          <a:lstStyle/>
          <a:p>
            <a:endParaRPr lang="en-IN" dirty="0"/>
          </a:p>
        </p:txBody>
      </p:sp>
      <p:grpSp>
        <p:nvGrpSpPr>
          <p:cNvPr id="8" name="Group 3">
            <a:extLst>
              <a:ext uri="{FF2B5EF4-FFF2-40B4-BE49-F238E27FC236}">
                <a16:creationId xmlns:a16="http://schemas.microsoft.com/office/drawing/2014/main" id="{B3349A64-4994-F88E-4413-3C5172C997F3}"/>
              </a:ext>
            </a:extLst>
          </p:cNvPr>
          <p:cNvGrpSpPr/>
          <p:nvPr userDrawn="1"/>
        </p:nvGrpSpPr>
        <p:grpSpPr>
          <a:xfrm rot="8222422">
            <a:off x="-14414" y="632714"/>
            <a:ext cx="1584049" cy="274130"/>
            <a:chOff x="0" y="0"/>
            <a:chExt cx="1309363" cy="226594"/>
          </a:xfrm>
        </p:grpSpPr>
        <p:sp>
          <p:nvSpPr>
            <p:cNvPr id="9" name="Freeform 4">
              <a:extLst>
                <a:ext uri="{FF2B5EF4-FFF2-40B4-BE49-F238E27FC236}">
                  <a16:creationId xmlns:a16="http://schemas.microsoft.com/office/drawing/2014/main" id="{3C44D86F-2360-7B36-C9AE-FC1CCD45D8D9}"/>
                </a:ext>
              </a:extLst>
            </p:cNvPr>
            <p:cNvSpPr/>
            <p:nvPr/>
          </p:nvSpPr>
          <p:spPr>
            <a:xfrm>
              <a:off x="0" y="0"/>
              <a:ext cx="1309363" cy="226594"/>
            </a:xfrm>
            <a:custGeom>
              <a:avLst/>
              <a:gdLst/>
              <a:ahLst/>
              <a:cxnLst/>
              <a:rect l="l" t="t" r="r" b="b"/>
              <a:pathLst>
                <a:path w="1309363" h="226594">
                  <a:moveTo>
                    <a:pt x="203200" y="0"/>
                  </a:moveTo>
                  <a:lnTo>
                    <a:pt x="1106163" y="0"/>
                  </a:lnTo>
                  <a:lnTo>
                    <a:pt x="1309363" y="226594"/>
                  </a:lnTo>
                  <a:lnTo>
                    <a:pt x="0" y="226594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38B6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5">
              <a:extLst>
                <a:ext uri="{FF2B5EF4-FFF2-40B4-BE49-F238E27FC236}">
                  <a16:creationId xmlns:a16="http://schemas.microsoft.com/office/drawing/2014/main" id="{0005402C-797F-B010-7DB1-161F75D01EBF}"/>
                </a:ext>
              </a:extLst>
            </p:cNvPr>
            <p:cNvSpPr txBox="1"/>
            <p:nvPr/>
          </p:nvSpPr>
          <p:spPr>
            <a:xfrm>
              <a:off x="127000" y="-9525"/>
              <a:ext cx="1055363" cy="2361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6">
            <a:extLst>
              <a:ext uri="{FF2B5EF4-FFF2-40B4-BE49-F238E27FC236}">
                <a16:creationId xmlns:a16="http://schemas.microsoft.com/office/drawing/2014/main" id="{13CC1919-DF2F-50C1-B159-C8999A36D9D6}"/>
              </a:ext>
            </a:extLst>
          </p:cNvPr>
          <p:cNvGrpSpPr/>
          <p:nvPr userDrawn="1"/>
        </p:nvGrpSpPr>
        <p:grpSpPr>
          <a:xfrm rot="-2559952">
            <a:off x="-122274" y="237751"/>
            <a:ext cx="1272328" cy="499154"/>
            <a:chOff x="0" y="0"/>
            <a:chExt cx="1309363" cy="609600"/>
          </a:xfrm>
        </p:grpSpPr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9044D5B9-9B90-9F46-041E-832867C33DE6}"/>
                </a:ext>
              </a:extLst>
            </p:cNvPr>
            <p:cNvSpPr/>
            <p:nvPr/>
          </p:nvSpPr>
          <p:spPr>
            <a:xfrm>
              <a:off x="0" y="0"/>
              <a:ext cx="1309363" cy="609600"/>
            </a:xfrm>
            <a:custGeom>
              <a:avLst/>
              <a:gdLst/>
              <a:ahLst/>
              <a:cxnLst/>
              <a:rect l="l" t="t" r="r" b="b"/>
              <a:pathLst>
                <a:path w="1309363" h="609600">
                  <a:moveTo>
                    <a:pt x="203200" y="0"/>
                  </a:moveTo>
                  <a:lnTo>
                    <a:pt x="1106163" y="0"/>
                  </a:lnTo>
                  <a:lnTo>
                    <a:pt x="1309363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8">
              <a:extLst>
                <a:ext uri="{FF2B5EF4-FFF2-40B4-BE49-F238E27FC236}">
                  <a16:creationId xmlns:a16="http://schemas.microsoft.com/office/drawing/2014/main" id="{4112677A-831A-2E8C-75BB-9522ED2EF74C}"/>
                </a:ext>
              </a:extLst>
            </p:cNvPr>
            <p:cNvSpPr txBox="1"/>
            <p:nvPr/>
          </p:nvSpPr>
          <p:spPr>
            <a:xfrm>
              <a:off x="127000" y="-9525"/>
              <a:ext cx="1055363" cy="6191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2">
            <a:extLst>
              <a:ext uri="{FF2B5EF4-FFF2-40B4-BE49-F238E27FC236}">
                <a16:creationId xmlns:a16="http://schemas.microsoft.com/office/drawing/2014/main" id="{DFBB43DA-D721-28D8-8226-4CDDEB6DE898}"/>
              </a:ext>
            </a:extLst>
          </p:cNvPr>
          <p:cNvSpPr/>
          <p:nvPr userDrawn="1"/>
        </p:nvSpPr>
        <p:spPr>
          <a:xfrm>
            <a:off x="1" y="2508369"/>
            <a:ext cx="1790700" cy="551631"/>
          </a:xfrm>
          <a:custGeom>
            <a:avLst/>
            <a:gdLst/>
            <a:ahLst/>
            <a:cxnLst/>
            <a:rect l="l" t="t" r="r" b="b"/>
            <a:pathLst>
              <a:path w="1830223" h="551631">
                <a:moveTo>
                  <a:pt x="0" y="0"/>
                </a:moveTo>
                <a:lnTo>
                  <a:pt x="1830223" y="0"/>
                </a:lnTo>
                <a:lnTo>
                  <a:pt x="1830223" y="551631"/>
                </a:lnTo>
                <a:lnTo>
                  <a:pt x="0" y="55163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B127D139-5BDE-49D4-EE88-295CDAF3580A}"/>
              </a:ext>
            </a:extLst>
          </p:cNvPr>
          <p:cNvSpPr/>
          <p:nvPr userDrawn="1"/>
        </p:nvSpPr>
        <p:spPr>
          <a:xfrm>
            <a:off x="589239" y="52550"/>
            <a:ext cx="216946" cy="216946"/>
          </a:xfrm>
          <a:custGeom>
            <a:avLst/>
            <a:gdLst/>
            <a:ahLst/>
            <a:cxnLst/>
            <a:rect l="l" t="t" r="r" b="b"/>
            <a:pathLst>
              <a:path w="216946" h="216946">
                <a:moveTo>
                  <a:pt x="0" y="0"/>
                </a:moveTo>
                <a:lnTo>
                  <a:pt x="216946" y="0"/>
                </a:lnTo>
                <a:lnTo>
                  <a:pt x="216946" y="216946"/>
                </a:lnTo>
                <a:lnTo>
                  <a:pt x="0" y="21694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TextBox 14">
            <a:extLst>
              <a:ext uri="{FF2B5EF4-FFF2-40B4-BE49-F238E27FC236}">
                <a16:creationId xmlns:a16="http://schemas.microsoft.com/office/drawing/2014/main" id="{023789B8-E72E-D0E8-DEFD-54D81F578909}"/>
              </a:ext>
            </a:extLst>
          </p:cNvPr>
          <p:cNvSpPr txBox="1"/>
          <p:nvPr userDrawn="1"/>
        </p:nvSpPr>
        <p:spPr>
          <a:xfrm>
            <a:off x="290173" y="1940147"/>
            <a:ext cx="259597" cy="96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9"/>
              </a:lnSpc>
            </a:pPr>
            <a:r>
              <a:rPr lang="en-US" sz="599" b="1" dirty="0">
                <a:solidFill>
                  <a:srgbClr val="000000"/>
                </a:solidFill>
                <a:latin typeface="Roboto"/>
              </a:rPr>
              <a:t>Id</a:t>
            </a:r>
          </a:p>
        </p:txBody>
      </p:sp>
      <p:sp>
        <p:nvSpPr>
          <p:cNvPr id="17" name="TextBox 15">
            <a:extLst>
              <a:ext uri="{FF2B5EF4-FFF2-40B4-BE49-F238E27FC236}">
                <a16:creationId xmlns:a16="http://schemas.microsoft.com/office/drawing/2014/main" id="{1561545A-34F2-044C-5084-0C4333BC27CE}"/>
              </a:ext>
            </a:extLst>
          </p:cNvPr>
          <p:cNvSpPr txBox="1"/>
          <p:nvPr userDrawn="1"/>
        </p:nvSpPr>
        <p:spPr>
          <a:xfrm>
            <a:off x="121005" y="2215030"/>
            <a:ext cx="455276" cy="961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839"/>
              </a:lnSpc>
            </a:pPr>
            <a:r>
              <a:rPr lang="en-US" sz="599" b="1" dirty="0">
                <a:solidFill>
                  <a:srgbClr val="000000"/>
                </a:solidFill>
                <a:latin typeface="Roboto"/>
              </a:rPr>
              <a:t>Blood Group</a:t>
            </a:r>
          </a:p>
        </p:txBody>
      </p:sp>
      <p:sp>
        <p:nvSpPr>
          <p:cNvPr id="18" name="TextBox 16">
            <a:extLst>
              <a:ext uri="{FF2B5EF4-FFF2-40B4-BE49-F238E27FC236}">
                <a16:creationId xmlns:a16="http://schemas.microsoft.com/office/drawing/2014/main" id="{F2C06AD7-A41B-97EC-751C-4B10C5E82AFA}"/>
              </a:ext>
            </a:extLst>
          </p:cNvPr>
          <p:cNvSpPr txBox="1"/>
          <p:nvPr userDrawn="1"/>
        </p:nvSpPr>
        <p:spPr>
          <a:xfrm>
            <a:off x="121005" y="2077589"/>
            <a:ext cx="455276" cy="961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839"/>
              </a:lnSpc>
            </a:pPr>
            <a:r>
              <a:rPr lang="en-US" sz="599" b="1" dirty="0">
                <a:solidFill>
                  <a:srgbClr val="000000"/>
                </a:solidFill>
                <a:latin typeface="Roboto"/>
              </a:rPr>
              <a:t>Contact No.</a:t>
            </a:r>
            <a:endParaRPr lang="en-US" sz="599" dirty="0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9" name="TextBox 17">
            <a:extLst>
              <a:ext uri="{FF2B5EF4-FFF2-40B4-BE49-F238E27FC236}">
                <a16:creationId xmlns:a16="http://schemas.microsoft.com/office/drawing/2014/main" id="{5882244E-2D0F-B2F6-A80E-78A06A17E791}"/>
              </a:ext>
            </a:extLst>
          </p:cNvPr>
          <p:cNvSpPr txBox="1"/>
          <p:nvPr userDrawn="1"/>
        </p:nvSpPr>
        <p:spPr>
          <a:xfrm>
            <a:off x="599382" y="1940147"/>
            <a:ext cx="968194" cy="105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9"/>
              </a:lnSpc>
            </a:pPr>
            <a:r>
              <a:rPr lang="en-US" sz="599" dirty="0">
                <a:solidFill>
                  <a:srgbClr val="000000"/>
                </a:solidFill>
                <a:latin typeface="Roboto"/>
              </a:rPr>
              <a:t>: 1234567890</a:t>
            </a:r>
          </a:p>
        </p:txBody>
      </p:sp>
      <p:sp>
        <p:nvSpPr>
          <p:cNvPr id="20" name="TextBox 18">
            <a:extLst>
              <a:ext uri="{FF2B5EF4-FFF2-40B4-BE49-F238E27FC236}">
                <a16:creationId xmlns:a16="http://schemas.microsoft.com/office/drawing/2014/main" id="{BA1B176D-4202-7736-EDB7-EEA07ABA062E}"/>
              </a:ext>
            </a:extLst>
          </p:cNvPr>
          <p:cNvSpPr txBox="1"/>
          <p:nvPr userDrawn="1"/>
        </p:nvSpPr>
        <p:spPr>
          <a:xfrm>
            <a:off x="599382" y="2215030"/>
            <a:ext cx="968194" cy="96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39"/>
              </a:lnSpc>
            </a:pPr>
            <a:r>
              <a:rPr lang="en-US" sz="599">
                <a:solidFill>
                  <a:srgbClr val="000000"/>
                </a:solidFill>
                <a:latin typeface="Roboto"/>
              </a:rPr>
              <a:t>: </a:t>
            </a:r>
            <a:r>
              <a:rPr lang="en-US" sz="599" u="none">
                <a:solidFill>
                  <a:srgbClr val="000000"/>
                </a:solidFill>
                <a:latin typeface="Roboto"/>
              </a:rPr>
              <a:t>BG</a:t>
            </a:r>
            <a:endParaRPr lang="en-US" sz="599" u="none" dirty="0">
              <a:solidFill>
                <a:srgbClr val="000000"/>
              </a:solidFill>
              <a:latin typeface="Roboto"/>
            </a:endParaRPr>
          </a:p>
        </p:txBody>
      </p:sp>
      <p:sp>
        <p:nvSpPr>
          <p:cNvPr id="21" name="TextBox 19">
            <a:extLst>
              <a:ext uri="{FF2B5EF4-FFF2-40B4-BE49-F238E27FC236}">
                <a16:creationId xmlns:a16="http://schemas.microsoft.com/office/drawing/2014/main" id="{0613F29C-A4A1-CADF-069C-1A59D9AEF173}"/>
              </a:ext>
            </a:extLst>
          </p:cNvPr>
          <p:cNvSpPr txBox="1"/>
          <p:nvPr userDrawn="1"/>
        </p:nvSpPr>
        <p:spPr>
          <a:xfrm>
            <a:off x="599382" y="2077589"/>
            <a:ext cx="968194" cy="96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39"/>
              </a:lnSpc>
            </a:pPr>
            <a:r>
              <a:rPr lang="en-US" sz="599" dirty="0">
                <a:solidFill>
                  <a:srgbClr val="000000"/>
                </a:solidFill>
                <a:latin typeface="Roboto"/>
              </a:rPr>
              <a:t>: </a:t>
            </a:r>
            <a:r>
              <a:rPr lang="en-US" sz="599" u="none" dirty="0">
                <a:solidFill>
                  <a:srgbClr val="000000"/>
                </a:solidFill>
                <a:latin typeface="Roboto"/>
              </a:rPr>
              <a:t>phone</a:t>
            </a:r>
          </a:p>
        </p:txBody>
      </p:sp>
      <p:sp>
        <p:nvSpPr>
          <p:cNvPr id="22" name="TextBox 20">
            <a:extLst>
              <a:ext uri="{FF2B5EF4-FFF2-40B4-BE49-F238E27FC236}">
                <a16:creationId xmlns:a16="http://schemas.microsoft.com/office/drawing/2014/main" id="{04D49B25-1D89-7B31-BCF0-6AB48393F7E4}"/>
              </a:ext>
            </a:extLst>
          </p:cNvPr>
          <p:cNvSpPr txBox="1"/>
          <p:nvPr userDrawn="1"/>
        </p:nvSpPr>
        <p:spPr>
          <a:xfrm>
            <a:off x="222376" y="1452514"/>
            <a:ext cx="1355247" cy="178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97"/>
              </a:lnSpc>
              <a:spcBef>
                <a:spcPct val="0"/>
              </a:spcBef>
            </a:pPr>
            <a:r>
              <a:rPr lang="en-US" sz="1069" dirty="0">
                <a:solidFill>
                  <a:srgbClr val="000000"/>
                </a:solidFill>
                <a:latin typeface="Roboto Bold"/>
              </a:rPr>
              <a:t>Name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C28BEF-1B03-8EA9-63FB-7F134AE66815}"/>
              </a:ext>
            </a:extLst>
          </p:cNvPr>
          <p:cNvSpPr txBox="1"/>
          <p:nvPr userDrawn="1"/>
        </p:nvSpPr>
        <p:spPr>
          <a:xfrm>
            <a:off x="467072" y="257835"/>
            <a:ext cx="520911" cy="83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99"/>
              </a:lnSpc>
            </a:pPr>
            <a:r>
              <a:rPr lang="en-US" sz="499" dirty="0">
                <a:solidFill>
                  <a:srgbClr val="FFFFFF"/>
                </a:solidFill>
                <a:latin typeface="Roboto Bold"/>
              </a:rPr>
              <a:t>ABC Company Ltd</a:t>
            </a:r>
          </a:p>
        </p:txBody>
      </p:sp>
      <p:sp>
        <p:nvSpPr>
          <p:cNvPr id="24" name="TextBox 17">
            <a:extLst>
              <a:ext uri="{FF2B5EF4-FFF2-40B4-BE49-F238E27FC236}">
                <a16:creationId xmlns:a16="http://schemas.microsoft.com/office/drawing/2014/main" id="{0DCC6737-1314-3DBB-7904-18074E99BBF0}"/>
              </a:ext>
            </a:extLst>
          </p:cNvPr>
          <p:cNvSpPr txBox="1"/>
          <p:nvPr userDrawn="1"/>
        </p:nvSpPr>
        <p:spPr>
          <a:xfrm>
            <a:off x="121005" y="2355190"/>
            <a:ext cx="455276" cy="961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839"/>
              </a:lnSpc>
              <a:spcBef>
                <a:spcPct val="0"/>
              </a:spcBef>
            </a:pPr>
            <a:r>
              <a:rPr lang="en-US" sz="599" spc="8" dirty="0">
                <a:solidFill>
                  <a:srgbClr val="000000"/>
                </a:solidFill>
                <a:latin typeface="Roboto Bold"/>
              </a:rPr>
              <a:t>Joining Date</a:t>
            </a:r>
          </a:p>
        </p:txBody>
      </p:sp>
      <p:sp>
        <p:nvSpPr>
          <p:cNvPr id="25" name="TextBox 19">
            <a:extLst>
              <a:ext uri="{FF2B5EF4-FFF2-40B4-BE49-F238E27FC236}">
                <a16:creationId xmlns:a16="http://schemas.microsoft.com/office/drawing/2014/main" id="{84FB9EFD-CDBA-BA96-C766-60A2DFDD32FF}"/>
              </a:ext>
            </a:extLst>
          </p:cNvPr>
          <p:cNvSpPr txBox="1"/>
          <p:nvPr userDrawn="1"/>
        </p:nvSpPr>
        <p:spPr>
          <a:xfrm>
            <a:off x="599382" y="2355190"/>
            <a:ext cx="650937" cy="96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39"/>
              </a:lnSpc>
              <a:spcBef>
                <a:spcPct val="0"/>
              </a:spcBef>
            </a:pPr>
            <a:r>
              <a:rPr lang="en-US" sz="599" spc="8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MM/DD/YYYY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E684200-0A19-8971-938A-89FCFE48BED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0075" y="838200"/>
            <a:ext cx="565150" cy="620713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533400"/>
            <a:ext cx="666750" cy="685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9EB4429-0E30-EDB9-18AB-C701CE14FA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>
            <a:normAutofit/>
          </a:bodyPr>
          <a:lstStyle/>
          <a:p>
            <a:endParaRPr lang="en-IN" sz="100" dirty="0"/>
          </a:p>
        </p:txBody>
      </p:sp>
    </p:spTree>
    <p:extLst>
      <p:ext uri="{BB962C8B-B14F-4D97-AF65-F5344CB8AC3E}">
        <p14:creationId xmlns:p14="http://schemas.microsoft.com/office/powerpoint/2010/main" val="4416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790700" cy="3139650"/>
          </a:xfrm>
          <a:custGeom>
            <a:avLst/>
            <a:gdLst/>
            <a:ahLst/>
            <a:cxnLst/>
            <a:rect l="l" t="t" r="r" b="b"/>
            <a:pathLst>
              <a:path w="2028600" h="3288600">
                <a:moveTo>
                  <a:pt x="0" y="0"/>
                </a:moveTo>
                <a:lnTo>
                  <a:pt x="2028600" y="0"/>
                </a:lnTo>
                <a:lnTo>
                  <a:pt x="2028600" y="3288600"/>
                </a:lnTo>
                <a:lnTo>
                  <a:pt x="0" y="3288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</a:blip>
            <a:stretch>
              <a:fillRect l="-94099" r="-94099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 rot="-10800000">
            <a:off x="209550" y="464292"/>
            <a:ext cx="1322907" cy="274130"/>
            <a:chOff x="0" y="0"/>
            <a:chExt cx="1093505" cy="22659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093505" cy="226594"/>
            </a:xfrm>
            <a:custGeom>
              <a:avLst/>
              <a:gdLst/>
              <a:ahLst/>
              <a:cxnLst/>
              <a:rect l="l" t="t" r="r" b="b"/>
              <a:pathLst>
                <a:path w="1093505" h="226594">
                  <a:moveTo>
                    <a:pt x="203200" y="0"/>
                  </a:moveTo>
                  <a:lnTo>
                    <a:pt x="890305" y="0"/>
                  </a:lnTo>
                  <a:lnTo>
                    <a:pt x="1093505" y="226594"/>
                  </a:lnTo>
                  <a:lnTo>
                    <a:pt x="0" y="226594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38B6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27000" y="-9525"/>
              <a:ext cx="839505" cy="2361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-10800000">
            <a:off x="-19050" y="1949"/>
            <a:ext cx="1790699" cy="460244"/>
            <a:chOff x="0" y="0"/>
            <a:chExt cx="994257" cy="28873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994257" cy="288730"/>
            </a:xfrm>
            <a:custGeom>
              <a:avLst/>
              <a:gdLst/>
              <a:ahLst/>
              <a:cxnLst/>
              <a:rect l="l" t="t" r="r" b="b"/>
              <a:pathLst>
                <a:path w="994257" h="288730">
                  <a:moveTo>
                    <a:pt x="203200" y="0"/>
                  </a:moveTo>
                  <a:lnTo>
                    <a:pt x="791057" y="0"/>
                  </a:lnTo>
                  <a:lnTo>
                    <a:pt x="994257" y="288730"/>
                  </a:lnTo>
                  <a:lnTo>
                    <a:pt x="0" y="28873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27000" y="-9525"/>
              <a:ext cx="740257" cy="2982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" y="2588019"/>
            <a:ext cx="1790700" cy="551631"/>
          </a:xfrm>
          <a:custGeom>
            <a:avLst/>
            <a:gdLst/>
            <a:ahLst/>
            <a:cxnLst/>
            <a:rect l="l" t="t" r="r" b="b"/>
            <a:pathLst>
              <a:path w="1830223" h="551631">
                <a:moveTo>
                  <a:pt x="0" y="0"/>
                </a:moveTo>
                <a:lnTo>
                  <a:pt x="1830223" y="0"/>
                </a:lnTo>
                <a:lnTo>
                  <a:pt x="1830223" y="551630"/>
                </a:lnTo>
                <a:lnTo>
                  <a:pt x="0" y="5516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0" name="Group 10"/>
          <p:cNvGrpSpPr/>
          <p:nvPr/>
        </p:nvGrpSpPr>
        <p:grpSpPr>
          <a:xfrm>
            <a:off x="284518" y="93989"/>
            <a:ext cx="1142989" cy="410081"/>
            <a:chOff x="0" y="0"/>
            <a:chExt cx="1067038" cy="39578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9262" cy="289262"/>
            </a:xfrm>
            <a:custGeom>
              <a:avLst/>
              <a:gdLst/>
              <a:ahLst/>
              <a:cxnLst/>
              <a:rect l="l" t="t" r="r" b="b"/>
              <a:pathLst>
                <a:path w="289262" h="289262">
                  <a:moveTo>
                    <a:pt x="0" y="0"/>
                  </a:moveTo>
                  <a:lnTo>
                    <a:pt x="289262" y="0"/>
                  </a:lnTo>
                  <a:lnTo>
                    <a:pt x="289262" y="289262"/>
                  </a:lnTo>
                  <a:lnTo>
                    <a:pt x="0" y="2892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 sz="2800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372490" y="32432"/>
              <a:ext cx="694548" cy="3633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99"/>
                </a:lnSpc>
              </a:pPr>
              <a:r>
                <a:rPr lang="en-US" sz="800" dirty="0">
                  <a:solidFill>
                    <a:srgbClr val="FFFFFF"/>
                  </a:solidFill>
                  <a:latin typeface="Roboto Bold"/>
                </a:rPr>
                <a:t>ABC Company Ltd.</a:t>
              </a:r>
            </a:p>
          </p:txBody>
        </p:sp>
      </p:grpSp>
      <p:sp>
        <p:nvSpPr>
          <p:cNvPr id="13" name="Freeform 13"/>
          <p:cNvSpPr/>
          <p:nvPr/>
        </p:nvSpPr>
        <p:spPr>
          <a:xfrm rot="5400000">
            <a:off x="807620" y="2070452"/>
            <a:ext cx="184759" cy="957681"/>
          </a:xfrm>
          <a:custGeom>
            <a:avLst/>
            <a:gdLst/>
            <a:ahLst/>
            <a:cxnLst/>
            <a:rect l="l" t="t" r="r" b="b"/>
            <a:pathLst>
              <a:path w="184759" h="957681">
                <a:moveTo>
                  <a:pt x="0" y="0"/>
                </a:moveTo>
                <a:lnTo>
                  <a:pt x="184760" y="0"/>
                </a:lnTo>
                <a:lnTo>
                  <a:pt x="184760" y="957681"/>
                </a:lnTo>
                <a:lnTo>
                  <a:pt x="0" y="95768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t="-43389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4" name="TextBox 14"/>
          <p:cNvSpPr txBox="1"/>
          <p:nvPr/>
        </p:nvSpPr>
        <p:spPr>
          <a:xfrm>
            <a:off x="22068" y="933013"/>
            <a:ext cx="1749581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29540" lvl="1" indent="-64770">
              <a:lnSpc>
                <a:spcPts val="839"/>
              </a:lnSpc>
              <a:buFont typeface="Arial"/>
              <a:buChar char="•"/>
            </a:pPr>
            <a:r>
              <a:rPr lang="en-US" sz="700" b="1">
                <a:solidFill>
                  <a:srgbClr val="000000"/>
                </a:solidFill>
                <a:latin typeface="Roboto"/>
              </a:rPr>
              <a:t>Pranav Sundarentification</a:t>
            </a:r>
            <a:r>
              <a:rPr lang="en-US" sz="700" b="1" dirty="0">
                <a:solidFill>
                  <a:srgbClr val="000000"/>
                </a:solidFill>
                <a:latin typeface="Roboto"/>
              </a:rPr>
              <a:t>: </a:t>
            </a:r>
            <a:r>
              <a:rPr lang="en-US" sz="700" dirty="0">
                <a:solidFill>
                  <a:srgbClr val="000000"/>
                </a:solidFill>
                <a:latin typeface="Roboto"/>
              </a:rPr>
              <a:t>Carry </a:t>
            </a:r>
            <a:r>
              <a:rPr lang="en-US" sz="700">
                <a:solidFill>
                  <a:srgbClr val="000000"/>
                </a:solidFill>
                <a:latin typeface="Roboto"/>
              </a:rPr>
              <a:t>the Pranav Sundar </a:t>
            </a:r>
            <a:r>
              <a:rPr lang="en-US" sz="700" dirty="0">
                <a:solidFill>
                  <a:srgbClr val="000000"/>
                </a:solidFill>
                <a:latin typeface="Roboto"/>
              </a:rPr>
              <a:t>card at all times during working hours </a:t>
            </a:r>
            <a:r>
              <a:rPr lang="en-US" sz="700">
                <a:solidFill>
                  <a:srgbClr val="000000"/>
                </a:solidFill>
                <a:latin typeface="Roboto"/>
              </a:rPr>
              <a:t>for Pranav Sundarentification </a:t>
            </a:r>
            <a:r>
              <a:rPr lang="en-US" sz="700" dirty="0">
                <a:solidFill>
                  <a:srgbClr val="000000"/>
                </a:solidFill>
                <a:latin typeface="Roboto"/>
              </a:rPr>
              <a:t>purposes.</a:t>
            </a:r>
          </a:p>
          <a:p>
            <a:pPr marL="64770" lvl="1">
              <a:lnSpc>
                <a:spcPts val="839"/>
              </a:lnSpc>
            </a:pPr>
            <a:endParaRPr lang="en-US" sz="700" dirty="0">
              <a:solidFill>
                <a:srgbClr val="000000"/>
              </a:solidFill>
              <a:latin typeface="Roboto"/>
            </a:endParaRPr>
          </a:p>
          <a:p>
            <a:pPr marL="129540" lvl="1" indent="-64770">
              <a:lnSpc>
                <a:spcPts val="839"/>
              </a:lnSpc>
              <a:buFont typeface="Arial"/>
              <a:buChar char="•"/>
            </a:pPr>
            <a:r>
              <a:rPr lang="en-US" sz="700" b="1" dirty="0">
                <a:solidFill>
                  <a:srgbClr val="000000"/>
                </a:solidFill>
                <a:latin typeface="Roboto"/>
              </a:rPr>
              <a:t>Authorized Use: </a:t>
            </a:r>
            <a:r>
              <a:rPr lang="en-US" sz="700">
                <a:solidFill>
                  <a:srgbClr val="000000"/>
                </a:solidFill>
                <a:latin typeface="Roboto"/>
              </a:rPr>
              <a:t>The Pranav Sundar </a:t>
            </a:r>
            <a:r>
              <a:rPr lang="en-US" sz="700" dirty="0">
                <a:solidFill>
                  <a:srgbClr val="000000"/>
                </a:solidFill>
                <a:latin typeface="Roboto"/>
              </a:rPr>
              <a:t>card is strictly for official use and should not be shared or used for unauthorized purposes.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36205" y="736128"/>
            <a:ext cx="1269596" cy="1436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"/>
              </a:lnSpc>
              <a:spcBef>
                <a:spcPct val="0"/>
              </a:spcBef>
            </a:pPr>
            <a:r>
              <a:rPr lang="en-US" sz="800" dirty="0">
                <a:solidFill>
                  <a:srgbClr val="000000"/>
                </a:solidFill>
                <a:latin typeface="Roboto Bold"/>
              </a:rPr>
              <a:t>TERMS &amp; CONDITIONS</a:t>
            </a:r>
          </a:p>
        </p:txBody>
      </p:sp>
      <p:sp>
        <p:nvSpPr>
          <p:cNvPr id="16" name="TextBox 17">
            <a:extLst>
              <a:ext uri="{FF2B5EF4-FFF2-40B4-BE49-F238E27FC236}">
                <a16:creationId xmlns:a16="http://schemas.microsoft.com/office/drawing/2014/main" id="{5B10C8F6-B6B0-ABE6-DA1A-386305E96E60}"/>
              </a:ext>
            </a:extLst>
          </p:cNvPr>
          <p:cNvSpPr txBox="1"/>
          <p:nvPr/>
        </p:nvSpPr>
        <p:spPr>
          <a:xfrm>
            <a:off x="56880" y="1862755"/>
            <a:ext cx="455276" cy="961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839"/>
              </a:lnSpc>
              <a:spcBef>
                <a:spcPct val="0"/>
              </a:spcBef>
            </a:pPr>
            <a:r>
              <a:rPr lang="en-US" sz="599" spc="8" dirty="0">
                <a:solidFill>
                  <a:srgbClr val="000000"/>
                </a:solidFill>
                <a:latin typeface="Roboto Bold"/>
              </a:rPr>
              <a:t>Address:</a:t>
            </a:r>
          </a:p>
        </p:txBody>
      </p:sp>
      <p:sp>
        <p:nvSpPr>
          <p:cNvPr id="17" name="TextBox 19">
            <a:extLst>
              <a:ext uri="{FF2B5EF4-FFF2-40B4-BE49-F238E27FC236}">
                <a16:creationId xmlns:a16="http://schemas.microsoft.com/office/drawing/2014/main" id="{F8C81485-52AB-93A0-3E6B-C25304B5F3B9}"/>
              </a:ext>
            </a:extLst>
          </p:cNvPr>
          <p:cNvSpPr txBox="1"/>
          <p:nvPr/>
        </p:nvSpPr>
        <p:spPr>
          <a:xfrm>
            <a:off x="404577" y="1862142"/>
            <a:ext cx="650937" cy="96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39"/>
              </a:lnSpc>
              <a:spcBef>
                <a:spcPct val="0"/>
              </a:spcBef>
            </a:pPr>
            <a:r>
              <a:rPr lang="en-US" sz="599" spc="8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52</Words>
  <Application>Microsoft Office PowerPoint</Application>
  <PresentationFormat>Custom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Roboto</vt:lpstr>
      <vt:lpstr>Roboto Bold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Modern Business ID Card</dc:title>
  <cp:lastModifiedBy>Pranav Sundar</cp:lastModifiedBy>
  <cp:revision>18</cp:revision>
  <dcterms:created xsi:type="dcterms:W3CDTF">2006-08-16T00:00:00Z</dcterms:created>
  <dcterms:modified xsi:type="dcterms:W3CDTF">2024-03-22T17:35:15Z</dcterms:modified>
  <dc:identifier>DAF8UC8cEYY</dc:identifier>
</cp:coreProperties>
</file>