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665A-E895-49C0-1F01-D9B2229F5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0EF6F-EE15-3457-BF5A-BA0BCB2B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20F-E8F5-22E6-E408-26D4552D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1FA3-E121-9721-9CBD-549E8F0E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F3D4-F490-1472-5640-42523386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EACC-1DEB-6A74-59FC-396C000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DF17-F820-4477-EFA4-BBDC61E8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7853-9307-4348-F576-42174EA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CF19-E0CC-52E0-87C5-32E074BB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83B2-123B-A002-CB76-620D90F6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EA9EA-0D78-4081-8400-F5ABBCE2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90824-E383-7B56-F586-A057B8A1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048F-C076-CF46-48B4-D5837018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B6B2-1D58-2939-6A70-375A3B1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EF72-931E-2ED4-FB43-192C7AE5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A445-3E74-C46D-9445-2525C87C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CC08-E761-B965-A50F-03FC03D3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F0D4-399E-520A-027E-CE5916C3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C0C3-0F42-1FEC-1A2D-83071395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4158-60D2-3BFB-84F2-3D77F37C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7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A83B-94EA-1801-1D3D-A2B481CD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7349-B1A9-ABC1-813C-EACBDC20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C4F7-36C6-9BF7-BBF5-964D84F7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0AAF-7068-AAF7-33FA-16BEAF78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EA81-E479-24FF-8DB0-86959B8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0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1A68-B369-DBC7-9404-9E124A9A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CE30-7E56-E428-6DFE-B1FE08A01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BF6E0-C0CF-49FF-2043-5FD12A55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3FA7-1B45-975A-81BD-A6AFEFD0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BF6B-0422-3F3E-B196-4130A75A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3C9A-910F-D558-BF01-214F1706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0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21D7-EFE9-F968-AF87-EB3C58EC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0860-C57B-37DF-AB80-1BA97A53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EAE95-B1C2-26DB-672C-01284950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F2DAC-452F-04CE-E99B-2DEFA42A7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443D2-EFC9-EB6C-1DE4-A667E2DD9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1EBFC-A9E3-C0F7-8C6C-7E63FA5B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87717-4E09-99BE-0C2C-0761F0E1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14EBE-4F53-E4B2-7AF8-EBE10518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6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AA4E-1BFE-7030-CA82-8A83334E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26125-AA6E-B832-18E1-A87CC847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F87D0-78EB-7F32-AEBB-896868B3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968F7-6AE8-479F-0571-C9F5A62E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0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BEF57-84F3-F168-4D36-D44AB98B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A869-155F-E708-3F1D-40C333E4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CBCB3-F2DD-FC15-CD1F-75B56D5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5BA2-A730-92DD-B35C-FAF4EDE2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8272-C890-03CC-652D-67F8C077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F638E-6967-23DD-CA32-8FB8A5ECA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5F16-7F14-4D16-68FA-037A3AEB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D7A3-5804-AEE2-5CE2-6F711FBB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9CC7-292C-91E1-56FD-EF93CE7A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A429-BACE-3033-4F61-33325BCC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ED81-E349-C38C-8CE9-C110C9DD1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D6C1-559C-1DB9-61DF-4355F149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1105-F42A-9D13-AC7B-7D7F6DF6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7EE9-4BEA-9A37-032E-9B4D0FB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8291F-3CAB-0C37-BD3A-4A572EE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0315C-A447-EFF5-9A89-9F102768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2F2A-F0BB-9212-E1D3-76E7A218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AB6B-5D17-42BC-FB98-0D40F3213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3D13B-3EBF-4F2F-A96A-B61677CE58A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86A7-86DE-D1BE-3EE9-9A83B17F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443C-6271-E41B-EE4B-67C1C358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9D28E-91AA-44C7-A169-9565B9442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Sundar</dc:creator>
  <cp:lastModifiedBy>Pranav Sundar</cp:lastModifiedBy>
  <cp:revision>1</cp:revision>
  <dcterms:created xsi:type="dcterms:W3CDTF">2024-03-22T17:14:41Z</dcterms:created>
  <dcterms:modified xsi:type="dcterms:W3CDTF">2024-03-22T17:14:41Z</dcterms:modified>
</cp:coreProperties>
</file>