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102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F2C5E-865A-6AE6-14A0-48C8BCD7E4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4208C9-C1AE-BD4E-DC44-99172BF45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D905A-685D-DBFC-B73F-8EFA9A98C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3F7C5-91E0-4FCF-A3A0-7A06CCEED09A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713F3-8FF6-FBF4-5D17-1FC9628D7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8AF8A-3DCC-8679-6A2D-AD76436C4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6B20E-7F5E-44A3-9253-340FDC8AC1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265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03AF5-A61F-55AE-01F6-4A02E4EAF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AA4324-3B95-D327-071C-EB90152EE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7ED25-A481-66FF-6406-A1F97F972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3F7C5-91E0-4FCF-A3A0-7A06CCEED09A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2F6E2-3EA1-6D64-515C-3ABDB205F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9A6CD-0DB0-E057-AF91-143CAC4FF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6B20E-7F5E-44A3-9253-340FDC8AC1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247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93DB2D-BA93-5872-D106-3959BB63A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9FCC0C-C8C4-9ADF-3CF4-DE668EDD8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FB309-C3A9-B00E-3F7E-4A14077F7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3F7C5-91E0-4FCF-A3A0-7A06CCEED09A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39B-C52F-795B-9C08-642238C03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9CCCF-E6C3-07CF-39E6-F6DED18E3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6B20E-7F5E-44A3-9253-340FDC8AC1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684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9C548-FD07-912F-FE25-1AD70E2CC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DD126-9A3E-C385-383D-7D8DCF842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C9D84-E680-3C2C-590C-73B28EC0F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3F7C5-91E0-4FCF-A3A0-7A06CCEED09A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4DDE4-B549-46DA-A522-C4BF152A5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13725-F450-E1B3-3A37-9DC4C73AE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6B20E-7F5E-44A3-9253-340FDC8AC1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162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D9CAC-AAB6-F841-CB9C-BCF6CE61A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5C031-59A8-AC9F-FB20-626BCCA3E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7708B-6E94-CF8F-5132-A3206C932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3F7C5-91E0-4FCF-A3A0-7A06CCEED09A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D24EE-51B1-A0ED-94D7-8F001C025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5E5D7-5D33-C4F4-5091-CCCAC0100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6B20E-7F5E-44A3-9253-340FDC8AC1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987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A70B8-DAC6-2A29-838D-A5169CB6F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DF377-2484-CBA8-96B6-88E1B97DC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8445B0-BA40-D42D-3278-960B04CD1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6A04C7-EC0E-332A-3713-7FFCF18F4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3F7C5-91E0-4FCF-A3A0-7A06CCEED09A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C07F7F-98EA-DA46-BEA6-E82FAE075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2581B-BA28-9BD3-B099-829017B5C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6B20E-7F5E-44A3-9253-340FDC8AC1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85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85155-8035-7161-C525-BF64F33D8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8FCE0-9ECE-B343-8BCE-897C8E7A8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4082A-4457-20C7-FFED-2B4F40919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E01AF1-8692-E809-85FB-92A943BF3C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BA0D7A-721D-0730-49C6-A1005241F3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BCBE7B-161A-2A54-26D0-B021D878D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3F7C5-91E0-4FCF-A3A0-7A06CCEED09A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34575C-C0A8-5161-BAB8-1EECB0BF4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BA4DA7-0D13-8844-D903-597D3ACDA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6B20E-7F5E-44A3-9253-340FDC8AC1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185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5671E-A988-F9DF-CE8A-708752197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CBE523-8CD2-B0DC-4B0E-8430D1D65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3F7C5-91E0-4FCF-A3A0-7A06CCEED09A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63ED81-CAE4-3991-EE58-EC1604D27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F27E5-92AB-F661-BD07-609FD1459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6B20E-7F5E-44A3-9253-340FDC8AC1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343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9D41A9-5133-03EF-7FAF-4965E8A8D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3F7C5-91E0-4FCF-A3A0-7A06CCEED09A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C3FECA-BB41-F326-991D-AD2746218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A24CE8-0C82-563D-A442-6DB8FA7DA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6B20E-7F5E-44A3-9253-340FDC8AC1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335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9A4AA-6039-6C19-7AF2-25BAF35F5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A9B63-85EB-19D2-CB82-484D1F09A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E71C7F-E40C-2526-9FDA-CA19F8AC2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B3848-3F1E-F8C1-8ACB-911294400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3F7C5-91E0-4FCF-A3A0-7A06CCEED09A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5160B-A4EC-FE01-C629-9F01C8888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D68C1-1486-6F53-6389-654156082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6B20E-7F5E-44A3-9253-340FDC8AC1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866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58FDE-7B40-04F9-15A2-6261C4415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084422-93DD-F7EA-5825-00F100ECE0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0D74F-061B-3032-775D-18603CCF38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60133-F7E6-D92D-1FEF-7EBD83375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3F7C5-91E0-4FCF-A3A0-7A06CCEED09A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3CDB2-85CE-2221-BFC5-059C4407C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4DBACD-E9DC-51BD-D592-3A1CE9AA5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6B20E-7F5E-44A3-9253-340FDC8AC1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538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D38D90-6943-7E83-3D70-492226E3D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BAC58-FC72-7043-F4FF-817C27D0B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7C67E-A508-D298-BE42-07EA6D0352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03F7C5-91E0-4FCF-A3A0-7A06CCEED09A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98D7D-AA2D-3576-330F-B2F8D42B19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57928-F0E8-6DB7-DF42-BEB5628005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96B20E-7F5E-44A3-9253-340FDC8AC1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306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Aptos</vt:lpstr>
      <vt:lpstr>Aptos Display</vt:lpstr>
      <vt:lpstr>Arial</vt:lpstr>
      <vt:lpstr>Office Theme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Pranav Sundar</dc:creator>
  <cp:lastModifiedBy>Pranav Sundar</cp:lastModifiedBy>
  <cp:revision>1</cp:revision>
  <dcterms:created xsi:type="dcterms:W3CDTF">2024-03-22T17:14:38Z</dcterms:created>
  <dcterms:modified xsi:type="dcterms:W3CDTF">2024-03-22T17:14:38Z</dcterms:modified>
</cp:coreProperties>
</file>