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BC10-6724-C4DB-A30B-6F126165C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962CB-3CA2-5D3A-52D5-A5CAD66E5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32EE-B447-0CD6-583F-F7A0E945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6174-7A4C-6B5B-58F9-C1680A2A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3E5C-85D2-6A72-2741-20E74D79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D4BD-4BDE-1DC6-ECE3-39B6E6D5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BAC6A-07E2-042F-2FB8-5B7EEA486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1508-321B-3DC7-3F90-5E26E007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0D59-A639-B668-37BF-8CADF85F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9D703-DBD5-4012-4267-087552F9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025C4-25BC-0801-BF25-1274F6FA4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ADCCE-4B5F-B2BB-9E74-E60CF898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6549-A0A1-C1FB-F990-1F010B66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854B-E76B-34FF-D77C-DC579B9B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231F-7B41-2BFE-EDDA-5AA3EC5A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5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779A-EF1A-5455-77B2-3E4F7AE3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B3E3-ABD8-4A15-E543-2053E824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3887-9961-A2D5-3D4D-CE2FEF37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A430-CB4D-6153-E607-BAA4C35B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980E8-0200-8121-40E2-C6AED079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45F3-C8D5-EBD1-C12E-37D70D8E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0B87E-B0E1-6137-DE88-F3E724019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E858-8E06-E53F-E4F0-DF74957A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27E4-057E-2E61-C6D5-8E6FA5AA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3D4C-1EF9-102C-74DB-0AE036C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8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A14E-6F6A-17E4-B19B-7E15B94A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6A18-1D5E-861F-7B9D-B0AEBD3DA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4E901-B85D-ADEC-07F3-586239C56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A6BA7-CD58-481B-2EBC-FC8B1EDE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6A69-2E38-83DD-E202-42B8FA21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3A3D-0DCB-8AC1-9E44-205A8491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7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DD65-2479-C28B-4484-45C942AA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7FBA3-467A-37B3-75F8-BC18D344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D5777-53B6-ABE5-2EE3-217C04684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0441-FFB7-21E9-E9C4-E5D299A87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CD927-F40A-4ACF-A3F0-9E861DB4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7A65A-98D7-AF13-846B-533784BC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33604-D5C8-78BA-FEA8-1A78BFF4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C4CFD-AE34-17C2-2F92-62E7A24C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DFBD-7212-652D-D204-6263426C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8C8B2-F944-64F0-6485-2D774245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327B2-B7E9-8156-7E8B-1F259A64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7B9FC-05EE-E6CC-4A4F-46521537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92899-5FD5-AE69-FFA2-112B1273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91CBD-FD1B-48F0-CB77-4330EE7B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1870F-A0FC-CBCB-9AE8-DF2B9FEA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8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9ACF-A814-F0C5-DF7B-07FA63C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ED81-736B-F274-236B-69D61A4C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76DD0-DC55-AB7F-83AE-5DB4A83F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AF7B5-CA41-D2EA-935C-E847C76D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06DB6-9115-FA64-50AA-E3FA644E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7CA7C-C44D-5010-482D-B0282796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8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66BA-2953-50FF-5A51-60A60040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545A3-453C-4F64-00CF-734F54CA5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6B900-CF7A-B599-C97F-0DF44670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906B-6C80-30DB-AD18-6212E13D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75D3A-C2DC-D510-7E40-8D00912D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562F9-9AD5-BDA4-7A52-8C314397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5D8FF-05F2-64E4-C02F-F7DE80AC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8A265-45F5-CF7F-502E-E3C2CE11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7AC6-9B20-AF53-C64C-D845E7548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D0108-BF71-409E-8F14-9FD666365D7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718B-1204-352A-74B8-211A92BC9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31BE-44CE-3D16-625D-B1167BFD6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513A8-9247-458A-A038-1EB560C3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Sundar</dc:creator>
  <cp:lastModifiedBy>Pranav Sundar</cp:lastModifiedBy>
  <cp:revision>1</cp:revision>
  <dcterms:created xsi:type="dcterms:W3CDTF">2024-03-22T17:14:51Z</dcterms:created>
  <dcterms:modified xsi:type="dcterms:W3CDTF">2024-03-22T17:14:51Z</dcterms:modified>
</cp:coreProperties>
</file>