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343" r:id="rId5"/>
    <p:sldId id="342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66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824D-15F3-695A-320E-BE586E7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 Report ppt</a:t>
            </a:r>
            <a:br>
              <a:rPr lang="en-IN" dirty="0"/>
            </a:br>
            <a:r>
              <a:rPr lang="en-IN" dirty="0"/>
              <a:t>RESUME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934C4-4888-E519-9922-48C565D9A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/>
              <a:t>  Name: Pranav Suryawanshi</a:t>
            </a:r>
          </a:p>
          <a:p>
            <a:pPr algn="l"/>
            <a:r>
              <a:rPr lang="en-IN" dirty="0"/>
              <a:t>  student code:ft38_538</a:t>
            </a:r>
          </a:p>
        </p:txBody>
      </p:sp>
    </p:spTree>
    <p:extLst>
      <p:ext uri="{BB962C8B-B14F-4D97-AF65-F5344CB8AC3E}">
        <p14:creationId xmlns:p14="http://schemas.microsoft.com/office/powerpoint/2010/main" val="275956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9A46-5D1F-265C-09D5-C92FB86E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Bug_11:Website is not secure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45ADC-9D2C-3874-E99A-7602B60B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7CC80-5ED5-2DFF-7C57-94817C632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06" y="2215968"/>
            <a:ext cx="9960727" cy="401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4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C71B-31E2-9302-E190-B97A4FFF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Bug_12:user is not getting sign-out in one browser , when sign-out from other device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E9CE-7BA0-A2C9-01B6-D47F7BE8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DA49D-361C-8B07-D293-C2BDE3BBB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620" b="22135"/>
          <a:stretch/>
        </p:blipFill>
        <p:spPr>
          <a:xfrm>
            <a:off x="4440229" y="2030497"/>
            <a:ext cx="3167539" cy="474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2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BAB9-8D09-850F-8718-28D67D8B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Bug_13:Placeholder does not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A749C-3001-9D3C-65A6-77E463D7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45C3D-B0D4-76AB-ED3E-59B88E1A6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99" y="1996909"/>
            <a:ext cx="6089941" cy="486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4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9D1D-C164-8CAB-2EB9-1AEBB0E3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bug_15 invalid file is uploading at resume photo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19C3C-B4D8-1D7C-E21F-F32C3DD1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1E5E8E-2206-7F34-5CC4-E3B84619E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35" y="2184449"/>
            <a:ext cx="11192669" cy="42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79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38C7-0926-481B-1B94-FC5DA627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Bug_16:Special Character is accepting in name field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EE574-225B-B77E-ED27-17884B3B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D7AAD-BE08-C293-E9C6-B884F4F4A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06" y="2208069"/>
            <a:ext cx="9549777" cy="454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35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9DE4-22AE-6BE9-E9B2-808902AE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Bug_17:without enter data In all input does not prompt message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443E4-FDB9-EE92-A23F-7D3D18A5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1E81D-68E7-2AF3-3E6C-B463DF1EC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34" y="2096649"/>
            <a:ext cx="9785211" cy="462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0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1C01-3173-8C7B-4940-57002BCA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Bug19_invalid email accepting not get prompt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E4E17-32E5-35A4-2A27-915A50B7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BB2A9-A196-3E52-CC19-A0063BDC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4" y="2160923"/>
            <a:ext cx="9728574" cy="469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23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BD65-F16A-E282-CED7-AA653B99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Bug_19:invalid linden URL is accepted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D028A-5199-9F5B-1343-C1D7E44D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95E87-4BF0-F7F2-9915-130E4B1B5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15" y="2199384"/>
            <a:ext cx="9969909" cy="462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7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C9FE-E24A-1935-1362-AF2BC33A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Bug_20:summery filed does not follow boundary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71FDD-73F5-BCCC-1591-BAC250A9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F98CF-1B0F-9F46-46C8-DBA9BD2B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2326352"/>
            <a:ext cx="10032503" cy="419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5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710F-EDE0-84F0-7076-1E690ED2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Bug_21: on mobile screen ui/button is not visible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F65A3-1014-ACE1-6588-6737A0D9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3F8C2-05D6-8323-2A05-0E5F2A240C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30" r="7684" b="6554"/>
          <a:stretch/>
        </p:blipFill>
        <p:spPr>
          <a:xfrm>
            <a:off x="3366951" y="1613287"/>
            <a:ext cx="3908920" cy="53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9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5255417-76A6-191C-58D8-67C39A7D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11" y="446472"/>
            <a:ext cx="10515601" cy="1140849"/>
          </a:xfrm>
        </p:spPr>
        <p:txBody>
          <a:bodyPr/>
          <a:lstStyle/>
          <a:p>
            <a:r>
              <a:rPr lang="en-IN" dirty="0"/>
              <a:t>Bug_01: invalid URL </a:t>
            </a:r>
            <a:r>
              <a:rPr lang="en-IN" spc="-150" dirty="0"/>
              <a:t>is cannot  handle </a:t>
            </a:r>
            <a:endParaRPr lang="en-IN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919E2B04-EB1E-FE36-1A64-D799D89962A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15C9D5-FD1C-B12F-DC75-6B851C04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12" y="2067406"/>
            <a:ext cx="11198225" cy="479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5441-289C-8D02-F79E-63572F94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Bug_22:placeholder does not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9F4CF-D67B-B8A9-B22E-24C21B8D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17D0DA-0379-93A3-95E1-14251A24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70" y="2261456"/>
            <a:ext cx="10648335" cy="442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37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2937-424F-BBEA-957A-1BF43F24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Bug_23:-oversize photo is uploading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2E978-5D17-06FB-3F18-405A189C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7EEAEF-53B1-DA40-27E0-00603A07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82" y="2929752"/>
            <a:ext cx="11145236" cy="200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97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A350-F70F-4C1D-5719-569C811C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Bug_24:-after save cv user cannot edit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F9898-CB4D-AD0C-A1EA-D9579FE2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E37C13-5E96-A343-2037-B69191D92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308" y="2206367"/>
            <a:ext cx="5150156" cy="454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16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EFDC-43B0-9212-B7EB-2675AE86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Bug_26:Tooltip is not present while cv making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A7B89-2A67-7F05-38AA-C4714131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1AF4A-C602-A3BA-CDCF-24A5E0B2C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15" y="2148485"/>
            <a:ext cx="9969909" cy="462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66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3B2A-1AF0-FA8B-E360-D3EFF806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Bug_27:FAQ word is not present	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CA27F-05DA-A71F-AD10-12E54D93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BED62-46B1-EB8F-1914-C4AE0F029A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202" r="6387"/>
          <a:stretch/>
        </p:blipFill>
        <p:spPr>
          <a:xfrm>
            <a:off x="0" y="2282870"/>
            <a:ext cx="11444748" cy="34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62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98A4-674E-F0AC-E797-77A68A0D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Bug_27:homescreen size is not responsive on other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555C7-2548-F1E6-E6F4-D9289EEE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7BFD87-3F45-7733-920D-7BCF2E3990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18"/>
          <a:stretch/>
        </p:blipFill>
        <p:spPr>
          <a:xfrm>
            <a:off x="4459667" y="1710000"/>
            <a:ext cx="2272963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08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7A1F-0F16-A9CF-4461-114505DF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Bug_28:Footer link is not 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9CE31-A088-B117-500F-880CF00D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8BD60-71D6-6D82-8E4D-8D92DE6C6C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855" t="-14585" r="-7695" b="11435"/>
          <a:stretch/>
        </p:blipFill>
        <p:spPr>
          <a:xfrm>
            <a:off x="275303" y="2320413"/>
            <a:ext cx="12192000" cy="295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46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183B-1A5B-0313-B610-14B4B7D9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Bug_29:Footer social media  link is not 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EB21F-9E25-BFBC-9E97-3A3F052E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1F6E5-1385-D707-C4C7-B635284AFE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855" t="-14585" r="-7695" b="11435"/>
          <a:stretch/>
        </p:blipFill>
        <p:spPr>
          <a:xfrm>
            <a:off x="501444" y="2320413"/>
            <a:ext cx="12192000" cy="295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45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BBD2-54D4-CD5E-DE8A-C8001FDB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Bug_30: in dark mode  homepage wors does not visible properly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49EA1-4258-8390-6AA5-2C976A54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0FB3F7-EEAC-4F7C-DAF4-EAE684EF6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4" y="2045688"/>
            <a:ext cx="11350971" cy="22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28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38D2-7CB1-C0CB-C122-EEDF1C7B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Bug_30: in dark mode  homepage wors does not visible properly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D7302-DCC0-1C1B-9330-0C83E85B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05518-ADEC-E7D9-9D57-437020285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4" y="2600264"/>
            <a:ext cx="10992465" cy="349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7B1B-F91C-5EFA-17E8-796F430A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Bug_02:-Asterisk is not present in required field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2E06-21C7-729F-4944-47830B05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E3E1CB-7380-85F7-F163-0D7261EC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62" y="1506866"/>
            <a:ext cx="3805084" cy="53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3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383A-5865-32D6-7C91-8E14398D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Bug_03:Logo is not present in signup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03227-F546-27EE-1AE2-2FDB7FB9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2E4F8-A411-BCD2-A7A4-FA27DF8922AF}"/>
              </a:ext>
            </a:extLst>
          </p:cNvPr>
          <p:cNvSpPr txBox="1"/>
          <p:nvPr/>
        </p:nvSpPr>
        <p:spPr>
          <a:xfrm>
            <a:off x="3048000" y="310829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Placeholder should not </a:t>
            </a:r>
          </a:p>
          <a:p>
            <a:r>
              <a:rPr lang="en-IN" dirty="0"/>
              <a:t>guide with user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D0252C-C58C-0C1D-222D-82DEFAC0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264" y="2018474"/>
            <a:ext cx="3441290" cy="483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8381-3978-D148-E632-4CBA177A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Bug_04:Placeholder does not present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A9F3F-00F7-B535-C774-C0F00A6D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CCB08-8CFA-6D12-2995-A9347783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438" y="1797237"/>
            <a:ext cx="3598607" cy="50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7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F89B-97FB-9C8B-A31A-6A9F7BAD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Bug_06	:-Continue button enabled without enter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A6CB8-A798-E095-EE7F-8047B817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Table Placeholder 4">
            <a:extLst>
              <a:ext uri="{FF2B5EF4-FFF2-40B4-BE49-F238E27FC236}">
                <a16:creationId xmlns:a16="http://schemas.microsoft.com/office/drawing/2014/main" id="{E4EE2BBF-CAD9-828D-438D-014E69895501}"/>
              </a:ext>
            </a:extLst>
          </p:cNvPr>
          <p:cNvPicPr>
            <a:picLocks noGrp="1" noChangeAspect="1"/>
          </p:cNvPicPr>
          <p:nvPr>
            <p:ph type="tbl" sz="quarter" idx="13"/>
          </p:nvPr>
        </p:nvPicPr>
        <p:blipFill>
          <a:blip r:embed="rId2"/>
          <a:stretch>
            <a:fillRect/>
          </a:stretch>
        </p:blipFill>
        <p:spPr>
          <a:xfrm>
            <a:off x="4070554" y="2266995"/>
            <a:ext cx="3081933" cy="433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7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CD68-23BB-DAFA-E294-5125D1C9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Bug_07:-Asterisked  is not present in Sign 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7DD74-F79B-7232-9D77-93E67AE0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96950-CE50-F806-C5D0-8B4C3E2F3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50" y="2262742"/>
            <a:ext cx="3894157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0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06D3-1530-15A0-733D-087371C0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Bug08:-Placeholder is not present in signing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04FC4-354F-DDCE-C624-5E76730B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00E44-E6BD-A163-DE28-9B67ABC23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50" y="2192710"/>
            <a:ext cx="3894157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3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E948-57F3-1F47-AD4B-C0D282E4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bug_10:Tooltip is not present in sign-in page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62CB2-D891-7B0B-4592-3996AE5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8D065-2896-AAC1-F0D4-BB5CDE43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50" y="2262742"/>
            <a:ext cx="3894157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336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</TotalTime>
  <Words>349</Words>
  <Application>Microsoft Office PowerPoint</Application>
  <PresentationFormat>Widescreen</PresentationFormat>
  <Paragraphs>61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Nova</vt:lpstr>
      <vt:lpstr>Biome</vt:lpstr>
      <vt:lpstr>Calibri</vt:lpstr>
      <vt:lpstr>Custom</vt:lpstr>
      <vt:lpstr>Bug Report ppt RESUME FLOW</vt:lpstr>
      <vt:lpstr>Bug_01: invalid URL is cannot  handle </vt:lpstr>
      <vt:lpstr>Bug_02:-Asterisk is not present in required field</vt:lpstr>
      <vt:lpstr>Bug_03:Logo is not present in signup page</vt:lpstr>
      <vt:lpstr>Bug_04:Placeholder does not present </vt:lpstr>
      <vt:lpstr>Bug_06 :-Continue button enabled without enter data</vt:lpstr>
      <vt:lpstr>Bug_07:-Asterisked  is not present in Sign in </vt:lpstr>
      <vt:lpstr>Bug08:-Placeholder is not present in signing page</vt:lpstr>
      <vt:lpstr>bug_10:Tooltip is not present in sign-in page </vt:lpstr>
      <vt:lpstr>Bug_11:Website is not secure</vt:lpstr>
      <vt:lpstr>Bug_12:user is not getting sign-out in one browser , when sign-out from other device </vt:lpstr>
      <vt:lpstr>Bug_13:Placeholder does not exist</vt:lpstr>
      <vt:lpstr>bug_15 invalid file is uploading at resume photo</vt:lpstr>
      <vt:lpstr>Bug_16:Special Character is accepting in name field</vt:lpstr>
      <vt:lpstr>Bug_17:without enter data In all input does not prompt message </vt:lpstr>
      <vt:lpstr>Bug19_invalid email accepting not get prompt</vt:lpstr>
      <vt:lpstr>Bug_19:invalid linden URL is accepted</vt:lpstr>
      <vt:lpstr>Bug_20:summery filed does not follow boundary</vt:lpstr>
      <vt:lpstr>Bug_21: on mobile screen ui/button is not visible</vt:lpstr>
      <vt:lpstr>Bug_22:placeholder does not exist</vt:lpstr>
      <vt:lpstr>Bug_23:-oversize photo is uploading </vt:lpstr>
      <vt:lpstr>Bug_24:-after save cv user cannot edit it</vt:lpstr>
      <vt:lpstr>Bug_26:Tooltip is not present while cv making</vt:lpstr>
      <vt:lpstr>Bug_27:FAQ word is not present  </vt:lpstr>
      <vt:lpstr>Bug_27:homescreen size is not responsive on other </vt:lpstr>
      <vt:lpstr>Bug_28:Footer link is not working</vt:lpstr>
      <vt:lpstr>Bug_29:Footer social media  link is not working</vt:lpstr>
      <vt:lpstr>Bug_30: in dark mode  homepage wors does not visible properly</vt:lpstr>
      <vt:lpstr>Bug_30: in dark mode  homepage wors does not visible properly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Pranav Suryawanshi</cp:lastModifiedBy>
  <cp:revision>12</cp:revision>
  <dcterms:created xsi:type="dcterms:W3CDTF">2024-01-05T14:58:10Z</dcterms:created>
  <dcterms:modified xsi:type="dcterms:W3CDTF">2024-10-03T19:40:32Z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