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1A20-FCD9-4767-B7E2-8662300480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Meeting station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DA9E7-4C12-49C6-BE5F-74B0280FA7C2}"/>
              </a:ext>
            </a:extLst>
          </p:cNvPr>
          <p:cNvSpPr txBox="1"/>
          <p:nvPr userDrawn="1"/>
        </p:nvSpPr>
        <p:spPr>
          <a:xfrm>
            <a:off x="11168109" y="6356350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6379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217B-5FD1-488C-8B34-DA725E6499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8492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Why do we exist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A2D7-ED97-46AA-BA67-2775FB1F414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All the online platforms such as zoom used to take a lot of time to schedule a meeting.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Further, platforms like google meet would give a person 5-10 minutes of buffer time for a person to join in, else the meeting would be finished.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We have a solution to all these problems.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We are here to give you the best experience you wished for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05A7-E318-442C-80B5-BAD008B2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61FB-183B-4B6C-B342-D40E218C03E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43D8B-7454-40F9-9BDB-25428BDE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866BF-F780-42AD-AED7-4E62259F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3E1D-0E8A-4383-8FD3-C12A3AA0805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 descr="Confused face outline outline">
            <a:extLst>
              <a:ext uri="{FF2B5EF4-FFF2-40B4-BE49-F238E27FC236}">
                <a16:creationId xmlns:a16="http://schemas.microsoft.com/office/drawing/2014/main" id="{157F6B28-1739-4967-94E1-3267477D1F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1755" y="338492"/>
            <a:ext cx="151068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67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8058-1D49-400E-B7BE-4520D626B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5C6BF-4688-44E8-B3B6-2D6038F754F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5"/>
            <a:ext cx="10515599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We offer you a login and registration page just like any other platform. Further, you get to choose your designation as- organizer, presenter, member or other.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In case you choose other, you are required to fill your designation.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You can set up your status as private, public. If you are bored and your status says so then you will be directed to some various platforms to spend time.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Needless to say you can schedule a meeting in a pinch of time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F44EC-8FB1-493C-B34D-9DD13DE9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61FB-183B-4B6C-B342-D40E218C03E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390DB-47E1-4A76-B2AB-9141B30C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6EDD8-BC2D-4606-A0C9-9FFC4FAF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3E1D-0E8A-4383-8FD3-C12A3AA08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72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9463-B1E9-443D-A02B-70925FFD5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8492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Team members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7196D-D78D-40DB-85C7-E6A39129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61FB-183B-4B6C-B342-D40E218C03E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61734-91D4-4D01-B01D-44C591DE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A1D3B-6215-44A4-B156-FBDCC93C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3E1D-0E8A-4383-8FD3-C12A3AA080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BC966-E068-4E85-AEBE-7BBBA9F34B3A}"/>
              </a:ext>
            </a:extLst>
          </p:cNvPr>
          <p:cNvSpPr txBox="1"/>
          <p:nvPr userDrawn="1"/>
        </p:nvSpPr>
        <p:spPr>
          <a:xfrm>
            <a:off x="838200" y="2183907"/>
            <a:ext cx="104453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he Serif Hand Black" panose="03070902030502020204" pitchFamily="66" charset="0"/>
              </a:rPr>
              <a:t>Team members are-</a:t>
            </a:r>
          </a:p>
          <a:p>
            <a:endParaRPr lang="en-US" sz="2800" dirty="0">
              <a:latin typeface="The Serif Hand Black" panose="03070902030502020204" pitchFamily="66" charset="0"/>
            </a:endParaRPr>
          </a:p>
          <a:p>
            <a:r>
              <a:rPr lang="en-US" sz="2800" dirty="0">
                <a:latin typeface="The Serif Hand Black" panose="03070902030502020204" pitchFamily="66" charset="0"/>
              </a:rPr>
              <a:t>Ananya gupta</a:t>
            </a:r>
          </a:p>
          <a:p>
            <a:endParaRPr lang="en-US" sz="2800" dirty="0">
              <a:latin typeface="The Serif Hand Black" panose="03070902030502020204" pitchFamily="66" charset="0"/>
            </a:endParaRPr>
          </a:p>
          <a:p>
            <a:r>
              <a:rPr lang="en-US" sz="2800" dirty="0">
                <a:latin typeface="The Serif Hand Black" panose="03070902030502020204" pitchFamily="66" charset="0"/>
              </a:rPr>
              <a:t>Pranav Talreja</a:t>
            </a:r>
          </a:p>
          <a:p>
            <a:endParaRPr lang="en-US" sz="2800" dirty="0">
              <a:latin typeface="The Serif Hand Black" panose="03070902030502020204" pitchFamily="66" charset="0"/>
            </a:endParaRPr>
          </a:p>
          <a:p>
            <a:r>
              <a:rPr lang="en-US" sz="2800" dirty="0">
                <a:latin typeface="The Serif Hand Black" panose="03070902030502020204" pitchFamily="66" charset="0"/>
              </a:rPr>
              <a:t>Arnav gupta</a:t>
            </a:r>
          </a:p>
        </p:txBody>
      </p:sp>
    </p:spTree>
    <p:extLst>
      <p:ext uri="{BB962C8B-B14F-4D97-AF65-F5344CB8AC3E}">
        <p14:creationId xmlns:p14="http://schemas.microsoft.com/office/powerpoint/2010/main" val="471607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15B55-583F-40CA-9258-E23D5118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B8215-BC49-41F5-8B92-634B45284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A99F5-B381-4646-826B-F74E99D89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C61FB-183B-4B6C-B342-D40E218C03E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1581E-A192-4F14-BCB2-5A02A6EA9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A723E-E8E6-494E-BDC7-56A1A22CA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03E1D-0E8A-4383-8FD3-C12A3AA08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2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he Serif Hand Black" panose="020B06040202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e Serif Hand Black" panose="030709020305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e Hand Extrablack" panose="03070A020305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33FB-7517-4D5E-9835-3EF30A1AC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Station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F9280-FD2E-4E14-B156-7787FA99A69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3999" y="3602038"/>
            <a:ext cx="9146959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8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ED00-AA19-4001-BAA8-AD72F280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exist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B91F2-B821-46B2-8CB4-80CEC328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All the online platforms such as zoom used to take a lot of time to schedule a meeting.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Further, platforms like google meet would give a person 5-10 minutes of buffer time for a person to join in, else the meeting would be finished.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We have a solution to all these problems.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We are here to give you the best experience you wished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6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054AF7-8F37-45C2-95F6-3FBF058C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FCA76-A6EC-4AE7-B9D4-4F10E38DD8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We offer you a login and registration page just like any other platform. Further, you get to choose your designation as- organizer, presenter, member or other.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In case you choose other, you are required to fill your designation.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You can set up your status as private, public. If you are bored and your status says so then you will be directed to some various platforms to spend time.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Needless to say you can schedule a meeting in a pinch of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8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174F-A5BE-4A9E-A35E-8027FC3A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418188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170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The Hand Extrablack</vt:lpstr>
      <vt:lpstr>The Serif Hand Black</vt:lpstr>
      <vt:lpstr>Office Theme</vt:lpstr>
      <vt:lpstr>Meeting Station</vt:lpstr>
      <vt:lpstr>Why do we exist</vt:lpstr>
      <vt:lpstr>Our solution</vt:lpstr>
      <vt:lpstr>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Station</dc:title>
  <dc:creator>Arnav Gupta</dc:creator>
  <cp:lastModifiedBy>Arnav Gupta</cp:lastModifiedBy>
  <cp:revision>1</cp:revision>
  <dcterms:created xsi:type="dcterms:W3CDTF">2021-08-13T18:16:57Z</dcterms:created>
  <dcterms:modified xsi:type="dcterms:W3CDTF">2021-08-13T19:22:11Z</dcterms:modified>
</cp:coreProperties>
</file>