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188BDC-3313-4E66-B64E-C889BFBDFED3}">
  <a:tblStyle styleId="{D9188BDC-3313-4E66-B64E-C889BFBDFE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5dd15ce3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5dd15ce3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5dd15ce3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5dd15ce3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5dd15ce3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5dd15ce3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5dd15ce3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5dd15ce3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5dd15ce3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5dd15ce3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26a71b10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26a71b10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5dd15ce3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5dd15ce3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hyperlink" Target="https://www.stock-analysis-on.net/" TargetMode="External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ite.financialmodelingprep.com/weighted-average-cost-of-capital/TSL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Monte Carlo Simulation to Determine Equity Value of a Company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/>
              <a:t>Pranav Thiriveedhi</a:t>
            </a:r>
            <a:endParaRPr sz="7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50">
                <a:solidFill>
                  <a:srgbClr val="9E9E9E"/>
                </a:solidFill>
              </a:rPr>
              <a:t>CMDA 4984: </a:t>
            </a:r>
            <a:r>
              <a:rPr lang="en" sz="5050">
                <a:solidFill>
                  <a:srgbClr val="9E9E9E"/>
                </a:solidFill>
              </a:rPr>
              <a:t>Data Science for Quantitative Finance</a:t>
            </a:r>
            <a:endParaRPr sz="5050">
              <a:solidFill>
                <a:srgbClr val="9E9E9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equity value of a company is the full intrinsic value of a company based on the company’s shares and loans to the shareholders.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However, the value that analysts give to a company can detour pure mathematics and statistics that give an exact value for the company.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Other than exact stock price targets, there are a lot of random variables that are inputted into financial models, which make it difficult to retrieve a true intrinsic company value.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Equity Values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Below are the current (as of 04-25-2023) equity values for three very popular American corporations. I have selected three companies from different industries.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952500" y="237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{D9188BDC-3313-4E66-B64E-C889BFBDFED3}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Apple Inc. (APPL)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Tesla Inc. (TSLA)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Goldman Sachs (GS)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Equity Value: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$2,640,322,000,000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Equity Value: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$1,039,727,000,000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Equity Value: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$108,060,000,000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2766250"/>
            <a:ext cx="2412999" cy="126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5500" y="2766250"/>
            <a:ext cx="2413000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952500" y="4703625"/>
            <a:ext cx="41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https://www.stock-analysis-on.net/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8500" y="2766250"/>
            <a:ext cx="2413000" cy="126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Used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After seeing these three companies, I will be reporting the Equity Value on Microsoft, using the Monte Carlo method: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Tesla Inc. (TSLA)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Equity Value: $2,153,016,</a:t>
            </a:r>
            <a:r>
              <a:rPr lang="en">
                <a:solidFill>
                  <a:schemeClr val="dk1"/>
                </a:solidFill>
              </a:rPr>
              <a:t>000,000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free source for pulling financial data is </a:t>
            </a:r>
            <a:r>
              <a:rPr b="1" lang="en">
                <a:solidFill>
                  <a:schemeClr val="dk1"/>
                </a:solidFill>
              </a:rPr>
              <a:t>Yahoo Finance</a:t>
            </a:r>
            <a:r>
              <a:rPr lang="en">
                <a:solidFill>
                  <a:schemeClr val="dk1"/>
                </a:solidFill>
              </a:rPr>
              <a:t>, so I will be using the </a:t>
            </a:r>
            <a:r>
              <a:rPr b="1" lang="en">
                <a:solidFill>
                  <a:schemeClr val="dk1"/>
                </a:solidFill>
              </a:rPr>
              <a:t>yahoo_fin</a:t>
            </a:r>
            <a:r>
              <a:rPr lang="en">
                <a:solidFill>
                  <a:schemeClr val="dk1"/>
                </a:solidFill>
              </a:rPr>
              <a:t> python library. I will also be using the </a:t>
            </a:r>
            <a:r>
              <a:rPr b="1" lang="en">
                <a:solidFill>
                  <a:schemeClr val="dk1"/>
                </a:solidFill>
              </a:rPr>
              <a:t>Financial Modeling Prep</a:t>
            </a:r>
            <a:r>
              <a:rPr lang="en">
                <a:solidFill>
                  <a:schemeClr val="dk1"/>
                </a:solidFill>
              </a:rPr>
              <a:t> site as it includes calculations for certain input variables that I would need to use to power my simulations.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952500" y="4703625"/>
            <a:ext cx="702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https://site.financialmodelingprep.com/weighted-average-cost-of-capital/</a:t>
            </a:r>
            <a:r>
              <a:rPr lang="en">
                <a:solidFill>
                  <a:schemeClr val="accent1"/>
                </a:solidFill>
              </a:rPr>
              <a:t>MSFT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Variables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s mentioned in the previous slide, to perform the calculations needed to find the equity value of a company, I need certain input variables.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Using certain random variables, we can find the true market of a company.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Of the many variables and points of data that affect any aspect of a company on a trading sheet, the four variables that I will select to compute the firm’s true value are the: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Revenue Compound Annual Growth Rate (CAGR)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Marginal Earnings Before Interest and Taxes (EBIT)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Weighted Average Cost of Capital (WACC)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long-term growth rate of a company.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Monte Carlo Simulation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idea of using the Monte Carlo simulation for this project is the method I am choosing to find the equity value of a company.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is because I would be taking random variables to find the true valuation value, and the monte carlo algorithm takes random variable samplings and simulates them to obtain numerical values.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models different ranges of values based on those random variables. So basically I would be getting ranges back for the equity value and compare those to the values that analysts have created online.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</a:t>
            </a:r>
            <a:r>
              <a:rPr lang="en"/>
              <a:t> Results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126775" y="1333800"/>
            <a:ext cx="4126800" cy="3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After going through iterations of my code, I have developed a range of possible equity values for Microsoft.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bounds are listed to the right: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equity value, written by analysts for Microsoft is: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$2,153,016,000,000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According to the bounds and sample distribution, it is very clear that the equity value that was outputted is very close to the value put out by analysts.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875" y="1456375"/>
            <a:ext cx="4526125" cy="3183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0000" y="445025"/>
            <a:ext cx="5410998" cy="7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/ Impact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Equity valuation of a company helps determine the fair market value for that company, which is vital in the whole stock market.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This is because the market is just a cycle of cash flow and putting more money in one basket than needed can upset the flow of cash and cause problems to arise.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whole system of stock markets is based upon the idea of equity valuation.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stock markets have a wide variety of stocks to offer to investors, where those perceived market values change every minute because of the change in information that the market receives on a real time basis.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Equity valuation therefore is the backbone of the modern financial system.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It allows businesses with strong business models and financials to command a higher value in the market.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On the other hand, it ensures that companies whose financials and models are weak to have a drop in their valuation.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