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40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86F12-3744-2140-B305-B22CCE1DC7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Leduc Center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C750D-2096-2D42-B60C-E00A2005A6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Student Survey to understand impact of civic engagement</a:t>
            </a:r>
          </a:p>
        </p:txBody>
      </p:sp>
    </p:spTree>
    <p:extLst>
      <p:ext uri="{BB962C8B-B14F-4D97-AF65-F5344CB8AC3E}">
        <p14:creationId xmlns:p14="http://schemas.microsoft.com/office/powerpoint/2010/main" val="1038932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ED2B910-B28F-4A54-B17C-8B7E5893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545F118-1DF8-46A9-8A77-B3D9422CE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8775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E98D15-5D4A-9949-8CF4-2A3F1DFF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457" y="804519"/>
            <a:ext cx="5550357" cy="1049235"/>
          </a:xfrm>
        </p:spPr>
        <p:txBody>
          <a:bodyPr>
            <a:normAutofit/>
          </a:bodyPr>
          <a:lstStyle/>
          <a:p>
            <a:r>
              <a:rPr lang="en-US" dirty="0"/>
              <a:t>My interpersonal Skills have improved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AB7D27-148D-4082-B160-72FAD580D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298AB2DA-1CAD-F54D-BDBA-46140473E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31" y="3310966"/>
            <a:ext cx="3661250" cy="2764244"/>
          </a:xfrm>
          <a:prstGeom prst="rect">
            <a:avLst/>
          </a:prstGeom>
        </p:spPr>
      </p:pic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E75E3189-C862-2D42-AE2E-C4ACC4DA3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19" y="222121"/>
            <a:ext cx="3651761" cy="2766209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DE545DB-1174-94FE-CAAC-1B522DCB1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6457" y="2015732"/>
            <a:ext cx="5550357" cy="3450613"/>
          </a:xfrm>
        </p:spPr>
        <p:txBody>
          <a:bodyPr>
            <a:normAutofit/>
          </a:bodyPr>
          <a:lstStyle/>
          <a:p>
            <a:r>
              <a:rPr lang="en-US" dirty="0"/>
              <a:t>46 (57%) out of 82 students strongly agree that their communication skills had improved because of their civic engagement experience .  </a:t>
            </a:r>
          </a:p>
          <a:p>
            <a:r>
              <a:rPr lang="en-US" dirty="0"/>
              <a:t>Among programs, participants of America Reads and Alternative Break agreed with the statement the most.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D88FC76-F691-462A-BCF9-0BA4F5DE6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3204A7E-B7E9-42D0-9DC4-B82FDC8C4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082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ED2B910-B28F-4A54-B17C-8B7E5893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545F118-1DF8-46A9-8A77-B3D9422CE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8775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9BA41C7-60EA-BE48-A25D-15FF088D9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457" y="804519"/>
            <a:ext cx="5550357" cy="1049235"/>
          </a:xfrm>
        </p:spPr>
        <p:txBody>
          <a:bodyPr>
            <a:normAutofit/>
          </a:bodyPr>
          <a:lstStyle/>
          <a:p>
            <a:r>
              <a:rPr lang="en-US" dirty="0"/>
              <a:t>My time management skills have improved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CAB7D27-148D-4082-B160-72FAD580D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9FAB986E-4586-4F43-85D1-D21E3E68A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94" y="252340"/>
            <a:ext cx="3591529" cy="2720583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65C16F19-C4A5-0E4C-B422-1D66798CB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982" y="3137515"/>
            <a:ext cx="3581441" cy="2730849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E2C1247-77D8-70CB-17E4-D166B3834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6457" y="2015732"/>
            <a:ext cx="5550357" cy="3450613"/>
          </a:xfrm>
        </p:spPr>
        <p:txBody>
          <a:bodyPr>
            <a:normAutofit/>
          </a:bodyPr>
          <a:lstStyle/>
          <a:p>
            <a:r>
              <a:rPr lang="en-US" dirty="0"/>
              <a:t>30 (37%) out of 82 students somewhat agree that their time management skills had improved because of their civic engagement experience .  </a:t>
            </a:r>
          </a:p>
          <a:p>
            <a:r>
              <a:rPr lang="en-US" dirty="0"/>
              <a:t>28 (34%) strongly agree that their communication skills have improved.</a:t>
            </a:r>
          </a:p>
          <a:p>
            <a:r>
              <a:rPr lang="en-US" dirty="0"/>
              <a:t> Among programs, participants of America Reads and College Positive Tours agreed with the statement the most.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D88FC76-F691-462A-BCF9-0BA4F5DE6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3204A7E-B7E9-42D0-9DC4-B82FDC8C4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812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ED2B910-B28F-4A54-B17C-8B7E5893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45F118-1DF8-46A9-8A77-B3D9422CE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8775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20F0786-E1A4-5B48-B621-014FA6758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457" y="804519"/>
            <a:ext cx="5550357" cy="1049235"/>
          </a:xfrm>
        </p:spPr>
        <p:txBody>
          <a:bodyPr>
            <a:normAutofit/>
          </a:bodyPr>
          <a:lstStyle/>
          <a:p>
            <a:r>
              <a:rPr lang="en-US" sz="2500" dirty="0"/>
              <a:t>MY experience at umass Dartmouth has been enhanced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AB7D27-148D-4082-B160-72FAD580D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5BC1031-113B-7F4E-BFD4-893581219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18" y="3212188"/>
            <a:ext cx="3522290" cy="2668134"/>
          </a:xfrm>
          <a:prstGeom prst="rect">
            <a:avLst/>
          </a:prstGeom>
        </p:spPr>
      </p:pic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1EC1BDA5-E7EB-2F47-B931-33D9EEA42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94" y="283990"/>
            <a:ext cx="3502113" cy="2670361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FAD6513-00FE-33C2-7E0F-B4328A483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6457" y="2015732"/>
            <a:ext cx="5550357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47 (57%) out of 82 students strongly agree that their experience at UMass Dartmouth had been enhanced because of their civic engagement experience.</a:t>
            </a:r>
          </a:p>
          <a:p>
            <a:pPr>
              <a:lnSpc>
                <a:spcPct val="110000"/>
              </a:lnSpc>
            </a:pPr>
            <a:r>
              <a:rPr lang="en-US" dirty="0"/>
              <a:t> 16 (23%) students neither agree nor disagree that their communication skills have improved.</a:t>
            </a:r>
          </a:p>
          <a:p>
            <a:pPr>
              <a:lnSpc>
                <a:spcPct val="110000"/>
              </a:lnSpc>
            </a:pPr>
            <a:r>
              <a:rPr lang="en-US" dirty="0"/>
              <a:t> Among programs, participants of America Reads and Jumpstart agreed with the statement the most.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D88FC76-F691-462A-BCF9-0BA4F5DE6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3204A7E-B7E9-42D0-9DC4-B82FDC8C4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397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ED2B910-B28F-4A54-B17C-8B7E5893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45F118-1DF8-46A9-8A77-B3D9422CE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8775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A43B25F-A956-DE40-9FF3-18FC600FE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457" y="804519"/>
            <a:ext cx="5550357" cy="1049235"/>
          </a:xfrm>
        </p:spPr>
        <p:txBody>
          <a:bodyPr>
            <a:normAutofit/>
          </a:bodyPr>
          <a:lstStyle/>
          <a:p>
            <a:r>
              <a:rPr lang="en-US" sz="2700"/>
              <a:t>I feel a closer connection to the community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AB7D27-148D-4082-B160-72FAD580D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3E92E8D5-3393-0843-AC46-DE832DD27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53" y="3212260"/>
            <a:ext cx="3565674" cy="2700998"/>
          </a:xfrm>
          <a:prstGeom prst="rect">
            <a:avLst/>
          </a:prstGeom>
        </p:spPr>
      </p:pic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1B9C2D76-0678-F14B-93F3-704CDCE82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75" y="397442"/>
            <a:ext cx="3556252" cy="2702751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96EA6CC-B33A-51B3-E60D-10DE59B07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6457" y="2015732"/>
            <a:ext cx="5550357" cy="3450613"/>
          </a:xfrm>
        </p:spPr>
        <p:txBody>
          <a:bodyPr>
            <a:normAutofit/>
          </a:bodyPr>
          <a:lstStyle/>
          <a:p>
            <a:r>
              <a:rPr lang="en-US" dirty="0"/>
              <a:t>50 out of 82 students strongly agree that they felt a closer connection to the community because of their civic engagement experience (almost 61% of the respondents)</a:t>
            </a:r>
          </a:p>
          <a:p>
            <a:r>
              <a:rPr lang="en-US" dirty="0"/>
              <a:t> Among programs, participants of America Reads and Jumpstart agreed with the statement the most.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D88FC76-F691-462A-BCF9-0BA4F5DE6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3204A7E-B7E9-42D0-9DC4-B82FDC8C4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640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04B95-5247-C649-8464-4BCD8127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Some insights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AB864-43E0-C043-A4F6-0BE1EAF54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From the charts about responses by programs, participants of America Reads, Jumpstart and Alternative Break looked back most favorably on their civic engagement experience.</a:t>
            </a:r>
          </a:p>
          <a:p>
            <a:r>
              <a:rPr lang="en-US" dirty="0"/>
              <a:t>They gained the most out of their experience. </a:t>
            </a:r>
          </a:p>
          <a:p>
            <a:r>
              <a:rPr lang="en-US" dirty="0"/>
              <a:t>Participant of longer programs felt that their civic engagement experience had a more positive impact on them than participants of one-off or shorter programs. </a:t>
            </a:r>
          </a:p>
        </p:txBody>
      </p:sp>
    </p:spTree>
    <p:extLst>
      <p:ext uri="{BB962C8B-B14F-4D97-AF65-F5344CB8AC3E}">
        <p14:creationId xmlns:p14="http://schemas.microsoft.com/office/powerpoint/2010/main" val="33675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630F413-44CE-4746-9821-9E01079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2D671B1-B099-4F9C-B9CC-9D22B4DAF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709439-79CC-A241-B47D-7B82705D0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707475"/>
            <a:ext cx="3157577" cy="1312001"/>
          </a:xfrm>
        </p:spPr>
        <p:txBody>
          <a:bodyPr anchor="t">
            <a:normAutofit/>
          </a:bodyPr>
          <a:lstStyle/>
          <a:p>
            <a:r>
              <a:rPr lang="en-US" sz="2800"/>
              <a:t>Responders overview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552FBEF-FA69-427B-8245-0A518E051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itle 1">
            <a:extLst>
              <a:ext uri="{FF2B5EF4-FFF2-40B4-BE49-F238E27FC236}">
                <a16:creationId xmlns:a16="http://schemas.microsoft.com/office/drawing/2014/main" id="{898488B7-DBD3-40E7-B54B-4DA6C5693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A23414DE-35D1-9F48-8DCD-649B65783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48" y="1286219"/>
            <a:ext cx="5761020" cy="434957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031F4C-F376-132A-955A-B2C76271B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138" y="2273608"/>
            <a:ext cx="3159432" cy="3940925"/>
          </a:xfrm>
        </p:spPr>
        <p:txBody>
          <a:bodyPr>
            <a:normAutofit/>
          </a:bodyPr>
          <a:lstStyle/>
          <a:p>
            <a:r>
              <a:rPr lang="en-US" dirty="0"/>
              <a:t>We had 82 responses in total.</a:t>
            </a:r>
          </a:p>
          <a:p>
            <a:r>
              <a:rPr lang="en-US" dirty="0"/>
              <a:t>49% identified as female and 40% identified as male.</a:t>
            </a:r>
          </a:p>
          <a:p>
            <a:r>
              <a:rPr lang="en-US" dirty="0"/>
              <a:t>We had 2 responses from people who identified as transgender.</a:t>
            </a:r>
          </a:p>
        </p:txBody>
      </p:sp>
    </p:spTree>
    <p:extLst>
      <p:ext uri="{BB962C8B-B14F-4D97-AF65-F5344CB8AC3E}">
        <p14:creationId xmlns:p14="http://schemas.microsoft.com/office/powerpoint/2010/main" val="254629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C630F413-44CE-4746-9821-9E01079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2D671B1-B099-4F9C-B9CC-9D22B4DAF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5AAD5-6BA1-3F4A-B8FA-5F9D386D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707475"/>
            <a:ext cx="3157577" cy="1312001"/>
          </a:xfrm>
        </p:spPr>
        <p:txBody>
          <a:bodyPr anchor="t">
            <a:normAutofit/>
          </a:bodyPr>
          <a:lstStyle/>
          <a:p>
            <a:r>
              <a:rPr lang="en-US" sz="2800" dirty="0"/>
              <a:t>Responders overview 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552FBEF-FA69-427B-8245-0A518E051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itle 1">
            <a:extLst>
              <a:ext uri="{FF2B5EF4-FFF2-40B4-BE49-F238E27FC236}">
                <a16:creationId xmlns:a16="http://schemas.microsoft.com/office/drawing/2014/main" id="{898488B7-DBD3-40E7-B54B-4DA6C5693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7FCF699A-AFBA-1045-923E-0907F5389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48" y="1286219"/>
            <a:ext cx="5761020" cy="4349570"/>
          </a:xfrm>
          <a:prstGeom prst="rect">
            <a:avLst/>
          </a:prstGeom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08AB453-7ABF-4B43-9FFA-CA7D6377B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138" y="2273608"/>
            <a:ext cx="3159432" cy="3940925"/>
          </a:xfrm>
        </p:spPr>
        <p:txBody>
          <a:bodyPr>
            <a:normAutofit/>
          </a:bodyPr>
          <a:lstStyle/>
          <a:p>
            <a:r>
              <a:rPr lang="en-US" dirty="0"/>
              <a:t>38% of the participants were seniors .</a:t>
            </a:r>
          </a:p>
          <a:p>
            <a:r>
              <a:rPr lang="en-US" dirty="0"/>
              <a:t>After that, 22 were freshman and 12 were juniors.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07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EED2B910-B28F-4A54-B17C-8B7E5893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545F118-1DF8-46A9-8A77-B3D9422CE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8775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3B2A919-D617-0E4F-ABB7-5032D80B8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457" y="804519"/>
            <a:ext cx="5550357" cy="1049235"/>
          </a:xfrm>
        </p:spPr>
        <p:txBody>
          <a:bodyPr>
            <a:normAutofit/>
          </a:bodyPr>
          <a:lstStyle/>
          <a:p>
            <a:r>
              <a:rPr lang="en-US"/>
              <a:t>My communication skills have improved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CAB7D27-148D-4082-B160-72FAD580D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24E96516-078E-EE4B-B7D0-5518DC286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32" y="3042494"/>
            <a:ext cx="3923817" cy="2982101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25206B93-697D-0B4A-A15B-FD6A778A9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32" y="37352"/>
            <a:ext cx="3923817" cy="2907792"/>
          </a:xfrm>
          <a:prstGeom prst="rect">
            <a:avLst/>
          </a:prstGeom>
        </p:spPr>
      </p:pic>
      <p:sp>
        <p:nvSpPr>
          <p:cNvPr id="33" name="Content Placeholder 10">
            <a:extLst>
              <a:ext uri="{FF2B5EF4-FFF2-40B4-BE49-F238E27FC236}">
                <a16:creationId xmlns:a16="http://schemas.microsoft.com/office/drawing/2014/main" id="{631EC32B-DBC5-D1F8-A604-ECED460B5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6457" y="2015732"/>
            <a:ext cx="5550357" cy="3450613"/>
          </a:xfrm>
        </p:spPr>
        <p:txBody>
          <a:bodyPr>
            <a:normAutofit/>
          </a:bodyPr>
          <a:lstStyle/>
          <a:p>
            <a:r>
              <a:rPr lang="en-US" dirty="0"/>
              <a:t>39 (48%) out of 82 students somewhat agree that their communication skills had improved because of their civic engagement experience.  </a:t>
            </a:r>
          </a:p>
          <a:p>
            <a:r>
              <a:rPr lang="en-US" dirty="0"/>
              <a:t>34 (41%) strongly agree that their communication skills have improved.</a:t>
            </a:r>
          </a:p>
          <a:p>
            <a:r>
              <a:rPr lang="en-US" dirty="0"/>
              <a:t> Among programs, participants of America Reads and Alternative Break agreed with the statement the most.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CD88FC76-F691-462A-BCF9-0BA4F5DE6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3204A7E-B7E9-42D0-9DC4-B82FDC8C4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62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ED2B910-B28F-4A54-B17C-8B7E5893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545F118-1DF8-46A9-8A77-B3D9422CE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8775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0E30C37-1DCF-304A-BD52-17883EDA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457" y="804519"/>
            <a:ext cx="5550357" cy="1049235"/>
          </a:xfrm>
        </p:spPr>
        <p:txBody>
          <a:bodyPr>
            <a:normAutofit/>
          </a:bodyPr>
          <a:lstStyle/>
          <a:p>
            <a:r>
              <a:rPr lang="en-US" sz="2700" dirty="0"/>
              <a:t>My ability to work as part of  team has improved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AB7D27-148D-4082-B160-72FAD580D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D35AF8E-0B50-0A4B-AC2A-81284A3FE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448" y="148886"/>
            <a:ext cx="3740448" cy="2824038"/>
          </a:xfrm>
          <a:prstGeom prst="rect">
            <a:avLst/>
          </a:prstGeom>
        </p:spPr>
      </p:pic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EF5CD9C8-CA1D-F44A-AEC7-180056022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605" y="3137515"/>
            <a:ext cx="3730291" cy="2835021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29F4FE2-FEA1-FF5A-B5F7-484847C55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6457" y="2015732"/>
            <a:ext cx="5550357" cy="3450613"/>
          </a:xfrm>
        </p:spPr>
        <p:txBody>
          <a:bodyPr>
            <a:normAutofit/>
          </a:bodyPr>
          <a:lstStyle/>
          <a:p>
            <a:r>
              <a:rPr lang="en-US" dirty="0"/>
              <a:t>51(62%) out of 82 students strongly agree that their ability to work as a part of the team has improved.  </a:t>
            </a:r>
          </a:p>
          <a:p>
            <a:r>
              <a:rPr lang="en-US" dirty="0"/>
              <a:t> Amongst programs, participants of America Reads and Alternative Break agreed most strongly with the statement.</a:t>
            </a:r>
          </a:p>
          <a:p>
            <a:endParaRPr lang="en-US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CD88FC76-F691-462A-BCF9-0BA4F5DE6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3204A7E-B7E9-42D0-9DC4-B82FDC8C4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441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ED2B910-B28F-4A54-B17C-8B7E5893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545F118-1DF8-46A9-8A77-B3D9422CE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8775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DCC9474-F58E-B84A-A511-44E79541B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457" y="804519"/>
            <a:ext cx="5550357" cy="1049235"/>
          </a:xfrm>
        </p:spPr>
        <p:txBody>
          <a:bodyPr>
            <a:normAutofit/>
          </a:bodyPr>
          <a:lstStyle/>
          <a:p>
            <a:r>
              <a:rPr lang="en-US" dirty="0"/>
              <a:t>I have become more adaptable/flexible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CAB7D27-148D-4082-B160-72FAD580D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39C9497E-AE0B-824B-B04F-C29F19A14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379" y="3137423"/>
            <a:ext cx="3666324" cy="2777240"/>
          </a:xfrm>
          <a:prstGeom prst="rect">
            <a:avLst/>
          </a:prstGeom>
        </p:spPr>
      </p:pic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609ED667-7BAB-944A-BD59-774857275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556" y="146482"/>
            <a:ext cx="3646147" cy="2780187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EDFA72C-9931-5FC5-6FA0-3AA156A58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6457" y="2015732"/>
            <a:ext cx="5550357" cy="3450613"/>
          </a:xfrm>
        </p:spPr>
        <p:txBody>
          <a:bodyPr>
            <a:normAutofit/>
          </a:bodyPr>
          <a:lstStyle/>
          <a:p>
            <a:r>
              <a:rPr lang="en-US" dirty="0"/>
              <a:t>44 (54%) out of 82 students strongly agree that they had become more adaptable/flexible because of their civic engagement experience.  </a:t>
            </a:r>
          </a:p>
          <a:p>
            <a:r>
              <a:rPr lang="en-US" dirty="0"/>
              <a:t>22 (27%) somewhat agree that their communication skills have improved.</a:t>
            </a:r>
          </a:p>
          <a:p>
            <a:r>
              <a:rPr lang="en-US" dirty="0"/>
              <a:t> Among programs, participants of America Reads and Alternative Break agreed with the statement the most.</a:t>
            </a:r>
          </a:p>
          <a:p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D88FC76-F691-462A-BCF9-0BA4F5DE6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3204A7E-B7E9-42D0-9DC4-B82FDC8C4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195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EED2B910-B28F-4A54-B17C-8B7E5893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545F118-1DF8-46A9-8A77-B3D9422CE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8775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1808242-6D85-8E46-8633-3B380560B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457" y="804519"/>
            <a:ext cx="5550357" cy="1049235"/>
          </a:xfrm>
        </p:spPr>
        <p:txBody>
          <a:bodyPr>
            <a:normAutofit/>
          </a:bodyPr>
          <a:lstStyle/>
          <a:p>
            <a:r>
              <a:rPr lang="en-US" dirty="0"/>
              <a:t>I have become a better problem solver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AB7D27-148D-4082-B160-72FAD580D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37D52822-4D1E-814A-BDB7-F02090F40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448" y="177142"/>
            <a:ext cx="3703022" cy="2795782"/>
          </a:xfrm>
          <a:prstGeom prst="rect">
            <a:avLst/>
          </a:prstGeom>
        </p:spPr>
      </p:pic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65D79A6-5CB6-3941-A188-5EB859EF7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447" y="3264852"/>
            <a:ext cx="3703023" cy="2805040"/>
          </a:xfrm>
          <a:prstGeom prst="rect">
            <a:avLst/>
          </a:prstGeom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88538DD3-53F1-1417-9286-42C416017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6457" y="2015732"/>
            <a:ext cx="5550357" cy="3450613"/>
          </a:xfrm>
        </p:spPr>
        <p:txBody>
          <a:bodyPr>
            <a:normAutofit/>
          </a:bodyPr>
          <a:lstStyle/>
          <a:p>
            <a:r>
              <a:rPr lang="en-US" dirty="0"/>
              <a:t>35 (43%) out of 82 students strongly agree that they had become a better problem solver because of their civic engagement experience .  </a:t>
            </a:r>
          </a:p>
          <a:p>
            <a:r>
              <a:rPr lang="en-US" dirty="0"/>
              <a:t>29 (36%) somewhat agree that their communication skills have improved.</a:t>
            </a:r>
          </a:p>
          <a:p>
            <a:r>
              <a:rPr lang="en-US" dirty="0"/>
              <a:t> Among programs, participants of America Reads and Alternative Break agreed with the statement the most.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D88FC76-F691-462A-BCF9-0BA4F5DE6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3204A7E-B7E9-42D0-9DC4-B82FDC8C4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265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ED2B910-B28F-4A54-B17C-8B7E5893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45F118-1DF8-46A9-8A77-B3D9422CE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8775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540E9CC-2049-0044-9A0E-E613903E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457" y="804519"/>
            <a:ext cx="5550357" cy="1049235"/>
          </a:xfrm>
        </p:spPr>
        <p:txBody>
          <a:bodyPr>
            <a:normAutofit/>
          </a:bodyPr>
          <a:lstStyle/>
          <a:p>
            <a:r>
              <a:rPr lang="en-US" sz="3000" dirty="0"/>
              <a:t>My ability to think or act creatively has increased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AB7D27-148D-4082-B160-72FAD580D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CE15E73F-2740-024C-B70B-3278E7049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68" y="2974530"/>
            <a:ext cx="3850804" cy="2916984"/>
          </a:xfrm>
          <a:prstGeom prst="rect">
            <a:avLst/>
          </a:prstGeom>
        </p:spPr>
      </p:pic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658A6B9F-E7C0-6641-B99E-6E32B4D53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44" y="292784"/>
            <a:ext cx="3830627" cy="2493296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03758C4-2850-3996-DCC6-62A2F4A72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6457" y="2015732"/>
            <a:ext cx="5550357" cy="3450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38 (46%) out of 82 students strongly agree that their ability to think or act creatively had increased because of their civic engagement experience .  </a:t>
            </a:r>
          </a:p>
          <a:p>
            <a:r>
              <a:rPr lang="en-US" dirty="0"/>
              <a:t>30 (37%) somewhat agree that their communication skills have improved.</a:t>
            </a:r>
          </a:p>
          <a:p>
            <a:r>
              <a:rPr lang="en-US" dirty="0"/>
              <a:t> Among programs, participants of America Reads and Alternative Break agreed with the statement the most.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D88FC76-F691-462A-BCF9-0BA4F5DE6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3204A7E-B7E9-42D0-9DC4-B82FDC8C4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048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ED2B910-B28F-4A54-B17C-8B7E5893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45F118-1DF8-46A9-8A77-B3D9422CE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8775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DC0F40D-F334-C64D-BD0F-CCF3D1A1C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457" y="804519"/>
            <a:ext cx="5550357" cy="1049235"/>
          </a:xfrm>
        </p:spPr>
        <p:txBody>
          <a:bodyPr>
            <a:normAutofit/>
          </a:bodyPr>
          <a:lstStyle/>
          <a:p>
            <a:r>
              <a:rPr lang="en-US" dirty="0"/>
              <a:t>My work Ethic Has Improved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AB7D27-148D-4082-B160-72FAD580D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A79EB1DE-AF70-6A4F-A939-A8EC56942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11" y="3230070"/>
            <a:ext cx="3735193" cy="2829408"/>
          </a:xfrm>
          <a:prstGeom prst="rect">
            <a:avLst/>
          </a:prstGeom>
        </p:spPr>
      </p:pic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05A1B23-EFBA-4246-99D3-7E82728F9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11" y="210099"/>
            <a:ext cx="3735193" cy="2848085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5FC2953-CD5A-7C3D-BD32-C139FC5A0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6457" y="2015732"/>
            <a:ext cx="5550357" cy="3450613"/>
          </a:xfrm>
        </p:spPr>
        <p:txBody>
          <a:bodyPr>
            <a:normAutofit/>
          </a:bodyPr>
          <a:lstStyle/>
          <a:p>
            <a:r>
              <a:rPr lang="en-US" dirty="0"/>
              <a:t>44 (54%) out of 82 students strongly agree that their work ethic had improved because of their civic engagement experience.  </a:t>
            </a:r>
          </a:p>
          <a:p>
            <a:r>
              <a:rPr lang="en-US" dirty="0"/>
              <a:t>26 (32%) somewhat agree that their communication skills have improved.</a:t>
            </a:r>
          </a:p>
          <a:p>
            <a:r>
              <a:rPr lang="en-US" dirty="0"/>
              <a:t> Among programs, participants of America Reads and Jumpstart agreed with the statement the most.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D88FC76-F691-462A-BCF9-0BA4F5DE6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3204A7E-B7E9-42D0-9DC4-B82FDC8C4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008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423</TotalTime>
  <Words>717</Words>
  <Application>Microsoft Macintosh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Gallery</vt:lpstr>
      <vt:lpstr>Leduc Center Survey</vt:lpstr>
      <vt:lpstr>Responders overview</vt:lpstr>
      <vt:lpstr>Responders overview </vt:lpstr>
      <vt:lpstr>My communication skills have improved</vt:lpstr>
      <vt:lpstr>My ability to work as part of  team has improved</vt:lpstr>
      <vt:lpstr>I have become more adaptable/flexible</vt:lpstr>
      <vt:lpstr>I have become a better problem solver</vt:lpstr>
      <vt:lpstr>My ability to think or act creatively has increased</vt:lpstr>
      <vt:lpstr>My work Ethic Has Improved</vt:lpstr>
      <vt:lpstr>My interpersonal Skills have improved</vt:lpstr>
      <vt:lpstr>My time management skills have improved</vt:lpstr>
      <vt:lpstr>MY experience at umass Dartmouth has been enhanced</vt:lpstr>
      <vt:lpstr>I feel a closer connection to the community</vt:lpstr>
      <vt:lpstr>Some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Leduc Center Survey</dc:title>
  <dc:creator>Pranav Vinod</dc:creator>
  <cp:lastModifiedBy>Pranav Vinod</cp:lastModifiedBy>
  <cp:revision>76</cp:revision>
  <dcterms:created xsi:type="dcterms:W3CDTF">2022-05-13T13:45:21Z</dcterms:created>
  <dcterms:modified xsi:type="dcterms:W3CDTF">2022-05-17T13:04:40Z</dcterms:modified>
</cp:coreProperties>
</file>