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07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hyperlink" Target="https://datastudio.google.com/s/jvex2q9nAC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AB00E-84BB-634C-AFB9-927BE36DC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800"/>
              <a:t>Airline Delay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5C1BB-406C-9E41-9102-AD54CB813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/>
              <a:t>Dashboard made using google data studio</a:t>
            </a:r>
          </a:p>
          <a:p>
            <a:pPr>
              <a:lnSpc>
                <a:spcPct val="110000"/>
              </a:lnSpc>
            </a:pPr>
            <a:endParaRPr lang="en-US" sz="1100"/>
          </a:p>
          <a:p>
            <a:pPr>
              <a:lnSpc>
                <a:spcPct val="110000"/>
              </a:lnSpc>
            </a:pPr>
            <a:r>
              <a:rPr lang="en-US" sz="1100"/>
              <a:t>Pranav Vinod</a:t>
            </a:r>
          </a:p>
          <a:p>
            <a:pPr>
              <a:lnSpc>
                <a:spcPct val="110000"/>
              </a:lnSpc>
            </a:pPr>
            <a:r>
              <a:rPr lang="en-US" sz="1100"/>
              <a:t>Umassd id: 01984464</a:t>
            </a:r>
          </a:p>
          <a:p>
            <a:pPr>
              <a:lnSpc>
                <a:spcPct val="110000"/>
              </a:lnSpc>
            </a:pPr>
            <a:r>
              <a:rPr lang="en-US" sz="1100"/>
              <a:t>POM 681: Business analytics and data mining</a:t>
            </a:r>
          </a:p>
        </p:txBody>
      </p:sp>
      <p:cxnSp>
        <p:nvCxnSpPr>
          <p:cNvPr id="35" name="Straight Connector 1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5CACD63-DEFA-1A4A-82EF-BEAE55F1A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1573425"/>
            <a:ext cx="4960442" cy="3125077"/>
          </a:xfrm>
          <a:prstGeom prst="rect">
            <a:avLst/>
          </a:prstGeom>
        </p:spPr>
      </p:pic>
      <p:pic>
        <p:nvPicPr>
          <p:cNvPr id="36" name="Picture 1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1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413B60EB-3C58-A944-A8F3-D29639C9A5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0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343"/>
    </mc:Choice>
    <mc:Fallback>
      <p:transition spd="slow" advTm="27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7D9E-E81C-F449-8316-9F73C809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Airtime overview</a:t>
            </a: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70253AAE-61FB-4797-97B7-C42C77D7C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 dirty="0"/>
              <a:t>This table gives an overview of the average actual airtime and the average CRS elapsed airtime of different carriers.</a:t>
            </a:r>
          </a:p>
          <a:p>
            <a:r>
              <a:rPr lang="en-US" dirty="0"/>
              <a:t>All carriers have an average flying time that is less than their CRS airtime.</a:t>
            </a:r>
          </a:p>
        </p:txBody>
      </p:sp>
      <p:grpSp>
        <p:nvGrpSpPr>
          <p:cNvPr id="29" name="Group 11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43AE442-8E14-3141-AEF0-44FC409B8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404" y="2174242"/>
            <a:ext cx="4005578" cy="3124351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B93F6AD0-410D-304E-8906-9E3AD9E3A5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85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122"/>
    </mc:Choice>
    <mc:Fallback>
      <p:transition spd="slow" advTm="421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A7E0-3D82-1247-8753-0517AC57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Delay Analysis by state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5ED998-EB22-496F-AE85-1DD2073B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435733" cy="3450613"/>
          </a:xfrm>
        </p:spPr>
        <p:txBody>
          <a:bodyPr>
            <a:normAutofit/>
          </a:bodyPr>
          <a:lstStyle/>
          <a:p>
            <a:r>
              <a:rPr lang="en-US" dirty="0"/>
              <a:t>The geospatial visualization shows the variation of average departure delay time with different states.</a:t>
            </a:r>
          </a:p>
          <a:p>
            <a:r>
              <a:rPr lang="en-US" dirty="0"/>
              <a:t>There is an optional metric of average arrival delay to check its variation per state.</a:t>
            </a:r>
          </a:p>
          <a:p>
            <a:r>
              <a:rPr lang="en-US" dirty="0"/>
              <a:t>We can see that the most delays were in the state of Illinois and Vermont.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B7DF70-0A31-4A61-9C8B-3333776A1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90413" y="2012810"/>
            <a:ext cx="3668069" cy="345353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926867-8D58-4875-8B76-E87E5BE82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6663C-0F32-4FB9-B549-C2757F49F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168157E4-74EA-934E-B507-3C49A2B0B1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77" r="19657" b="-1"/>
          <a:stretch/>
        </p:blipFill>
        <p:spPr>
          <a:xfrm>
            <a:off x="7554139" y="2174242"/>
            <a:ext cx="3336989" cy="3124351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92B8B397-B44F-4041-9815-89F199CC07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8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847"/>
    </mc:Choice>
    <mc:Fallback>
      <p:transition spd="slow" advTm="518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D70D-D903-9043-ADE5-7F5CF118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Delay analysis by city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7947CF-F098-4D31-B0E8-0D0C286F7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 dirty="0"/>
              <a:t>The scatter plot shows relation between departure delay and arrival delay for different cities.</a:t>
            </a:r>
          </a:p>
          <a:p>
            <a:r>
              <a:rPr lang="en-US" dirty="0"/>
              <a:t>We can see a linear relation between the delay in departures and arrivals at different airports.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A456772-B876-B942-9AD3-EB0FDC6874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43" r="3" b="741"/>
          <a:stretch/>
        </p:blipFill>
        <p:spPr>
          <a:xfrm>
            <a:off x="6277257" y="2174242"/>
            <a:ext cx="4613872" cy="3124351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B73806D1-C2F2-8D47-9C6B-13B6EAF4E0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11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488"/>
    </mc:Choice>
    <mc:Fallback>
      <p:transition spd="slow" advTm="494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FDF2-8407-9345-95E8-D878C981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Total delay per carrier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7AAD7C8-396B-4F9B-92BF-4FACABB26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 dirty="0"/>
              <a:t>This bar chart shows the average departure delay and average arrival delay in minutes for the top 10 carriers.</a:t>
            </a:r>
          </a:p>
          <a:p>
            <a:r>
              <a:rPr lang="en-US" dirty="0"/>
              <a:t>We can learn that most carriers cannot make up time once delayed at departure.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47501EC-462F-3045-9279-8CA25DB49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57" r="3" b="12028"/>
          <a:stretch/>
        </p:blipFill>
        <p:spPr>
          <a:xfrm>
            <a:off x="6277257" y="2174242"/>
            <a:ext cx="4613872" cy="3124351"/>
          </a:xfrm>
          <a:prstGeom prst="rect">
            <a:avLst/>
          </a:prstGeom>
        </p:spPr>
      </p:pic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00AB270E-86EC-224C-9EDA-C35FE57525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1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773"/>
    </mc:Choice>
    <mc:Fallback>
      <p:transition spd="slow" advTm="757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C2C7-923E-0248-B657-D8896B0D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Causes of delay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A10E9435-67D2-4483-A1A9-02925B6C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 dirty="0"/>
              <a:t>Following visualization gives information about the various causes of delay and their day-to-day variation.</a:t>
            </a:r>
          </a:p>
          <a:p>
            <a:r>
              <a:rPr lang="en-US" dirty="0"/>
              <a:t>We can see that the major cause of delay on most days is Late Aircraft Delay.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BBED15AA-6C93-574A-A8FE-61287D982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257" y="2415697"/>
            <a:ext cx="4613872" cy="2641441"/>
          </a:xfrm>
          <a:prstGeom prst="rect">
            <a:avLst/>
          </a:prstGeom>
        </p:spPr>
      </p:pic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60BF13D6-6BCF-284F-9686-633EA385F3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392"/>
    </mc:Choice>
    <mc:Fallback>
      <p:transition spd="slow" advTm="53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576B-4571-654E-B27D-9B8A30CD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2C1C-1DEE-9C42-8A87-7AA61E904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to the dashboard : </a:t>
            </a:r>
            <a:r>
              <a:rPr lang="en-US" dirty="0">
                <a:hlinkClick r:id="rId4"/>
              </a:rPr>
              <a:t>https://datastudio.google.com/s/jvex2q9nAC8</a:t>
            </a:r>
            <a:endParaRPr lang="en-US" dirty="0"/>
          </a:p>
          <a:p>
            <a:endParaRPr lang="en-US" dirty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endParaRPr lang="en-US" dirty="0"/>
          </a:p>
          <a:p>
            <a:pPr marL="2743200" lvl="6" indent="0">
              <a:buNone/>
            </a:pPr>
            <a:r>
              <a:rPr lang="en-US" dirty="0"/>
              <a:t>	</a:t>
            </a:r>
            <a:r>
              <a:rPr lang="en-US" sz="2800" dirty="0"/>
              <a:t>Thank you!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C12B2D7-34C7-1D4F-8943-7373F73328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9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29"/>
    </mc:Choice>
    <mc:Fallback>
      <p:transition spd="slow" advTm="8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603</TotalTime>
  <Words>243</Words>
  <Application>Microsoft Macintosh PowerPoint</Application>
  <PresentationFormat>Widescreen</PresentationFormat>
  <Paragraphs>28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Airline Delay Analysis</vt:lpstr>
      <vt:lpstr>Airtime overview</vt:lpstr>
      <vt:lpstr>Delay Analysis by state</vt:lpstr>
      <vt:lpstr>Delay analysis by city</vt:lpstr>
      <vt:lpstr>Total delay per carrier</vt:lpstr>
      <vt:lpstr>Causes of delay</vt:lpstr>
      <vt:lpstr>Dashboard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Delay Analysis</dc:title>
  <dc:creator>Pranav Vinod</dc:creator>
  <cp:lastModifiedBy>Pranav Vinod</cp:lastModifiedBy>
  <cp:revision>12</cp:revision>
  <dcterms:created xsi:type="dcterms:W3CDTF">2022-01-31T17:22:54Z</dcterms:created>
  <dcterms:modified xsi:type="dcterms:W3CDTF">2022-02-01T03:26:12Z</dcterms:modified>
</cp:coreProperties>
</file>