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98"/>
  </p:normalViewPr>
  <p:slideViewPr>
    <p:cSldViewPr snapToGrid="0" snapToObjects="1">
      <p:cViewPr varScale="1">
        <p:scale>
          <a:sx n="83" d="100"/>
          <a:sy n="83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E56321-8198-AE4E-BC32-740CC366A4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091ED-50E0-AC47-8768-EB0276707F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42E90-C2C4-B148-9266-830BF526D365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BE5C5-3281-6A49-B4AC-9F2C7F5095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FDE40-B110-9745-88A3-D3B51EB2FA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F559B-BF06-6143-A84A-5ECA7750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494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E185A-14C7-F644-B761-B5053892D01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FD585-E52D-CE48-8612-4DB9AE84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808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1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3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0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F487-FE58-1441-8C86-B877A9798522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CE04-FF51-D04F-BA7B-520BAE8B19CC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4409-A0B0-4A4C-AFE0-1B39B7AEEDC4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33F8-115E-5F48-B6B3-BAEF5B028CC2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E696-C233-754E-AB30-A3A9D5C4E9CB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D9C1-211D-4E47-B81F-8CD4F09B33C3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9C6A-31AB-7E41-8E8E-364609CFE38D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485D-63D8-9540-B667-F0DBD8DFF42A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F19-E1FD-7B4E-9466-46F111313739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A83F-4477-0746-AB99-0C0EFB027B01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92BA2D-B5E6-7648-8BBD-6D4097553CAC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2916-65E7-C748-B067-5961B796C823}" type="datetime1">
              <a:rPr lang="en-US" smtClean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hyperlink" Target="https://www.zdnet.com/article/data-analytics-machine-learning-and-ai-in-healthcare-in-2021/" TargetMode="External"/><Relationship Id="rId5" Type="http://schemas.openxmlformats.org/officeDocument/2006/relationships/hyperlink" Target="https://www.forbes.com/sites/cognitiveworld/2019/07/16/the-fashion-industry-is-getting-more-intelligent-with-ai/?sh=20bfff013c74" TargetMode="External"/><Relationship Id="rId4" Type="http://schemas.openxmlformats.org/officeDocument/2006/relationships/hyperlink" Target="https://hechingerreport.org/from-admissions-to-teaching-to-grading-ai-is-infiltrating-higher-educ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0276-655D-E849-8E98-5DD8C1045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of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9261B-D7E0-2E48-B532-AC369457C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growth of Artificial Intelligence in multiple industries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E6D0B58-5E29-1343-9699-7463C02B54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4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71"/>
    </mc:Choice>
    <mc:Fallback>
      <p:transition spd="slow" advTm="90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2C7A-880E-C146-AD62-B2A4DC4C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Higher Education - in admissions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B9455-0F69-FD49-B9D9-4FCDEE99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7155973" cy="3239174"/>
          </a:xfrm>
        </p:spPr>
        <p:txBody>
          <a:bodyPr/>
          <a:lstStyle/>
          <a:p>
            <a:r>
              <a:rPr lang="en-US" dirty="0"/>
              <a:t>Used in the admission process, to analyze applications and make predictions on the performance of students if admitted.</a:t>
            </a:r>
          </a:p>
          <a:p>
            <a:r>
              <a:rPr lang="en-US" dirty="0"/>
              <a:t>Universities use software from companies like Kira Talent and Element451 to rate prospects of students based on their soft skills and interaction with the school’s website.</a:t>
            </a:r>
          </a:p>
          <a:p>
            <a:r>
              <a:rPr lang="en-US" dirty="0"/>
              <a:t>Found to be 20 times more predictive than just relying on demographics alone.</a:t>
            </a:r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65DA33E-A395-424A-B366-00774F228B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7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933"/>
    </mc:Choice>
    <mc:Fallback>
      <p:transition spd="slow" advTm="679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3389-23C8-A343-A2CE-EF096D24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35855"/>
          </a:xfrm>
        </p:spPr>
        <p:txBody>
          <a:bodyPr/>
          <a:lstStyle/>
          <a:p>
            <a:r>
              <a:rPr lang="en-US" dirty="0"/>
              <a:t>Ai in higher Education – in classrooms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8A3A-EF8E-DD47-9694-96CF0AC1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155973" cy="37632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classrooms,  AI has been used to check for plagiarism and grade students. Example: SNHU used AI not just to grade students but also teach them.</a:t>
            </a:r>
          </a:p>
          <a:p>
            <a:r>
              <a:rPr lang="en-US" dirty="0"/>
              <a:t>ElevateU, uses AI to analyze student data and personalizes lessons based on the need of each student.</a:t>
            </a:r>
          </a:p>
          <a:p>
            <a:r>
              <a:rPr lang="en-US" dirty="0"/>
              <a:t>The pandemic has increased demand for automation with an increasing number of classes being online and the load on teachers too huge to manage well.</a:t>
            </a:r>
          </a:p>
          <a:p>
            <a:r>
              <a:rPr lang="en-US" dirty="0"/>
              <a:t>But need to proceed with caution because these AI have inherent biases, that need to be checked frequently.</a:t>
            </a:r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FAF6174-5788-6C47-ADC6-9C12FB6C5A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31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357"/>
    </mc:Choice>
    <mc:Fallback>
      <p:transition spd="slow" advTm="65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9792-8004-DF44-84CD-9FB3AC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30949" cy="1024281"/>
          </a:xfrm>
        </p:spPr>
        <p:txBody>
          <a:bodyPr/>
          <a:lstStyle/>
          <a:p>
            <a:r>
              <a:rPr lang="en-US" dirty="0"/>
              <a:t>Ai in Fashion – manufacturing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2AA2-111B-3F49-9391-713742D87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155973" cy="3450613"/>
          </a:xfrm>
        </p:spPr>
        <p:txBody>
          <a:bodyPr/>
          <a:lstStyle/>
          <a:p>
            <a:r>
              <a:rPr lang="en-US" dirty="0"/>
              <a:t>AI has impacted the almost $3 trillion industry from top to bottom.</a:t>
            </a:r>
          </a:p>
          <a:p>
            <a:r>
              <a:rPr lang="en-US" dirty="0"/>
              <a:t>Machine Learning algorithms helps by identifying patterns and making predictions into fashion trends, purchase patterns and inventory-related guidance, hence reducing wastage and eliminating last minute purchase.</a:t>
            </a:r>
          </a:p>
          <a:p>
            <a:r>
              <a:rPr lang="en-US" dirty="0"/>
              <a:t>Computer vision technologies are being used to help streamline quality assurance processes.</a:t>
            </a:r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9A04D64-AC62-4141-B758-37459E0AD0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3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697"/>
    </mc:Choice>
    <mc:Fallback>
      <p:transition spd="slow" advTm="466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27E-2566-3242-819B-2DB8D11D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fashion –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D6AA-CD9B-424C-9604-0135D6F2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155973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Companies are increasingly leveraging conversational assistants through chatbots and voice assistant devices to gather data from customers about their desires, purchase patterns and suggesting related or add-on items.</a:t>
            </a:r>
          </a:p>
          <a:p>
            <a:r>
              <a:rPr lang="en-US" dirty="0"/>
              <a:t>This interaction between customer and intelligent assistant proves more satisfactory for customer and gets much more valuable information for the fashion brand.</a:t>
            </a:r>
          </a:p>
          <a:p>
            <a:r>
              <a:rPr lang="en-US" dirty="0"/>
              <a:t>AI-enabled shopping apps allow customers to click pictures of items they see and matches them to the same or similar style which is available in their inventory.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B581350F-0CB3-334C-A458-1B53EE81C66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9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394"/>
    </mc:Choice>
    <mc:Fallback>
      <p:transition spd="slow" advTm="393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32C7-4A67-4441-8377-53E7CD6C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Healthcare – Administrative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951F-C542-1642-874B-58C3E8808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155973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 survey of which technologies they wanted to implement by the end of 2021, almost 50% said data integration and 33% answered NLP, ML and BI.</a:t>
            </a:r>
          </a:p>
          <a:p>
            <a:r>
              <a:rPr lang="en-US" dirty="0"/>
              <a:t>Currently, all medical records are stored in an electronic format which is unstructured.</a:t>
            </a:r>
          </a:p>
          <a:p>
            <a:r>
              <a:rPr lang="en-US" dirty="0"/>
              <a:t>Takes a lot of time to answer even simple questions about patient data.</a:t>
            </a:r>
          </a:p>
          <a:p>
            <a:r>
              <a:rPr lang="en-US" dirty="0"/>
              <a:t>NLP, with its increasing accuracy would be able to answer these questions and become a game changer.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810BED0-808E-A346-A76D-561B1A396D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9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941"/>
    </mc:Choice>
    <mc:Fallback>
      <p:transition spd="slow" advTm="429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3A7E-4D83-9C44-9C42-D5F1DE65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10082053" cy="1012089"/>
          </a:xfrm>
        </p:spPr>
        <p:txBody>
          <a:bodyPr/>
          <a:lstStyle/>
          <a:p>
            <a:r>
              <a:rPr lang="en-US" dirty="0"/>
              <a:t>AI in Healthcare – Research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7E6F1-02F7-4340-A37C-6704BCC57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155973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Mature users of AI responded that about 43% of their AI applications were aimed at drug development over 21% of other users on average.</a:t>
            </a:r>
          </a:p>
          <a:p>
            <a:r>
              <a:rPr lang="en-US" dirty="0"/>
              <a:t>Earlier, it was the job of PhD’s to comb through papers and find correlations and drug combinations.</a:t>
            </a:r>
          </a:p>
          <a:p>
            <a:r>
              <a:rPr lang="en-US" dirty="0"/>
              <a:t>Now sophisticated algorithms can do the same job better than humans.</a:t>
            </a:r>
          </a:p>
          <a:p>
            <a:r>
              <a:rPr lang="en-US" dirty="0"/>
              <a:t>Software research alone can build knowledge graphs, explore side effects and effectiveness and can lead a drug to pre-phase one trials.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FF018D5-8EB2-8846-8A62-BD77CB8249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67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510"/>
    </mc:Choice>
    <mc:Fallback>
      <p:transition spd="slow" advTm="485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755E-ECE3-EC4B-91BC-DF62719E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36473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6E36-CE5D-A64B-ADE2-51019EC84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40992"/>
            <a:ext cx="9603275" cy="3625354"/>
          </a:xfrm>
        </p:spPr>
        <p:txBody>
          <a:bodyPr/>
          <a:lstStyle/>
          <a:p>
            <a:r>
              <a:rPr lang="en-US" dirty="0"/>
              <a:t>AI in education – </a:t>
            </a:r>
            <a:r>
              <a:rPr lang="en-US" dirty="0">
                <a:hlinkClick r:id="rId4"/>
              </a:rPr>
              <a:t>Link</a:t>
            </a:r>
            <a:endParaRPr lang="en-US" dirty="0"/>
          </a:p>
          <a:p>
            <a:r>
              <a:rPr lang="en-US" dirty="0"/>
              <a:t>AI in Fashion –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  <a:p>
            <a:r>
              <a:rPr lang="en-US" dirty="0"/>
              <a:t>AI in Healthcare –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  <a:p>
            <a:pPr marL="3200400" lvl="7" indent="0">
              <a:buNone/>
            </a:pPr>
            <a:endParaRPr lang="en-US" sz="4000" dirty="0"/>
          </a:p>
          <a:p>
            <a:pPr marL="3200400" lvl="7" indent="0">
              <a:buNone/>
            </a:pPr>
            <a:r>
              <a:rPr lang="en-US" sz="4000" dirty="0"/>
              <a:t>Thank You!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646B3B1B-2B3E-D24D-824D-05D71A2AE00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9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88"/>
    </mc:Choice>
    <mc:Fallback>
      <p:transition spd="slow" advTm="80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245</TotalTime>
  <Words>523</Words>
  <Application>Microsoft Macintosh PowerPoint</Application>
  <PresentationFormat>Widescreen</PresentationFormat>
  <Paragraphs>35</Paragraphs>
  <Slides>8</Slides>
  <Notes>4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Applications of AI</vt:lpstr>
      <vt:lpstr>AI in Higher Education - in admissions</vt:lpstr>
      <vt:lpstr>Ai in higher Education – in classrooms</vt:lpstr>
      <vt:lpstr>Ai in Fashion – manufacturing and design</vt:lpstr>
      <vt:lpstr>AI in fashion – marketing</vt:lpstr>
      <vt:lpstr>AI in Healthcare – Administrative work</vt:lpstr>
      <vt:lpstr>AI in Healthcare – Research and Development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AI</dc:title>
  <dc:creator>Pranav Vinod</dc:creator>
  <cp:lastModifiedBy>Pranav Vinod</cp:lastModifiedBy>
  <cp:revision>17</cp:revision>
  <dcterms:created xsi:type="dcterms:W3CDTF">2022-01-24T23:19:44Z</dcterms:created>
  <dcterms:modified xsi:type="dcterms:W3CDTF">2022-01-25T03:33:30Z</dcterms:modified>
</cp:coreProperties>
</file>