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7" r:id="rId7"/>
    <p:sldId id="262" r:id="rId8"/>
    <p:sldId id="266"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7EA24F-B38C-412C-B00C-BC1562B8D39B}" v="86" dt="2022-03-22T01:46:50.440"/>
    <p1510:client id="{BDADB86E-3057-4E57-B5C8-AC29CD0FDF9E}" v="595" dt="2022-03-22T01:34:04.991"/>
    <p1510:client id="{CEDF6153-0381-479F-970D-9B1428C30D0A}" v="591" dt="2022-03-22T00:22:00.0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7152"/>
  </p:normalViewPr>
  <p:slideViewPr>
    <p:cSldViewPr snapToGrid="0">
      <p:cViewPr varScale="1">
        <p:scale>
          <a:sx n="83" d="100"/>
          <a:sy n="83" d="100"/>
        </p:scale>
        <p:origin x="16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ha Amir" userId="214492a43c88ab03" providerId="Windows Live" clId="Web-{BDADB86E-3057-4E57-B5C8-AC29CD0FDF9E}"/>
    <pc:docChg chg="addSld delSld modSld sldOrd">
      <pc:chgData name="Taha Amir" userId="214492a43c88ab03" providerId="Windows Live" clId="Web-{BDADB86E-3057-4E57-B5C8-AC29CD0FDF9E}" dt="2022-03-22T01:34:04.991" v="588" actId="1076"/>
      <pc:docMkLst>
        <pc:docMk/>
      </pc:docMkLst>
      <pc:sldChg chg="modSp">
        <pc:chgData name="Taha Amir" userId="214492a43c88ab03" providerId="Windows Live" clId="Web-{BDADB86E-3057-4E57-B5C8-AC29CD0FDF9E}" dt="2022-03-21T20:47:02.695" v="53" actId="20577"/>
        <pc:sldMkLst>
          <pc:docMk/>
          <pc:sldMk cId="356326839" sldId="256"/>
        </pc:sldMkLst>
        <pc:spChg chg="mod">
          <ac:chgData name="Taha Amir" userId="214492a43c88ab03" providerId="Windows Live" clId="Web-{BDADB86E-3057-4E57-B5C8-AC29CD0FDF9E}" dt="2022-03-21T20:47:02.695" v="53" actId="20577"/>
          <ac:spMkLst>
            <pc:docMk/>
            <pc:sldMk cId="356326839" sldId="256"/>
            <ac:spMk id="2" creationId="{00000000-0000-0000-0000-000000000000}"/>
          </ac:spMkLst>
        </pc:spChg>
        <pc:spChg chg="mod">
          <ac:chgData name="Taha Amir" userId="214492a43c88ab03" providerId="Windows Live" clId="Web-{BDADB86E-3057-4E57-B5C8-AC29CD0FDF9E}" dt="2022-03-21T20:46:53.023" v="52" actId="20577"/>
          <ac:spMkLst>
            <pc:docMk/>
            <pc:sldMk cId="356326839" sldId="256"/>
            <ac:spMk id="3" creationId="{00000000-0000-0000-0000-000000000000}"/>
          </ac:spMkLst>
        </pc:spChg>
      </pc:sldChg>
      <pc:sldChg chg="modSp new">
        <pc:chgData name="Taha Amir" userId="214492a43c88ab03" providerId="Windows Live" clId="Web-{BDADB86E-3057-4E57-B5C8-AC29CD0FDF9E}" dt="2022-03-22T00:07:50.945" v="77" actId="20577"/>
        <pc:sldMkLst>
          <pc:docMk/>
          <pc:sldMk cId="2069370514" sldId="257"/>
        </pc:sldMkLst>
        <pc:spChg chg="mod">
          <ac:chgData name="Taha Amir" userId="214492a43c88ab03" providerId="Windows Live" clId="Web-{BDADB86E-3057-4E57-B5C8-AC29CD0FDF9E}" dt="2022-03-21T20:47:15.227" v="59" actId="20577"/>
          <ac:spMkLst>
            <pc:docMk/>
            <pc:sldMk cId="2069370514" sldId="257"/>
            <ac:spMk id="2" creationId="{B93CA70D-EA72-4CF5-B8AE-99DA2894A483}"/>
          </ac:spMkLst>
        </pc:spChg>
        <pc:spChg chg="mod">
          <ac:chgData name="Taha Amir" userId="214492a43c88ab03" providerId="Windows Live" clId="Web-{BDADB86E-3057-4E57-B5C8-AC29CD0FDF9E}" dt="2022-03-22T00:07:50.945" v="77" actId="20577"/>
          <ac:spMkLst>
            <pc:docMk/>
            <pc:sldMk cId="2069370514" sldId="257"/>
            <ac:spMk id="3" creationId="{A8C1B775-13AC-4324-94F4-DA0F1118662F}"/>
          </ac:spMkLst>
        </pc:spChg>
      </pc:sldChg>
      <pc:sldChg chg="modSp">
        <pc:chgData name="Taha Amir" userId="214492a43c88ab03" providerId="Windows Live" clId="Web-{BDADB86E-3057-4E57-B5C8-AC29CD0FDF9E}" dt="2022-03-22T00:24:42.119" v="187" actId="20577"/>
        <pc:sldMkLst>
          <pc:docMk/>
          <pc:sldMk cId="378914718" sldId="258"/>
        </pc:sldMkLst>
        <pc:spChg chg="mod">
          <ac:chgData name="Taha Amir" userId="214492a43c88ab03" providerId="Windows Live" clId="Web-{BDADB86E-3057-4E57-B5C8-AC29CD0FDF9E}" dt="2022-03-22T00:24:42.119" v="187" actId="20577"/>
          <ac:spMkLst>
            <pc:docMk/>
            <pc:sldMk cId="378914718" sldId="258"/>
            <ac:spMk id="3" creationId="{12AD17FD-7EDF-4331-BE78-2961C0FE1BE7}"/>
          </ac:spMkLst>
        </pc:spChg>
      </pc:sldChg>
      <pc:sldChg chg="add replId">
        <pc:chgData name="Taha Amir" userId="214492a43c88ab03" providerId="Windows Live" clId="Web-{BDADB86E-3057-4E57-B5C8-AC29CD0FDF9E}" dt="2022-03-22T00:05:19.018" v="60"/>
        <pc:sldMkLst>
          <pc:docMk/>
          <pc:sldMk cId="3158213272" sldId="258"/>
        </pc:sldMkLst>
      </pc:sldChg>
      <pc:sldChg chg="addSp delSp modSp">
        <pc:chgData name="Taha Amir" userId="214492a43c88ab03" providerId="Windows Live" clId="Web-{BDADB86E-3057-4E57-B5C8-AC29CD0FDF9E}" dt="2022-03-22T00:41:52.489" v="250" actId="1076"/>
        <pc:sldMkLst>
          <pc:docMk/>
          <pc:sldMk cId="1171883956" sldId="259"/>
        </pc:sldMkLst>
        <pc:spChg chg="del">
          <ac:chgData name="Taha Amir" userId="214492a43c88ab03" providerId="Windows Live" clId="Web-{BDADB86E-3057-4E57-B5C8-AC29CD0FDF9E}" dt="2022-03-22T00:35:50.318" v="188"/>
          <ac:spMkLst>
            <pc:docMk/>
            <pc:sldMk cId="1171883956" sldId="259"/>
            <ac:spMk id="3" creationId="{5E222F1E-3D1E-4E0B-AECD-83CCE1B302A5}"/>
          </ac:spMkLst>
        </pc:spChg>
        <pc:picChg chg="add mod ord">
          <ac:chgData name="Taha Amir" userId="214492a43c88ab03" providerId="Windows Live" clId="Web-{BDADB86E-3057-4E57-B5C8-AC29CD0FDF9E}" dt="2022-03-22T00:41:52.489" v="250" actId="1076"/>
          <ac:picMkLst>
            <pc:docMk/>
            <pc:sldMk cId="1171883956" sldId="259"/>
            <ac:picMk id="4" creationId="{778B6EE0-7AB8-4733-BD5E-4474ABCC9E94}"/>
          </ac:picMkLst>
        </pc:picChg>
        <pc:picChg chg="add mod">
          <ac:chgData name="Taha Amir" userId="214492a43c88ab03" providerId="Windows Live" clId="Web-{BDADB86E-3057-4E57-B5C8-AC29CD0FDF9E}" dt="2022-03-22T00:41:41.583" v="247" actId="14100"/>
          <ac:picMkLst>
            <pc:docMk/>
            <pc:sldMk cId="1171883956" sldId="259"/>
            <ac:picMk id="5" creationId="{F35979F5-8B79-4343-83FC-1061A19CB072}"/>
          </ac:picMkLst>
        </pc:picChg>
        <pc:picChg chg="add del mod">
          <ac:chgData name="Taha Amir" userId="214492a43c88ab03" providerId="Windows Live" clId="Web-{BDADB86E-3057-4E57-B5C8-AC29CD0FDF9E}" dt="2022-03-22T00:40:04.532" v="235"/>
          <ac:picMkLst>
            <pc:docMk/>
            <pc:sldMk cId="1171883956" sldId="259"/>
            <ac:picMk id="6" creationId="{4CE5605D-F8EB-48A9-8207-5BAAD405777C}"/>
          </ac:picMkLst>
        </pc:picChg>
        <pc:picChg chg="add mod">
          <ac:chgData name="Taha Amir" userId="214492a43c88ab03" providerId="Windows Live" clId="Web-{BDADB86E-3057-4E57-B5C8-AC29CD0FDF9E}" dt="2022-03-22T00:41:33.739" v="245" actId="14100"/>
          <ac:picMkLst>
            <pc:docMk/>
            <pc:sldMk cId="1171883956" sldId="259"/>
            <ac:picMk id="7" creationId="{95785E50-0841-4EBD-84A8-683F7F3CC4AF}"/>
          </ac:picMkLst>
        </pc:picChg>
      </pc:sldChg>
      <pc:sldChg chg="addSp delSp modSp">
        <pc:chgData name="Taha Amir" userId="214492a43c88ab03" providerId="Windows Live" clId="Web-{BDADB86E-3057-4E57-B5C8-AC29CD0FDF9E}" dt="2022-03-22T00:48:36.550" v="324" actId="1076"/>
        <pc:sldMkLst>
          <pc:docMk/>
          <pc:sldMk cId="3191091229" sldId="260"/>
        </pc:sldMkLst>
        <pc:spChg chg="mod">
          <ac:chgData name="Taha Amir" userId="214492a43c88ab03" providerId="Windows Live" clId="Web-{BDADB86E-3057-4E57-B5C8-AC29CD0FDF9E}" dt="2022-03-22T00:39:56.876" v="233" actId="20577"/>
          <ac:spMkLst>
            <pc:docMk/>
            <pc:sldMk cId="3191091229" sldId="260"/>
            <ac:spMk id="2" creationId="{85649BEA-28AF-4D60-A3CF-3B3DB30EBC00}"/>
          </ac:spMkLst>
        </pc:spChg>
        <pc:spChg chg="del">
          <ac:chgData name="Taha Amir" userId="214492a43c88ab03" providerId="Windows Live" clId="Web-{BDADB86E-3057-4E57-B5C8-AC29CD0FDF9E}" dt="2022-03-22T00:39:42.250" v="211"/>
          <ac:spMkLst>
            <pc:docMk/>
            <pc:sldMk cId="3191091229" sldId="260"/>
            <ac:spMk id="3" creationId="{E8431823-6E10-4674-927A-A0E9A65DA1AD}"/>
          </ac:spMkLst>
        </pc:spChg>
        <pc:picChg chg="add mod ord">
          <ac:chgData name="Taha Amir" userId="214492a43c88ab03" providerId="Windows Live" clId="Web-{BDADB86E-3057-4E57-B5C8-AC29CD0FDF9E}" dt="2022-03-22T00:46:19.202" v="310" actId="1076"/>
          <ac:picMkLst>
            <pc:docMk/>
            <pc:sldMk cId="3191091229" sldId="260"/>
            <ac:picMk id="4" creationId="{AAEAC417-5115-4510-A509-3976F7310692}"/>
          </ac:picMkLst>
        </pc:picChg>
        <pc:picChg chg="add mod">
          <ac:chgData name="Taha Amir" userId="214492a43c88ab03" providerId="Windows Live" clId="Web-{BDADB86E-3057-4E57-B5C8-AC29CD0FDF9E}" dt="2022-03-22T00:46:19.186" v="309" actId="1076"/>
          <ac:picMkLst>
            <pc:docMk/>
            <pc:sldMk cId="3191091229" sldId="260"/>
            <ac:picMk id="5" creationId="{8782AF29-5C2D-4C30-BD83-B75420685504}"/>
          </ac:picMkLst>
        </pc:picChg>
        <pc:picChg chg="add mod">
          <ac:chgData name="Taha Amir" userId="214492a43c88ab03" providerId="Windows Live" clId="Web-{BDADB86E-3057-4E57-B5C8-AC29CD0FDF9E}" dt="2022-03-22T00:46:55.437" v="314" actId="14100"/>
          <ac:picMkLst>
            <pc:docMk/>
            <pc:sldMk cId="3191091229" sldId="260"/>
            <ac:picMk id="6" creationId="{CA4130C9-95CF-49D5-833F-AAD0200BF9C9}"/>
          </ac:picMkLst>
        </pc:picChg>
        <pc:picChg chg="add mod modCrop">
          <ac:chgData name="Taha Amir" userId="214492a43c88ab03" providerId="Windows Live" clId="Web-{BDADB86E-3057-4E57-B5C8-AC29CD0FDF9E}" dt="2022-03-22T00:48:19.299" v="321" actId="14100"/>
          <ac:picMkLst>
            <pc:docMk/>
            <pc:sldMk cId="3191091229" sldId="260"/>
            <ac:picMk id="7" creationId="{677BDC66-A9CA-476C-A582-2297BFC1895E}"/>
          </ac:picMkLst>
        </pc:picChg>
        <pc:picChg chg="add mod modCrop">
          <ac:chgData name="Taha Amir" userId="214492a43c88ab03" providerId="Windows Live" clId="Web-{BDADB86E-3057-4E57-B5C8-AC29CD0FDF9E}" dt="2022-03-22T00:48:36.550" v="324" actId="1076"/>
          <ac:picMkLst>
            <pc:docMk/>
            <pc:sldMk cId="3191091229" sldId="260"/>
            <ac:picMk id="8" creationId="{6221A729-9C7A-4EA9-8D32-95C2A7646ED2}"/>
          </ac:picMkLst>
        </pc:picChg>
      </pc:sldChg>
      <pc:sldChg chg="del">
        <pc:chgData name="Taha Amir" userId="214492a43c88ab03" providerId="Windows Live" clId="Web-{BDADB86E-3057-4E57-B5C8-AC29CD0FDF9E}" dt="2022-03-22T01:26:37.124" v="327"/>
        <pc:sldMkLst>
          <pc:docMk/>
          <pc:sldMk cId="4058931535" sldId="261"/>
        </pc:sldMkLst>
      </pc:sldChg>
      <pc:sldChg chg="modSp">
        <pc:chgData name="Taha Amir" userId="214492a43c88ab03" providerId="Windows Live" clId="Web-{BDADB86E-3057-4E57-B5C8-AC29CD0FDF9E}" dt="2022-03-22T00:43:50.665" v="283" actId="20577"/>
        <pc:sldMkLst>
          <pc:docMk/>
          <pc:sldMk cId="3158213272" sldId="265"/>
        </pc:sldMkLst>
        <pc:spChg chg="mod">
          <ac:chgData name="Taha Amir" userId="214492a43c88ab03" providerId="Windows Live" clId="Web-{BDADB86E-3057-4E57-B5C8-AC29CD0FDF9E}" dt="2022-03-22T00:43:50.665" v="283" actId="20577"/>
          <ac:spMkLst>
            <pc:docMk/>
            <pc:sldMk cId="3158213272" sldId="265"/>
            <ac:spMk id="3" creationId="{A8C1B775-13AC-4324-94F4-DA0F1118662F}"/>
          </ac:spMkLst>
        </pc:spChg>
      </pc:sldChg>
      <pc:sldChg chg="delSp">
        <pc:chgData name="Taha Amir" userId="214492a43c88ab03" providerId="Windows Live" clId="Web-{BDADB86E-3057-4E57-B5C8-AC29CD0FDF9E}" dt="2022-03-22T00:44:10.744" v="285"/>
        <pc:sldMkLst>
          <pc:docMk/>
          <pc:sldMk cId="3236195442" sldId="266"/>
        </pc:sldMkLst>
        <pc:spChg chg="del">
          <ac:chgData name="Taha Amir" userId="214492a43c88ab03" providerId="Windows Live" clId="Web-{BDADB86E-3057-4E57-B5C8-AC29CD0FDF9E}" dt="2022-03-22T00:44:10.744" v="285"/>
          <ac:spMkLst>
            <pc:docMk/>
            <pc:sldMk cId="3236195442" sldId="266"/>
            <ac:spMk id="26" creationId="{33A01EE1-6E07-46DA-BD78-180789310CA3}"/>
          </ac:spMkLst>
        </pc:spChg>
        <pc:spChg chg="del">
          <ac:chgData name="Taha Amir" userId="214492a43c88ab03" providerId="Windows Live" clId="Web-{BDADB86E-3057-4E57-B5C8-AC29CD0FDF9E}" dt="2022-03-22T00:44:06.509" v="284"/>
          <ac:spMkLst>
            <pc:docMk/>
            <pc:sldMk cId="3236195442" sldId="266"/>
            <ac:spMk id="30" creationId="{39A982AA-7A19-4C80-9CD9-29B9D5306A69}"/>
          </ac:spMkLst>
        </pc:spChg>
      </pc:sldChg>
      <pc:sldChg chg="addSp delSp modSp add ord replId">
        <pc:chgData name="Taha Amir" userId="214492a43c88ab03" providerId="Windows Live" clId="Web-{BDADB86E-3057-4E57-B5C8-AC29CD0FDF9E}" dt="2022-03-22T01:34:04.991" v="588" actId="1076"/>
        <pc:sldMkLst>
          <pc:docMk/>
          <pc:sldMk cId="163610022" sldId="267"/>
        </pc:sldMkLst>
        <pc:spChg chg="mod">
          <ac:chgData name="Taha Amir" userId="214492a43c88ab03" providerId="Windows Live" clId="Web-{BDADB86E-3057-4E57-B5C8-AC29CD0FDF9E}" dt="2022-03-22T01:26:52.952" v="347" actId="20577"/>
          <ac:spMkLst>
            <pc:docMk/>
            <pc:sldMk cId="163610022" sldId="267"/>
            <ac:spMk id="2" creationId="{FC7143ED-7651-4C5D-89BA-775EBB53B0E3}"/>
          </ac:spMkLst>
        </pc:spChg>
        <pc:spChg chg="mod">
          <ac:chgData name="Taha Amir" userId="214492a43c88ab03" providerId="Windows Live" clId="Web-{BDADB86E-3057-4E57-B5C8-AC29CD0FDF9E}" dt="2022-03-22T01:33:22.599" v="583" actId="14100"/>
          <ac:spMkLst>
            <pc:docMk/>
            <pc:sldMk cId="163610022" sldId="267"/>
            <ac:spMk id="9" creationId="{278D8A7A-0FFE-A1C0-02D0-E7294FC89714}"/>
          </ac:spMkLst>
        </pc:spChg>
        <pc:picChg chg="add mod">
          <ac:chgData name="Taha Amir" userId="214492a43c88ab03" providerId="Windows Live" clId="Web-{BDADB86E-3057-4E57-B5C8-AC29CD0FDF9E}" dt="2022-03-22T01:31:47.207" v="576" actId="14100"/>
          <ac:picMkLst>
            <pc:docMk/>
            <pc:sldMk cId="163610022" sldId="267"/>
            <ac:picMk id="3" creationId="{CDB74941-D009-4180-A384-740E1FF4B88F}"/>
          </ac:picMkLst>
        </pc:picChg>
        <pc:picChg chg="del">
          <ac:chgData name="Taha Amir" userId="214492a43c88ab03" providerId="Windows Live" clId="Web-{BDADB86E-3057-4E57-B5C8-AC29CD0FDF9E}" dt="2022-03-22T01:26:56.968" v="349"/>
          <ac:picMkLst>
            <pc:docMk/>
            <pc:sldMk cId="163610022" sldId="267"/>
            <ac:picMk id="4" creationId="{FBF82E0C-D130-4659-B387-378A0F8E1C4D}"/>
          </ac:picMkLst>
        </pc:picChg>
        <pc:picChg chg="add mod">
          <ac:chgData name="Taha Amir" userId="214492a43c88ab03" providerId="Windows Live" clId="Web-{BDADB86E-3057-4E57-B5C8-AC29CD0FDF9E}" dt="2022-03-22T01:32:10.708" v="579" actId="1076"/>
          <ac:picMkLst>
            <pc:docMk/>
            <pc:sldMk cId="163610022" sldId="267"/>
            <ac:picMk id="5" creationId="{E2B1BB45-4D00-402D-ACA5-446CF7D4464C}"/>
          </ac:picMkLst>
        </pc:picChg>
        <pc:picChg chg="del">
          <ac:chgData name="Taha Amir" userId="214492a43c88ab03" providerId="Windows Live" clId="Web-{BDADB86E-3057-4E57-B5C8-AC29CD0FDF9E}" dt="2022-03-22T01:26:55.936" v="348"/>
          <ac:picMkLst>
            <pc:docMk/>
            <pc:sldMk cId="163610022" sldId="267"/>
            <ac:picMk id="6" creationId="{C67311E1-8505-4775-9EE7-4A9084578B47}"/>
          </ac:picMkLst>
        </pc:picChg>
        <pc:picChg chg="del">
          <ac:chgData name="Taha Amir" userId="214492a43c88ab03" providerId="Windows Live" clId="Web-{BDADB86E-3057-4E57-B5C8-AC29CD0FDF9E}" dt="2022-03-22T01:26:57.421" v="350"/>
          <ac:picMkLst>
            <pc:docMk/>
            <pc:sldMk cId="163610022" sldId="267"/>
            <ac:picMk id="7" creationId="{959400AB-F720-4B43-B38A-60A9A8713689}"/>
          </ac:picMkLst>
        </pc:picChg>
        <pc:picChg chg="add mod">
          <ac:chgData name="Taha Amir" userId="214492a43c88ab03" providerId="Windows Live" clId="Web-{BDADB86E-3057-4E57-B5C8-AC29CD0FDF9E}" dt="2022-03-22T01:34:04.991" v="588" actId="1076"/>
          <ac:picMkLst>
            <pc:docMk/>
            <pc:sldMk cId="163610022" sldId="267"/>
            <ac:picMk id="8" creationId="{83439972-8D97-4A0E-B40A-9052C6A5017E}"/>
          </ac:picMkLst>
        </pc:picChg>
      </pc:sldChg>
    </pc:docChg>
  </pc:docChgLst>
  <pc:docChgLst>
    <pc:chgData name="Guest User" providerId="Windows Live" clId="Web-{6B7EA24F-B38C-412C-B00C-BC1562B8D39B}"/>
    <pc:docChg chg="modSld">
      <pc:chgData name="Guest User" userId="" providerId="Windows Live" clId="Web-{6B7EA24F-B38C-412C-B00C-BC1562B8D39B}" dt="2022-03-22T01:46:50.440" v="48" actId="1076"/>
      <pc:docMkLst>
        <pc:docMk/>
      </pc:docMkLst>
      <pc:sldChg chg="addSp delSp modSp">
        <pc:chgData name="Guest User" userId="" providerId="Windows Live" clId="Web-{6B7EA24F-B38C-412C-B00C-BC1562B8D39B}" dt="2022-03-22T01:46:50.440" v="48" actId="1076"/>
        <pc:sldMkLst>
          <pc:docMk/>
          <pc:sldMk cId="3236195442" sldId="266"/>
        </pc:sldMkLst>
        <pc:spChg chg="add mod">
          <ac:chgData name="Guest User" userId="" providerId="Windows Live" clId="Web-{6B7EA24F-B38C-412C-B00C-BC1562B8D39B}" dt="2022-03-22T01:46:44.956" v="47" actId="20577"/>
          <ac:spMkLst>
            <pc:docMk/>
            <pc:sldMk cId="3236195442" sldId="266"/>
            <ac:spMk id="4" creationId="{6C68DC55-96DF-41F7-9394-9287DB79C1CF}"/>
          </ac:spMkLst>
        </pc:spChg>
        <pc:graphicFrameChg chg="mod">
          <ac:chgData name="Guest User" userId="" providerId="Windows Live" clId="Web-{6B7EA24F-B38C-412C-B00C-BC1562B8D39B}" dt="2022-03-22T01:46:50.440" v="48" actId="1076"/>
          <ac:graphicFrameMkLst>
            <pc:docMk/>
            <pc:sldMk cId="3236195442" sldId="266"/>
            <ac:graphicFrameMk id="28" creationId="{9C036350-DBAC-4F88-BAF5-19C538B22E52}"/>
          </ac:graphicFrameMkLst>
        </pc:graphicFrameChg>
        <pc:picChg chg="add mod">
          <ac:chgData name="Guest User" userId="" providerId="Windows Live" clId="Web-{6B7EA24F-B38C-412C-B00C-BC1562B8D39B}" dt="2022-03-22T01:46:11.643" v="5" actId="1076"/>
          <ac:picMkLst>
            <pc:docMk/>
            <pc:sldMk cId="3236195442" sldId="266"/>
            <ac:picMk id="3" creationId="{D434F892-8CE8-4E0A-B40F-6B24DBDDD2E2}"/>
          </ac:picMkLst>
        </pc:picChg>
        <pc:picChg chg="del">
          <ac:chgData name="Guest User" userId="" providerId="Windows Live" clId="Web-{6B7EA24F-B38C-412C-B00C-BC1562B8D39B}" dt="2022-03-22T01:45:53.877" v="1"/>
          <ac:picMkLst>
            <pc:docMk/>
            <pc:sldMk cId="3236195442" sldId="266"/>
            <ac:picMk id="8" creationId="{6D9E3624-CF41-4ED3-B7F1-D11B9CA10611}"/>
          </ac:picMkLst>
        </pc:picChg>
      </pc:sldChg>
    </pc:docChg>
  </pc:docChgLst>
  <pc:docChgLst>
    <pc:chgData name="Guest User" providerId="Windows Live" clId="Web-{CEDF6153-0381-479F-970D-9B1428C30D0A}"/>
    <pc:docChg chg="addSld delSld modSld">
      <pc:chgData name="Guest User" userId="" providerId="Windows Live" clId="Web-{CEDF6153-0381-479F-970D-9B1428C30D0A}" dt="2022-03-22T00:22:00.017" v="513" actId="20577"/>
      <pc:docMkLst>
        <pc:docMk/>
      </pc:docMkLst>
      <pc:sldChg chg="modSp new">
        <pc:chgData name="Guest User" userId="" providerId="Windows Live" clId="Web-{CEDF6153-0381-479F-970D-9B1428C30D0A}" dt="2022-03-21T23:16:09.844" v="7" actId="20577"/>
        <pc:sldMkLst>
          <pc:docMk/>
          <pc:sldMk cId="378914718" sldId="258"/>
        </pc:sldMkLst>
        <pc:spChg chg="mod">
          <ac:chgData name="Guest User" userId="" providerId="Windows Live" clId="Web-{CEDF6153-0381-479F-970D-9B1428C30D0A}" dt="2022-03-21T23:16:09.844" v="7" actId="20577"/>
          <ac:spMkLst>
            <pc:docMk/>
            <pc:sldMk cId="378914718" sldId="258"/>
            <ac:spMk id="2" creationId="{9A8987D8-39D9-4F2E-948A-886E4F3B5197}"/>
          </ac:spMkLst>
        </pc:spChg>
      </pc:sldChg>
      <pc:sldChg chg="modSp new">
        <pc:chgData name="Guest User" userId="" providerId="Windows Live" clId="Web-{CEDF6153-0381-479F-970D-9B1428C30D0A}" dt="2022-03-21T23:16:15.297" v="11" actId="20577"/>
        <pc:sldMkLst>
          <pc:docMk/>
          <pc:sldMk cId="1171883956" sldId="259"/>
        </pc:sldMkLst>
        <pc:spChg chg="mod">
          <ac:chgData name="Guest User" userId="" providerId="Windows Live" clId="Web-{CEDF6153-0381-479F-970D-9B1428C30D0A}" dt="2022-03-21T23:16:15.297" v="11" actId="20577"/>
          <ac:spMkLst>
            <pc:docMk/>
            <pc:sldMk cId="1171883956" sldId="259"/>
            <ac:spMk id="2" creationId="{2602A469-9A2F-4A3A-8F06-95B584FCBA36}"/>
          </ac:spMkLst>
        </pc:spChg>
      </pc:sldChg>
      <pc:sldChg chg="new">
        <pc:chgData name="Guest User" userId="" providerId="Windows Live" clId="Web-{CEDF6153-0381-479F-970D-9B1428C30D0A}" dt="2022-03-21T23:15:58.844" v="2"/>
        <pc:sldMkLst>
          <pc:docMk/>
          <pc:sldMk cId="3191091229" sldId="260"/>
        </pc:sldMkLst>
      </pc:sldChg>
      <pc:sldChg chg="modSp new">
        <pc:chgData name="Guest User" userId="" providerId="Windows Live" clId="Web-{CEDF6153-0381-479F-970D-9B1428C30D0A}" dt="2022-03-21T23:16:34.173" v="17" actId="20577"/>
        <pc:sldMkLst>
          <pc:docMk/>
          <pc:sldMk cId="4058931535" sldId="261"/>
        </pc:sldMkLst>
        <pc:spChg chg="mod">
          <ac:chgData name="Guest User" userId="" providerId="Windows Live" clId="Web-{CEDF6153-0381-479F-970D-9B1428C30D0A}" dt="2022-03-21T23:16:34.173" v="17" actId="20577"/>
          <ac:spMkLst>
            <pc:docMk/>
            <pc:sldMk cId="4058931535" sldId="261"/>
            <ac:spMk id="2" creationId="{32A50252-C856-4217-BF94-D5F55D1C2D71}"/>
          </ac:spMkLst>
        </pc:spChg>
      </pc:sldChg>
      <pc:sldChg chg="addSp delSp modSp new mod setBg setClrOvrMap">
        <pc:chgData name="Guest User" userId="" providerId="Windows Live" clId="Web-{CEDF6153-0381-479F-970D-9B1428C30D0A}" dt="2022-03-22T00:05:38.183" v="180" actId="20577"/>
        <pc:sldMkLst>
          <pc:docMk/>
          <pc:sldMk cId="2842267458" sldId="262"/>
        </pc:sldMkLst>
        <pc:spChg chg="mod">
          <ac:chgData name="Guest User" userId="" providerId="Windows Live" clId="Web-{CEDF6153-0381-479F-970D-9B1428C30D0A}" dt="2022-03-22T00:01:43.974" v="46"/>
          <ac:spMkLst>
            <pc:docMk/>
            <pc:sldMk cId="2842267458" sldId="262"/>
            <ac:spMk id="2" creationId="{FC7143ED-7651-4C5D-89BA-775EBB53B0E3}"/>
          </ac:spMkLst>
        </pc:spChg>
        <pc:spChg chg="del">
          <ac:chgData name="Guest User" userId="" providerId="Windows Live" clId="Web-{CEDF6153-0381-479F-970D-9B1428C30D0A}" dt="2022-03-22T00:00:24.504" v="39"/>
          <ac:spMkLst>
            <pc:docMk/>
            <pc:sldMk cId="2842267458" sldId="262"/>
            <ac:spMk id="3" creationId="{434035D4-B62C-4B3B-BE91-994CDC5DAE69}"/>
          </ac:spMkLst>
        </pc:spChg>
        <pc:spChg chg="add del">
          <ac:chgData name="Guest User" userId="" providerId="Windows Live" clId="Web-{CEDF6153-0381-479F-970D-9B1428C30D0A}" dt="2022-03-22T00:00:50.832" v="41"/>
          <ac:spMkLst>
            <pc:docMk/>
            <pc:sldMk cId="2842267458" sldId="262"/>
            <ac:spMk id="5" creationId="{F68E599E-883A-4A28-97ED-81779770CE91}"/>
          </ac:spMkLst>
        </pc:spChg>
        <pc:spChg chg="add del">
          <ac:chgData name="Guest User" userId="" providerId="Windows Live" clId="Web-{CEDF6153-0381-479F-970D-9B1428C30D0A}" dt="2022-03-22T00:01:53.130" v="48"/>
          <ac:spMkLst>
            <pc:docMk/>
            <pc:sldMk cId="2842267458" sldId="262"/>
            <ac:spMk id="8" creationId="{CAA67580-F57E-4343-8BD3-2CCB054803DF}"/>
          </ac:spMkLst>
        </pc:spChg>
        <pc:spChg chg="add mod ord">
          <ac:chgData name="Guest User" userId="" providerId="Windows Live" clId="Web-{CEDF6153-0381-479F-970D-9B1428C30D0A}" dt="2022-03-22T00:05:38.183" v="180" actId="20577"/>
          <ac:spMkLst>
            <pc:docMk/>
            <pc:sldMk cId="2842267458" sldId="262"/>
            <ac:spMk id="9" creationId="{278D8A7A-0FFE-A1C0-02D0-E7294FC89714}"/>
          </ac:spMkLst>
        </pc:spChg>
        <pc:spChg chg="add del mod">
          <ac:chgData name="Guest User" userId="" providerId="Windows Live" clId="Web-{CEDF6153-0381-479F-970D-9B1428C30D0A}" dt="2022-03-22T00:02:58.054" v="82"/>
          <ac:spMkLst>
            <pc:docMk/>
            <pc:sldMk cId="2842267458" sldId="262"/>
            <ac:spMk id="10" creationId="{0A744FD3-1C14-4268-863F-1D4B066A9208}"/>
          </ac:spMkLst>
        </pc:spChg>
        <pc:spChg chg="add del">
          <ac:chgData name="Guest User" userId="" providerId="Windows Live" clId="Web-{CEDF6153-0381-479F-970D-9B1428C30D0A}" dt="2022-03-22T00:01:02.411" v="43"/>
          <ac:spMkLst>
            <pc:docMk/>
            <pc:sldMk cId="2842267458" sldId="262"/>
            <ac:spMk id="12" creationId="{D1DE3271-DD99-4DEF-AF9F-84397884C8EF}"/>
          </ac:spMkLst>
        </pc:spChg>
        <pc:spChg chg="add del">
          <ac:chgData name="Guest User" userId="" providerId="Windows Live" clId="Web-{CEDF6153-0381-479F-970D-9B1428C30D0A}" dt="2022-03-22T00:01:02.411" v="43"/>
          <ac:spMkLst>
            <pc:docMk/>
            <pc:sldMk cId="2842267458" sldId="262"/>
            <ac:spMk id="14" creationId="{E06A31CE-F9B6-4BA2-8685-60F3524D07DA}"/>
          </ac:spMkLst>
        </pc:spChg>
        <pc:spChg chg="add del">
          <ac:chgData name="Guest User" userId="" providerId="Windows Live" clId="Web-{CEDF6153-0381-479F-970D-9B1428C30D0A}" dt="2022-03-22T00:01:02.411" v="43"/>
          <ac:spMkLst>
            <pc:docMk/>
            <pc:sldMk cId="2842267458" sldId="262"/>
            <ac:spMk id="16" creationId="{8ADF14A3-1454-4B74-8B4A-CB197D7A797F}"/>
          </ac:spMkLst>
        </pc:spChg>
        <pc:spChg chg="add del">
          <ac:chgData name="Guest User" userId="" providerId="Windows Live" clId="Web-{CEDF6153-0381-479F-970D-9B1428C30D0A}" dt="2022-03-22T00:01:02.411" v="43"/>
          <ac:spMkLst>
            <pc:docMk/>
            <pc:sldMk cId="2842267458" sldId="262"/>
            <ac:spMk id="18" creationId="{EC19D556-0251-4E87-AE24-890965BAD5D9}"/>
          </ac:spMkLst>
        </pc:spChg>
        <pc:spChg chg="add del">
          <ac:chgData name="Guest User" userId="" providerId="Windows Live" clId="Web-{CEDF6153-0381-479F-970D-9B1428C30D0A}" dt="2022-03-22T00:01:02.411" v="43"/>
          <ac:spMkLst>
            <pc:docMk/>
            <pc:sldMk cId="2842267458" sldId="262"/>
            <ac:spMk id="20" creationId="{CBC3C8C6-98E2-45EF-AEFC-30C0DBA0E958}"/>
          </ac:spMkLst>
        </pc:spChg>
        <pc:spChg chg="add del">
          <ac:chgData name="Guest User" userId="" providerId="Windows Live" clId="Web-{CEDF6153-0381-479F-970D-9B1428C30D0A}" dt="2022-03-22T00:01:43.974" v="46"/>
          <ac:spMkLst>
            <pc:docMk/>
            <pc:sldMk cId="2842267458" sldId="262"/>
            <ac:spMk id="29" creationId="{B8144315-1C5A-4185-A952-25D98D303D46}"/>
          </ac:spMkLst>
        </pc:spChg>
        <pc:spChg chg="add del">
          <ac:chgData name="Guest User" userId="" providerId="Windows Live" clId="Web-{CEDF6153-0381-479F-970D-9B1428C30D0A}" dt="2022-03-22T00:01:43.974" v="46"/>
          <ac:spMkLst>
            <pc:docMk/>
            <pc:sldMk cId="2842267458" sldId="262"/>
            <ac:spMk id="31" creationId="{2B109C5B-3B98-48EB-A942-8D11CEA374B6}"/>
          </ac:spMkLst>
        </pc:spChg>
        <pc:spChg chg="add del">
          <ac:chgData name="Guest User" userId="" providerId="Windows Live" clId="Web-{CEDF6153-0381-479F-970D-9B1428C30D0A}" dt="2022-03-22T00:01:43.974" v="46"/>
          <ac:spMkLst>
            <pc:docMk/>
            <pc:sldMk cId="2842267458" sldId="262"/>
            <ac:spMk id="33" creationId="{A9C389E4-003E-40C9-AC9E-ED821C16F525}"/>
          </ac:spMkLst>
        </pc:spChg>
        <pc:spChg chg="add del">
          <ac:chgData name="Guest User" userId="" providerId="Windows Live" clId="Web-{CEDF6153-0381-479F-970D-9B1428C30D0A}" dt="2022-03-22T00:01:43.974" v="46"/>
          <ac:spMkLst>
            <pc:docMk/>
            <pc:sldMk cId="2842267458" sldId="262"/>
            <ac:spMk id="35" creationId="{6C042684-2705-40BD-9104-A6B24CE1CA45}"/>
          </ac:spMkLst>
        </pc:spChg>
        <pc:spChg chg="add del">
          <ac:chgData name="Guest User" userId="" providerId="Windows Live" clId="Web-{CEDF6153-0381-479F-970D-9B1428C30D0A}" dt="2022-03-22T00:02:58.054" v="82"/>
          <ac:spMkLst>
            <pc:docMk/>
            <pc:sldMk cId="2842267458" sldId="262"/>
            <ac:spMk id="40" creationId="{B1F965E1-73FB-420B-8BCD-C599A0FB6E12}"/>
          </ac:spMkLst>
        </pc:spChg>
        <pc:spChg chg="add del">
          <ac:chgData name="Guest User" userId="" providerId="Windows Live" clId="Web-{CEDF6153-0381-479F-970D-9B1428C30D0A}" dt="2022-03-22T00:02:58.054" v="82"/>
          <ac:spMkLst>
            <pc:docMk/>
            <pc:sldMk cId="2842267458" sldId="262"/>
            <ac:spMk id="42" creationId="{36326522-6EA4-46FE-BA3A-D5EABEC4B9B6}"/>
          </ac:spMkLst>
        </pc:spChg>
        <pc:spChg chg="add del">
          <ac:chgData name="Guest User" userId="" providerId="Windows Live" clId="Web-{CEDF6153-0381-479F-970D-9B1428C30D0A}" dt="2022-03-22T00:02:58.054" v="82"/>
          <ac:spMkLst>
            <pc:docMk/>
            <pc:sldMk cId="2842267458" sldId="262"/>
            <ac:spMk id="44" creationId="{4484F3F9-15DA-4725-B203-AEA14754DDCE}"/>
          </ac:spMkLst>
        </pc:spChg>
        <pc:spChg chg="add del">
          <ac:chgData name="Guest User" userId="" providerId="Windows Live" clId="Web-{CEDF6153-0381-479F-970D-9B1428C30D0A}" dt="2022-03-22T00:02:58.054" v="82"/>
          <ac:spMkLst>
            <pc:docMk/>
            <pc:sldMk cId="2842267458" sldId="262"/>
            <ac:spMk id="46" creationId="{8B62F77A-9575-444F-8F01-36C4E3C2FE4E}"/>
          </ac:spMkLst>
        </pc:spChg>
        <pc:spChg chg="add del">
          <ac:chgData name="Guest User" userId="" providerId="Windows Live" clId="Web-{CEDF6153-0381-479F-970D-9B1428C30D0A}" dt="2022-03-22T00:02:58.054" v="82"/>
          <ac:spMkLst>
            <pc:docMk/>
            <pc:sldMk cId="2842267458" sldId="262"/>
            <ac:spMk id="48" creationId="{75897AF3-1FE0-4264-B4A9-2D874A1EBEAD}"/>
          </ac:spMkLst>
        </pc:spChg>
        <pc:spChg chg="add">
          <ac:chgData name="Guest User" userId="" providerId="Windows Live" clId="Web-{CEDF6153-0381-479F-970D-9B1428C30D0A}" dt="2022-03-22T00:02:58.054" v="82"/>
          <ac:spMkLst>
            <pc:docMk/>
            <pc:sldMk cId="2842267458" sldId="262"/>
            <ac:spMk id="53" creationId="{74335F11-74A2-4711-AC50-CBE41094929C}"/>
          </ac:spMkLst>
        </pc:spChg>
        <pc:spChg chg="add">
          <ac:chgData name="Guest User" userId="" providerId="Windows Live" clId="Web-{CEDF6153-0381-479F-970D-9B1428C30D0A}" dt="2022-03-22T00:02:58.054" v="82"/>
          <ac:spMkLst>
            <pc:docMk/>
            <pc:sldMk cId="2842267458" sldId="262"/>
            <ac:spMk id="55" creationId="{1CB9A032-7D2A-4CEC-8222-E350EEBFECD0}"/>
          </ac:spMkLst>
        </pc:spChg>
        <pc:spChg chg="add">
          <ac:chgData name="Guest User" userId="" providerId="Windows Live" clId="Web-{CEDF6153-0381-479F-970D-9B1428C30D0A}" dt="2022-03-22T00:02:58.054" v="82"/>
          <ac:spMkLst>
            <pc:docMk/>
            <pc:sldMk cId="2842267458" sldId="262"/>
            <ac:spMk id="57" creationId="{800D0616-B405-4CE3-8A73-14F11603EC8F}"/>
          </ac:spMkLst>
        </pc:spChg>
        <pc:spChg chg="add">
          <ac:chgData name="Guest User" userId="" providerId="Windows Live" clId="Web-{CEDF6153-0381-479F-970D-9B1428C30D0A}" dt="2022-03-22T00:02:58.054" v="82"/>
          <ac:spMkLst>
            <pc:docMk/>
            <pc:sldMk cId="2842267458" sldId="262"/>
            <ac:spMk id="59" creationId="{6E2FE09B-7419-43C3-85D2-C804F1BE30D8}"/>
          </ac:spMkLst>
        </pc:spChg>
        <pc:spChg chg="add">
          <ac:chgData name="Guest User" userId="" providerId="Windows Live" clId="Web-{CEDF6153-0381-479F-970D-9B1428C30D0A}" dt="2022-03-22T00:02:58.054" v="82"/>
          <ac:spMkLst>
            <pc:docMk/>
            <pc:sldMk cId="2842267458" sldId="262"/>
            <ac:spMk id="61" creationId="{BCDD2921-DE0D-4418-8566-F7F18DCB77A4}"/>
          </ac:spMkLst>
        </pc:spChg>
        <pc:grpChg chg="add del">
          <ac:chgData name="Guest User" userId="" providerId="Windows Live" clId="Web-{CEDF6153-0381-479F-970D-9B1428C30D0A}" dt="2022-03-22T00:01:43.974" v="46"/>
          <ac:grpSpMkLst>
            <pc:docMk/>
            <pc:sldMk cId="2842267458" sldId="262"/>
            <ac:grpSpMk id="25" creationId="{4091D54B-59AB-4A5E-8E9E-0421BD66D4FB}"/>
          </ac:grpSpMkLst>
        </pc:grpChg>
        <pc:picChg chg="add mod ord">
          <ac:chgData name="Guest User" userId="" providerId="Windows Live" clId="Web-{CEDF6153-0381-479F-970D-9B1428C30D0A}" dt="2022-03-22T00:02:58.054" v="82"/>
          <ac:picMkLst>
            <pc:docMk/>
            <pc:sldMk cId="2842267458" sldId="262"/>
            <ac:picMk id="4" creationId="{FBF82E0C-D130-4659-B387-378A0F8E1C4D}"/>
          </ac:picMkLst>
        </pc:picChg>
        <pc:picChg chg="add mod ord">
          <ac:chgData name="Guest User" userId="" providerId="Windows Live" clId="Web-{CEDF6153-0381-479F-970D-9B1428C30D0A}" dt="2022-03-22T00:02:58.054" v="82"/>
          <ac:picMkLst>
            <pc:docMk/>
            <pc:sldMk cId="2842267458" sldId="262"/>
            <ac:picMk id="6" creationId="{C67311E1-8505-4775-9EE7-4A9084578B47}"/>
          </ac:picMkLst>
        </pc:picChg>
        <pc:picChg chg="add mod ord">
          <ac:chgData name="Guest User" userId="" providerId="Windows Live" clId="Web-{CEDF6153-0381-479F-970D-9B1428C30D0A}" dt="2022-03-22T00:02:58.054" v="82"/>
          <ac:picMkLst>
            <pc:docMk/>
            <pc:sldMk cId="2842267458" sldId="262"/>
            <ac:picMk id="7" creationId="{959400AB-F720-4B43-B38A-60A9A8713689}"/>
          </ac:picMkLst>
        </pc:picChg>
      </pc:sldChg>
      <pc:sldChg chg="addSp delSp modSp new del">
        <pc:chgData name="Guest User" userId="" providerId="Windows Live" clId="Web-{CEDF6153-0381-479F-970D-9B1428C30D0A}" dt="2022-03-22T00:10:47.705" v="249"/>
        <pc:sldMkLst>
          <pc:docMk/>
          <pc:sldMk cId="891030047" sldId="263"/>
        </pc:sldMkLst>
        <pc:spChg chg="mod">
          <ac:chgData name="Guest User" userId="" providerId="Windows Live" clId="Web-{CEDF6153-0381-479F-970D-9B1428C30D0A}" dt="2022-03-21T23:17:01.439" v="33" actId="20577"/>
          <ac:spMkLst>
            <pc:docMk/>
            <pc:sldMk cId="891030047" sldId="263"/>
            <ac:spMk id="2" creationId="{D9E1D71A-E851-4470-B609-A8BE3D63EFA7}"/>
          </ac:spMkLst>
        </pc:spChg>
        <pc:spChg chg="del">
          <ac:chgData name="Guest User" userId="" providerId="Windows Live" clId="Web-{CEDF6153-0381-479F-970D-9B1428C30D0A}" dt="2022-03-22T00:06:13.246" v="181"/>
          <ac:spMkLst>
            <pc:docMk/>
            <pc:sldMk cId="891030047" sldId="263"/>
            <ac:spMk id="3" creationId="{27E4FACC-EF94-4EA0-9F08-28D685320B0B}"/>
          </ac:spMkLst>
        </pc:spChg>
        <pc:spChg chg="add del mod">
          <ac:chgData name="Guest User" userId="" providerId="Windows Live" clId="Web-{CEDF6153-0381-479F-970D-9B1428C30D0A}" dt="2022-03-22T00:06:26.543" v="183"/>
          <ac:spMkLst>
            <pc:docMk/>
            <pc:sldMk cId="891030047" sldId="263"/>
            <ac:spMk id="6" creationId="{491102F5-78F5-4148-ADB0-2964CD36256A}"/>
          </ac:spMkLst>
        </pc:spChg>
        <pc:spChg chg="add">
          <ac:chgData name="Guest User" userId="" providerId="Windows Live" clId="Web-{CEDF6153-0381-479F-970D-9B1428C30D0A}" dt="2022-03-22T00:06:51.294" v="184"/>
          <ac:spMkLst>
            <pc:docMk/>
            <pc:sldMk cId="891030047" sldId="263"/>
            <ac:spMk id="8" creationId="{57D1C511-3E32-4CE1-9073-A84619CCF52F}"/>
          </ac:spMkLst>
        </pc:spChg>
        <pc:graphicFrameChg chg="add mod modGraphic">
          <ac:chgData name="Guest User" userId="" providerId="Windows Live" clId="Web-{CEDF6153-0381-479F-970D-9B1428C30D0A}" dt="2022-03-22T00:10:38.439" v="247" actId="1076"/>
          <ac:graphicFrameMkLst>
            <pc:docMk/>
            <pc:sldMk cId="891030047" sldId="263"/>
            <ac:graphicFrameMk id="11" creationId="{C728A79E-20D5-48ED-91CC-EDED3617C6E4}"/>
          </ac:graphicFrameMkLst>
        </pc:graphicFrameChg>
        <pc:picChg chg="add del mod ord">
          <ac:chgData name="Guest User" userId="" providerId="Windows Live" clId="Web-{CEDF6153-0381-479F-970D-9B1428C30D0A}" dt="2022-03-22T00:06:21.996" v="182"/>
          <ac:picMkLst>
            <pc:docMk/>
            <pc:sldMk cId="891030047" sldId="263"/>
            <ac:picMk id="4" creationId="{6AE04531-E47B-471C-A2A4-B7C1D8EFA40D}"/>
          </ac:picMkLst>
        </pc:picChg>
        <pc:picChg chg="add mod ord">
          <ac:chgData name="Guest User" userId="" providerId="Windows Live" clId="Web-{CEDF6153-0381-479F-970D-9B1428C30D0A}" dt="2022-03-22T00:10:37.236" v="246" actId="1076"/>
          <ac:picMkLst>
            <pc:docMk/>
            <pc:sldMk cId="891030047" sldId="263"/>
            <ac:picMk id="7" creationId="{40E0169A-E4C6-4F1B-8AC5-7A3EE02ABE3D}"/>
          </ac:picMkLst>
        </pc:picChg>
        <pc:picChg chg="add mod">
          <ac:chgData name="Guest User" userId="" providerId="Windows Live" clId="Web-{CEDF6153-0381-479F-970D-9B1428C30D0A}" dt="2022-03-22T00:10:36.048" v="245" actId="1076"/>
          <ac:picMkLst>
            <pc:docMk/>
            <pc:sldMk cId="891030047" sldId="263"/>
            <ac:picMk id="9" creationId="{9EBCF730-DB74-457F-BCC9-3DAF6257C59C}"/>
          </ac:picMkLst>
        </pc:picChg>
      </pc:sldChg>
      <pc:sldChg chg="modSp new">
        <pc:chgData name="Guest User" userId="" providerId="Windows Live" clId="Web-{CEDF6153-0381-479F-970D-9B1428C30D0A}" dt="2022-03-22T00:17:26.464" v="383" actId="20577"/>
        <pc:sldMkLst>
          <pc:docMk/>
          <pc:sldMk cId="1369070196" sldId="264"/>
        </pc:sldMkLst>
        <pc:spChg chg="mod">
          <ac:chgData name="Guest User" userId="" providerId="Windows Live" clId="Web-{CEDF6153-0381-479F-970D-9B1428C30D0A}" dt="2022-03-21T23:17:12.752" v="38" actId="20577"/>
          <ac:spMkLst>
            <pc:docMk/>
            <pc:sldMk cId="1369070196" sldId="264"/>
            <ac:spMk id="2" creationId="{D4ACD994-3064-4216-8968-92DA5D92D9AC}"/>
          </ac:spMkLst>
        </pc:spChg>
        <pc:spChg chg="mod">
          <ac:chgData name="Guest User" userId="" providerId="Windows Live" clId="Web-{CEDF6153-0381-479F-970D-9B1428C30D0A}" dt="2022-03-22T00:17:26.464" v="383" actId="20577"/>
          <ac:spMkLst>
            <pc:docMk/>
            <pc:sldMk cId="1369070196" sldId="264"/>
            <ac:spMk id="3" creationId="{D1EBFA5C-20A0-4E61-8953-FA1E6E386AF1}"/>
          </ac:spMkLst>
        </pc:spChg>
      </pc:sldChg>
      <pc:sldChg chg="modSp">
        <pc:chgData name="Guest User" userId="" providerId="Windows Live" clId="Web-{CEDF6153-0381-479F-970D-9B1428C30D0A}" dt="2022-03-22T00:22:00.017" v="513" actId="20577"/>
        <pc:sldMkLst>
          <pc:docMk/>
          <pc:sldMk cId="3158213272" sldId="265"/>
        </pc:sldMkLst>
        <pc:spChg chg="mod">
          <ac:chgData name="Guest User" userId="" providerId="Windows Live" clId="Web-{CEDF6153-0381-479F-970D-9B1428C30D0A}" dt="2022-03-22T00:18:38.903" v="407" actId="20577"/>
          <ac:spMkLst>
            <pc:docMk/>
            <pc:sldMk cId="3158213272" sldId="265"/>
            <ac:spMk id="2" creationId="{B93CA70D-EA72-4CF5-B8AE-99DA2894A483}"/>
          </ac:spMkLst>
        </pc:spChg>
        <pc:spChg chg="mod">
          <ac:chgData name="Guest User" userId="" providerId="Windows Live" clId="Web-{CEDF6153-0381-479F-970D-9B1428C30D0A}" dt="2022-03-22T00:22:00.017" v="513" actId="20577"/>
          <ac:spMkLst>
            <pc:docMk/>
            <pc:sldMk cId="3158213272" sldId="265"/>
            <ac:spMk id="3" creationId="{A8C1B775-13AC-4324-94F4-DA0F1118662F}"/>
          </ac:spMkLst>
        </pc:spChg>
      </pc:sldChg>
      <pc:sldChg chg="addSp delSp modSp new mod setBg setClrOvrMap">
        <pc:chgData name="Guest User" userId="" providerId="Windows Live" clId="Web-{CEDF6153-0381-479F-970D-9B1428C30D0A}" dt="2022-03-22T00:15:26.414" v="324" actId="20577"/>
        <pc:sldMkLst>
          <pc:docMk/>
          <pc:sldMk cId="3236195442" sldId="266"/>
        </pc:sldMkLst>
        <pc:spChg chg="mod">
          <ac:chgData name="Guest User" userId="" providerId="Windows Live" clId="Web-{CEDF6153-0381-479F-970D-9B1428C30D0A}" dt="2022-03-22T00:13:15.568" v="288"/>
          <ac:spMkLst>
            <pc:docMk/>
            <pc:sldMk cId="3236195442" sldId="266"/>
            <ac:spMk id="2" creationId="{4433D672-06DE-4292-8726-0F64C3730F76}"/>
          </ac:spMkLst>
        </pc:spChg>
        <pc:spChg chg="add del">
          <ac:chgData name="Guest User" userId="" providerId="Windows Live" clId="Web-{CEDF6153-0381-479F-970D-9B1428C30D0A}" dt="2022-03-22T00:12:14.754" v="280"/>
          <ac:spMkLst>
            <pc:docMk/>
            <pc:sldMk cId="3236195442" sldId="266"/>
            <ac:spMk id="3" creationId="{A6F91530-E4C5-4AF8-9158-86830D783245}"/>
          </ac:spMkLst>
        </pc:spChg>
        <pc:spChg chg="add del">
          <ac:chgData name="Guest User" userId="" providerId="Windows Live" clId="Web-{CEDF6153-0381-479F-970D-9B1428C30D0A}" dt="2022-03-22T00:12:02.785" v="277"/>
          <ac:spMkLst>
            <pc:docMk/>
            <pc:sldMk cId="3236195442" sldId="266"/>
            <ac:spMk id="6" creationId="{FA053C22-D9D6-4D35-8894-92DBC0CBE19F}"/>
          </ac:spMkLst>
        </pc:spChg>
        <pc:spChg chg="add del">
          <ac:chgData name="Guest User" userId="" providerId="Windows Live" clId="Web-{CEDF6153-0381-479F-970D-9B1428C30D0A}" dt="2022-03-22T00:12:56.411" v="285"/>
          <ac:spMkLst>
            <pc:docMk/>
            <pc:sldMk cId="3236195442" sldId="266"/>
            <ac:spMk id="9" creationId="{6D1191A9-E126-4F1A-AF62-8ACE76A3B8C0}"/>
          </ac:spMkLst>
        </pc:spChg>
        <pc:spChg chg="add del">
          <ac:chgData name="Guest User" userId="" providerId="Windows Live" clId="Web-{CEDF6153-0381-479F-970D-9B1428C30D0A}" dt="2022-03-22T00:13:12.864" v="287"/>
          <ac:spMkLst>
            <pc:docMk/>
            <pc:sldMk cId="3236195442" sldId="266"/>
            <ac:spMk id="12" creationId="{079624E6-AD13-8F26-AC97-71C016516733}"/>
          </ac:spMkLst>
        </pc:spChg>
        <pc:spChg chg="add del">
          <ac:chgData name="Guest User" userId="" providerId="Windows Live" clId="Web-{CEDF6153-0381-479F-970D-9B1428C30D0A}" dt="2022-03-22T00:11:25.425" v="272"/>
          <ac:spMkLst>
            <pc:docMk/>
            <pc:sldMk cId="3236195442" sldId="266"/>
            <ac:spMk id="14" creationId="{B8144315-1C5A-4185-A952-25D98D303D46}"/>
          </ac:spMkLst>
        </pc:spChg>
        <pc:spChg chg="add del">
          <ac:chgData name="Guest User" userId="" providerId="Windows Live" clId="Web-{CEDF6153-0381-479F-970D-9B1428C30D0A}" dt="2022-03-22T00:13:15.568" v="288"/>
          <ac:spMkLst>
            <pc:docMk/>
            <pc:sldMk cId="3236195442" sldId="266"/>
            <ac:spMk id="15" creationId="{510C9632-BB6F-48EE-AB65-501878BA5DB6}"/>
          </ac:spMkLst>
        </pc:spChg>
        <pc:spChg chg="add del">
          <ac:chgData name="Guest User" userId="" providerId="Windows Live" clId="Web-{CEDF6153-0381-479F-970D-9B1428C30D0A}" dt="2022-03-22T00:13:15.568" v="288"/>
          <ac:spMkLst>
            <pc:docMk/>
            <pc:sldMk cId="3236195442" sldId="266"/>
            <ac:spMk id="17" creationId="{4EC8AAB6-953B-4D29-9967-3C44D06BB4E8}"/>
          </ac:spMkLst>
        </pc:spChg>
        <pc:spChg chg="add del">
          <ac:chgData name="Guest User" userId="" providerId="Windows Live" clId="Web-{CEDF6153-0381-479F-970D-9B1428C30D0A}" dt="2022-03-22T00:13:15.568" v="288"/>
          <ac:spMkLst>
            <pc:docMk/>
            <pc:sldMk cId="3236195442" sldId="266"/>
            <ac:spMk id="19" creationId="{C89ED458-2326-40DC-9C7B-1A717B6551AD}"/>
          </ac:spMkLst>
        </pc:spChg>
        <pc:spChg chg="add del">
          <ac:chgData name="Guest User" userId="" providerId="Windows Live" clId="Web-{CEDF6153-0381-479F-970D-9B1428C30D0A}" dt="2022-03-22T00:13:15.568" v="288"/>
          <ac:spMkLst>
            <pc:docMk/>
            <pc:sldMk cId="3236195442" sldId="266"/>
            <ac:spMk id="21" creationId="{6F9D1DE6-E368-4F07-85F9-D5B767477DDF}"/>
          </ac:spMkLst>
        </pc:spChg>
        <pc:spChg chg="add del">
          <ac:chgData name="Guest User" userId="" providerId="Windows Live" clId="Web-{CEDF6153-0381-479F-970D-9B1428C30D0A}" dt="2022-03-22T00:13:15.568" v="288"/>
          <ac:spMkLst>
            <pc:docMk/>
            <pc:sldMk cId="3236195442" sldId="266"/>
            <ac:spMk id="23" creationId="{F63B1F66-4ACE-4A01-8ADF-F175A9C358B2}"/>
          </ac:spMkLst>
        </pc:spChg>
        <pc:spChg chg="add del">
          <ac:chgData name="Guest User" userId="" providerId="Windows Live" clId="Web-{CEDF6153-0381-479F-970D-9B1428C30D0A}" dt="2022-03-22T00:13:15.568" v="288"/>
          <ac:spMkLst>
            <pc:docMk/>
            <pc:sldMk cId="3236195442" sldId="266"/>
            <ac:spMk id="25" creationId="{CF8448ED-9332-4A9B-8CAB-B1985E596E20}"/>
          </ac:spMkLst>
        </pc:spChg>
        <pc:spChg chg="add">
          <ac:chgData name="Guest User" userId="" providerId="Windows Live" clId="Web-{CEDF6153-0381-479F-970D-9B1428C30D0A}" dt="2022-03-22T00:13:40.302" v="291"/>
          <ac:spMkLst>
            <pc:docMk/>
            <pc:sldMk cId="3236195442" sldId="266"/>
            <ac:spMk id="26" creationId="{33A01EE1-6E07-46DA-BD78-180789310CA3}"/>
          </ac:spMkLst>
        </pc:spChg>
        <pc:spChg chg="add del">
          <ac:chgData name="Guest User" userId="" providerId="Windows Live" clId="Web-{CEDF6153-0381-479F-970D-9B1428C30D0A}" dt="2022-03-22T00:13:15.568" v="288"/>
          <ac:spMkLst>
            <pc:docMk/>
            <pc:sldMk cId="3236195442" sldId="266"/>
            <ac:spMk id="27" creationId="{ED3A2261-1C75-40FF-8CD6-18C5900C1C8D}"/>
          </ac:spMkLst>
        </pc:spChg>
        <pc:spChg chg="add mod">
          <ac:chgData name="Guest User" userId="" providerId="Windows Live" clId="Web-{CEDF6153-0381-479F-970D-9B1428C30D0A}" dt="2022-03-22T00:15:26.414" v="324" actId="20577"/>
          <ac:spMkLst>
            <pc:docMk/>
            <pc:sldMk cId="3236195442" sldId="266"/>
            <ac:spMk id="30" creationId="{39A982AA-7A19-4C80-9CD9-29B9D5306A69}"/>
          </ac:spMkLst>
        </pc:spChg>
        <pc:spChg chg="add del">
          <ac:chgData name="Guest User" userId="" providerId="Windows Live" clId="Web-{CEDF6153-0381-479F-970D-9B1428C30D0A}" dt="2022-03-22T00:13:29.708" v="289"/>
          <ac:spMkLst>
            <pc:docMk/>
            <pc:sldMk cId="3236195442" sldId="266"/>
            <ac:spMk id="31" creationId="{192B9727-D40D-E528-A503-D77BB925E31E}"/>
          </ac:spMkLst>
        </pc:spChg>
        <pc:spChg chg="add">
          <ac:chgData name="Guest User" userId="" providerId="Windows Live" clId="Web-{CEDF6153-0381-479F-970D-9B1428C30D0A}" dt="2022-03-22T00:13:15.568" v="288"/>
          <ac:spMkLst>
            <pc:docMk/>
            <pc:sldMk cId="3236195442" sldId="266"/>
            <ac:spMk id="34" creationId="{D1DE3271-DD99-4DEF-AF9F-84397884C8EF}"/>
          </ac:spMkLst>
        </pc:spChg>
        <pc:spChg chg="add">
          <ac:chgData name="Guest User" userId="" providerId="Windows Live" clId="Web-{CEDF6153-0381-479F-970D-9B1428C30D0A}" dt="2022-03-22T00:13:15.568" v="288"/>
          <ac:spMkLst>
            <pc:docMk/>
            <pc:sldMk cId="3236195442" sldId="266"/>
            <ac:spMk id="36" creationId="{E06A31CE-F9B6-4BA2-8685-60F3524D07DA}"/>
          </ac:spMkLst>
        </pc:spChg>
        <pc:spChg chg="add">
          <ac:chgData name="Guest User" userId="" providerId="Windows Live" clId="Web-{CEDF6153-0381-479F-970D-9B1428C30D0A}" dt="2022-03-22T00:13:15.568" v="288"/>
          <ac:spMkLst>
            <pc:docMk/>
            <pc:sldMk cId="3236195442" sldId="266"/>
            <ac:spMk id="38" creationId="{8ADF14A3-1454-4B74-8B4A-CB197D7A797F}"/>
          </ac:spMkLst>
        </pc:spChg>
        <pc:spChg chg="add">
          <ac:chgData name="Guest User" userId="" providerId="Windows Live" clId="Web-{CEDF6153-0381-479F-970D-9B1428C30D0A}" dt="2022-03-22T00:13:15.568" v="288"/>
          <ac:spMkLst>
            <pc:docMk/>
            <pc:sldMk cId="3236195442" sldId="266"/>
            <ac:spMk id="40" creationId="{EC19D556-0251-4E87-AE24-890965BAD5D9}"/>
          </ac:spMkLst>
        </pc:spChg>
        <pc:spChg chg="add">
          <ac:chgData name="Guest User" userId="" providerId="Windows Live" clId="Web-{CEDF6153-0381-479F-970D-9B1428C30D0A}" dt="2022-03-22T00:13:15.568" v="288"/>
          <ac:spMkLst>
            <pc:docMk/>
            <pc:sldMk cId="3236195442" sldId="266"/>
            <ac:spMk id="42" creationId="{CBC3C8C6-98E2-45EF-AEFC-30C0DBA0E958}"/>
          </ac:spMkLst>
        </pc:spChg>
        <pc:grpChg chg="add del">
          <ac:chgData name="Guest User" userId="" providerId="Windows Live" clId="Web-{CEDF6153-0381-479F-970D-9B1428C30D0A}" dt="2022-03-22T00:11:25.425" v="272"/>
          <ac:grpSpMkLst>
            <pc:docMk/>
            <pc:sldMk cId="3236195442" sldId="266"/>
            <ac:grpSpMk id="10" creationId="{4091D54B-59AB-4A5E-8E9E-0421BD66D4FB}"/>
          </ac:grpSpMkLst>
        </pc:grpChg>
        <pc:grpChg chg="add del">
          <ac:chgData name="Guest User" userId="" providerId="Windows Live" clId="Web-{CEDF6153-0381-479F-970D-9B1428C30D0A}" dt="2022-03-22T00:11:25.425" v="272"/>
          <ac:grpSpMkLst>
            <pc:docMk/>
            <pc:sldMk cId="3236195442" sldId="266"/>
            <ac:grpSpMk id="16" creationId="{25A657F0-42F3-40D3-BC75-7DA1F5C6A225}"/>
          </ac:grpSpMkLst>
        </pc:grpChg>
        <pc:graphicFrameChg chg="add del mod ord modGraphic">
          <ac:chgData name="Guest User" userId="" providerId="Windows Live" clId="Web-{CEDF6153-0381-479F-970D-9B1428C30D0A}" dt="2022-03-22T00:12:06.660" v="279"/>
          <ac:graphicFrameMkLst>
            <pc:docMk/>
            <pc:sldMk cId="3236195442" sldId="266"/>
            <ac:graphicFrameMk id="5" creationId="{70819564-727A-49E4-8E3C-2986105FCA61}"/>
          </ac:graphicFrameMkLst>
        </pc:graphicFrameChg>
        <pc:graphicFrameChg chg="add del mod ord modGraphic">
          <ac:chgData name="Guest User" userId="" providerId="Windows Live" clId="Web-{CEDF6153-0381-479F-970D-9B1428C30D0A}" dt="2022-03-22T00:15:00.054" v="322"/>
          <ac:graphicFrameMkLst>
            <pc:docMk/>
            <pc:sldMk cId="3236195442" sldId="266"/>
            <ac:graphicFrameMk id="24" creationId="{A91900D0-E173-474A-AB8B-047D52118C63}"/>
          </ac:graphicFrameMkLst>
        </pc:graphicFrameChg>
        <pc:graphicFrameChg chg="add mod modGraphic">
          <ac:chgData name="Guest User" userId="" providerId="Windows Live" clId="Web-{CEDF6153-0381-479F-970D-9B1428C30D0A}" dt="2022-03-22T00:15:10.945" v="323" actId="1076"/>
          <ac:graphicFrameMkLst>
            <pc:docMk/>
            <pc:sldMk cId="3236195442" sldId="266"/>
            <ac:graphicFrameMk id="28" creationId="{9C036350-DBAC-4F88-BAF5-19C538B22E52}"/>
          </ac:graphicFrameMkLst>
        </pc:graphicFrameChg>
        <pc:picChg chg="add del mod">
          <ac:chgData name="Guest User" userId="" providerId="Windows Live" clId="Web-{CEDF6153-0381-479F-970D-9B1428C30D0A}" dt="2022-03-22T00:11:58.956" v="276"/>
          <ac:picMkLst>
            <pc:docMk/>
            <pc:sldMk cId="3236195442" sldId="266"/>
            <ac:picMk id="7" creationId="{2B9826F2-66FA-4CF6-ADDB-2820AE61B981}"/>
          </ac:picMkLst>
        </pc:picChg>
        <pc:picChg chg="add mod ord">
          <ac:chgData name="Guest User" userId="" providerId="Windows Live" clId="Web-{CEDF6153-0381-479F-970D-9B1428C30D0A}" dt="2022-03-22T00:13:15.568" v="288"/>
          <ac:picMkLst>
            <pc:docMk/>
            <pc:sldMk cId="3236195442" sldId="266"/>
            <ac:picMk id="8" creationId="{6D9E3624-CF41-4ED3-B7F1-D11B9CA10611}"/>
          </ac:picMkLst>
        </pc:picChg>
        <pc:picChg chg="add del mod">
          <ac:chgData name="Guest User" userId="" providerId="Windows Live" clId="Web-{CEDF6153-0381-479F-970D-9B1428C30D0A}" dt="2022-03-22T00:12:52.817" v="284"/>
          <ac:picMkLst>
            <pc:docMk/>
            <pc:sldMk cId="3236195442" sldId="266"/>
            <ac:picMk id="13" creationId="{FA0F032E-B852-43B1-B2C6-17046FBCBFC6}"/>
          </ac:picMkLst>
        </pc:picChg>
        <pc:picChg chg="add mod ord">
          <ac:chgData name="Guest User" userId="" providerId="Windows Live" clId="Web-{CEDF6153-0381-479F-970D-9B1428C30D0A}" dt="2022-03-22T00:13:15.568" v="288"/>
          <ac:picMkLst>
            <pc:docMk/>
            <pc:sldMk cId="3236195442" sldId="266"/>
            <ac:picMk id="20" creationId="{925EF7FB-E03D-4F1E-8835-7D0C0A047D1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4C57F-78BC-9349-91FB-53AFC8A245C9}" type="datetimeFigureOut">
              <a:rPr lang="en-US" smtClean="0"/>
              <a:t>3/22/22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A92211-49D0-2E49-B267-19248CA69CEF}" type="slidenum">
              <a:rPr lang="en-US" smtClean="0"/>
              <a:t>‹#›</a:t>
            </a:fld>
            <a:endParaRPr lang="en-US"/>
          </a:p>
        </p:txBody>
      </p:sp>
    </p:spTree>
    <p:extLst>
      <p:ext uri="{BB962C8B-B14F-4D97-AF65-F5344CB8AC3E}">
        <p14:creationId xmlns:p14="http://schemas.microsoft.com/office/powerpoint/2010/main" val="3594911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A92211-49D0-2E49-B267-19248CA69CEF}" type="slidenum">
              <a:rPr lang="en-US" smtClean="0"/>
              <a:t>1</a:t>
            </a:fld>
            <a:endParaRPr lang="en-US"/>
          </a:p>
        </p:txBody>
      </p:sp>
    </p:spTree>
    <p:extLst>
      <p:ext uri="{BB962C8B-B14F-4D97-AF65-F5344CB8AC3E}">
        <p14:creationId xmlns:p14="http://schemas.microsoft.com/office/powerpoint/2010/main" val="44957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A92211-49D0-2E49-B267-19248CA69CEF}" type="slidenum">
              <a:rPr lang="en-US" smtClean="0"/>
              <a:t>2</a:t>
            </a:fld>
            <a:endParaRPr lang="en-US"/>
          </a:p>
        </p:txBody>
      </p:sp>
    </p:spTree>
    <p:extLst>
      <p:ext uri="{BB962C8B-B14F-4D97-AF65-F5344CB8AC3E}">
        <p14:creationId xmlns:p14="http://schemas.microsoft.com/office/powerpoint/2010/main" val="1517173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A92211-49D0-2E49-B267-19248CA69CEF}" type="slidenum">
              <a:rPr lang="en-US" smtClean="0"/>
              <a:t>3</a:t>
            </a:fld>
            <a:endParaRPr lang="en-US"/>
          </a:p>
        </p:txBody>
      </p:sp>
    </p:spTree>
    <p:extLst>
      <p:ext uri="{BB962C8B-B14F-4D97-AF65-F5344CB8AC3E}">
        <p14:creationId xmlns:p14="http://schemas.microsoft.com/office/powerpoint/2010/main" val="370719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A92211-49D0-2E49-B267-19248CA69CEF}" type="slidenum">
              <a:rPr lang="en-US" smtClean="0"/>
              <a:t>7</a:t>
            </a:fld>
            <a:endParaRPr lang="en-US"/>
          </a:p>
        </p:txBody>
      </p:sp>
    </p:spTree>
    <p:extLst>
      <p:ext uri="{BB962C8B-B14F-4D97-AF65-F5344CB8AC3E}">
        <p14:creationId xmlns:p14="http://schemas.microsoft.com/office/powerpoint/2010/main" val="3459112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A92211-49D0-2E49-B267-19248CA69CEF}" type="slidenum">
              <a:rPr lang="en-US" smtClean="0"/>
              <a:t>8</a:t>
            </a:fld>
            <a:endParaRPr lang="en-US"/>
          </a:p>
        </p:txBody>
      </p:sp>
    </p:spTree>
    <p:extLst>
      <p:ext uri="{BB962C8B-B14F-4D97-AF65-F5344CB8AC3E}">
        <p14:creationId xmlns:p14="http://schemas.microsoft.com/office/powerpoint/2010/main" val="22194649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3/22/22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3/22/22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3/22/22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3/22/22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3/22/22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3/22/22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3/22/22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3/22/22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dirty="0"/>
              <a:t>3/22/22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3/22/22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dirty="0"/>
              <a:t>3/22/22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dirty="0"/>
              <a:t>3/22/22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3/22/22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3/22/22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3/22/22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3/22/22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3/22/22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b="1"/>
              <a:t>DEFAULT OF CREDIT CARD CLIENTS</a:t>
            </a:r>
          </a:p>
        </p:txBody>
      </p:sp>
      <p:sp>
        <p:nvSpPr>
          <p:cNvPr id="3" name="Subtitle 2"/>
          <p:cNvSpPr>
            <a:spLocks noGrp="1"/>
          </p:cNvSpPr>
          <p:nvPr>
            <p:ph type="subTitle" idx="1"/>
          </p:nvPr>
        </p:nvSpPr>
        <p:spPr/>
        <p:txBody>
          <a:bodyPr>
            <a:normAutofit fontScale="85000" lnSpcReduction="20000"/>
          </a:bodyPr>
          <a:lstStyle/>
          <a:p>
            <a:r>
              <a:rPr lang="en-US"/>
              <a:t>T</a:t>
            </a:r>
            <a:r>
              <a:rPr lang="en-US" sz="1500"/>
              <a:t>AHA Bin AMER, PRANAV VINOD</a:t>
            </a:r>
          </a:p>
          <a:p>
            <a:r>
              <a:rPr lang="en-US" sz="1500"/>
              <a:t>Cis 490 – Machine Learning</a:t>
            </a:r>
          </a:p>
          <a:p>
            <a:r>
              <a:rPr lang="en-US" sz="1500"/>
              <a:t>University of Massachusetts Dartmouth</a:t>
            </a:r>
          </a:p>
        </p:txBody>
      </p:sp>
    </p:spTree>
    <p:extLst>
      <p:ext uri="{BB962C8B-B14F-4D97-AF65-F5344CB8AC3E}">
        <p14:creationId xmlns:p14="http://schemas.microsoft.com/office/powerpoint/2010/main" val="356326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CA70D-EA72-4CF5-B8AE-99DA2894A483}"/>
              </a:ext>
            </a:extLst>
          </p:cNvPr>
          <p:cNvSpPr>
            <a:spLocks noGrp="1"/>
          </p:cNvSpPr>
          <p:nvPr>
            <p:ph type="title"/>
          </p:nvPr>
        </p:nvSpPr>
        <p:spPr/>
        <p:txBody>
          <a:bodyPr/>
          <a:lstStyle/>
          <a:p>
            <a:r>
              <a:rPr lang="en-US"/>
              <a:t>Contribution Report</a:t>
            </a:r>
          </a:p>
        </p:txBody>
      </p:sp>
      <p:sp>
        <p:nvSpPr>
          <p:cNvPr id="3" name="Content Placeholder 2">
            <a:extLst>
              <a:ext uri="{FF2B5EF4-FFF2-40B4-BE49-F238E27FC236}">
                <a16:creationId xmlns:a16="http://schemas.microsoft.com/office/drawing/2014/main" id="{A8C1B775-13AC-4324-94F4-DA0F1118662F}"/>
              </a:ext>
            </a:extLst>
          </p:cNvPr>
          <p:cNvSpPr>
            <a:spLocks noGrp="1"/>
          </p:cNvSpPr>
          <p:nvPr>
            <p:ph idx="1"/>
          </p:nvPr>
        </p:nvSpPr>
        <p:spPr/>
        <p:txBody>
          <a:bodyPr vert="horz" lIns="91440" tIns="45720" rIns="91440" bIns="45720" rtlCol="0" anchor="t">
            <a:normAutofit lnSpcReduction="10000"/>
          </a:bodyPr>
          <a:lstStyle/>
          <a:p>
            <a:r>
              <a:rPr lang="en-US">
                <a:ea typeface="+mn-lt"/>
                <a:cs typeface="+mn-lt"/>
              </a:rPr>
              <a:t>•</a:t>
            </a:r>
            <a:r>
              <a:rPr lang="en-US" b="1">
                <a:ea typeface="+mn-lt"/>
                <a:cs typeface="+mn-lt"/>
              </a:rPr>
              <a:t>Each member contributes equally.</a:t>
            </a:r>
            <a:endParaRPr lang="en-US"/>
          </a:p>
          <a:p>
            <a:r>
              <a:rPr lang="en-US">
                <a:ea typeface="+mn-lt"/>
                <a:cs typeface="+mn-lt"/>
              </a:rPr>
              <a:t>•</a:t>
            </a:r>
            <a:r>
              <a:rPr lang="en-US" b="1">
                <a:ea typeface="+mn-lt"/>
                <a:cs typeface="+mn-lt"/>
              </a:rPr>
              <a:t>Taha Bin Amer – 01972684</a:t>
            </a:r>
            <a:endParaRPr lang="en-US"/>
          </a:p>
          <a:p>
            <a:r>
              <a:rPr lang="en-US">
                <a:ea typeface="+mn-lt"/>
                <a:cs typeface="+mn-lt"/>
              </a:rPr>
              <a:t>•</a:t>
            </a:r>
            <a:r>
              <a:rPr lang="en-US" b="1">
                <a:ea typeface="+mn-lt"/>
                <a:cs typeface="+mn-lt"/>
              </a:rPr>
              <a:t>Pranav Vinod – 01984464</a:t>
            </a:r>
            <a:endParaRPr lang="en-US"/>
          </a:p>
          <a:p>
            <a:r>
              <a:rPr lang="en-US">
                <a:ea typeface="+mn-lt"/>
                <a:cs typeface="+mn-lt"/>
              </a:rPr>
              <a:t>•Group Meet and Time : Zoom – March 10: 11 pm - 12:30 am</a:t>
            </a:r>
            <a:endParaRPr lang="en-US"/>
          </a:p>
          <a:p>
            <a:r>
              <a:rPr lang="en-US">
                <a:ea typeface="+mn-lt"/>
                <a:cs typeface="+mn-lt"/>
              </a:rPr>
              <a:t>•Zoom – March 19: 11pm – 12 am</a:t>
            </a:r>
            <a:endParaRPr lang="en-US"/>
          </a:p>
          <a:p>
            <a:r>
              <a:rPr lang="en-US">
                <a:ea typeface="+mn-lt"/>
                <a:cs typeface="+mn-lt"/>
              </a:rPr>
              <a:t>•Zoom – March 20: 11pm- 12:30 am</a:t>
            </a:r>
          </a:p>
          <a:p>
            <a:pPr marL="0" indent="0">
              <a:buNone/>
            </a:pPr>
            <a:r>
              <a:rPr lang="en-US">
                <a:ea typeface="+mn-lt"/>
                <a:cs typeface="+mn-lt"/>
              </a:rPr>
              <a:t>          </a:t>
            </a:r>
          </a:p>
          <a:p>
            <a:pPr marL="0" indent="0">
              <a:buNone/>
            </a:pPr>
            <a:r>
              <a:rPr lang="en-US">
                <a:ea typeface="+mn-lt"/>
                <a:cs typeface="+mn-lt"/>
              </a:rPr>
              <a:t>                                                                                                                     Thank You!</a:t>
            </a:r>
            <a:br>
              <a:rPr lang="en-US">
                <a:ea typeface="+mn-lt"/>
                <a:cs typeface="+mn-lt"/>
              </a:rPr>
            </a:br>
            <a:endParaRPr lang="en-US">
              <a:ea typeface="+mn-lt"/>
              <a:cs typeface="+mn-lt"/>
            </a:endParaRPr>
          </a:p>
        </p:txBody>
      </p:sp>
    </p:spTree>
    <p:extLst>
      <p:ext uri="{BB962C8B-B14F-4D97-AF65-F5344CB8AC3E}">
        <p14:creationId xmlns:p14="http://schemas.microsoft.com/office/powerpoint/2010/main" val="3158213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CA70D-EA72-4CF5-B8AE-99DA2894A483}"/>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A8C1B775-13AC-4324-94F4-DA0F1118662F}"/>
              </a:ext>
            </a:extLst>
          </p:cNvPr>
          <p:cNvSpPr>
            <a:spLocks noGrp="1"/>
          </p:cNvSpPr>
          <p:nvPr>
            <p:ph idx="1"/>
          </p:nvPr>
        </p:nvSpPr>
        <p:spPr>
          <a:xfrm>
            <a:off x="1154954" y="2603500"/>
            <a:ext cx="8825659" cy="4021724"/>
          </a:xfrm>
        </p:spPr>
        <p:txBody>
          <a:bodyPr vert="horz" lIns="91440" tIns="45720" rIns="91440" bIns="45720" rtlCol="0" anchor="t">
            <a:normAutofit/>
          </a:bodyPr>
          <a:lstStyle/>
          <a:p>
            <a:r>
              <a:rPr lang="en-US" dirty="0">
                <a:ea typeface="+mn-lt"/>
                <a:cs typeface="+mn-lt"/>
              </a:rPr>
              <a:t>The aim of this project is to analyze the credit card client's dataset and gain meaningful insights from it. </a:t>
            </a:r>
          </a:p>
          <a:p>
            <a:endParaRPr lang="en-US" dirty="0">
              <a:ea typeface="+mn-lt"/>
              <a:cs typeface="+mn-lt"/>
            </a:endParaRPr>
          </a:p>
          <a:p>
            <a:r>
              <a:rPr lang="en-US" dirty="0">
                <a:ea typeface="+mn-lt"/>
                <a:cs typeface="+mn-lt"/>
              </a:rPr>
              <a:t>We shall employ various data analysis techniques to explore the dataset for any ambiguities. Moreover, we will be practicing logistic regression as well as classification trees to predict whether a client is predicted to default on his/her credit card payment or not.</a:t>
            </a:r>
            <a:endParaRPr lang="en-US" dirty="0"/>
          </a:p>
          <a:p>
            <a:endParaRPr lang="en-US" dirty="0">
              <a:ea typeface="+mn-lt"/>
              <a:cs typeface="+mn-lt"/>
            </a:endParaRPr>
          </a:p>
          <a:p>
            <a:r>
              <a:rPr lang="en-US" dirty="0">
                <a:ea typeface="+mn-lt"/>
                <a:cs typeface="+mn-lt"/>
              </a:rPr>
              <a:t>Lastly, but certainly not least we will be analyzing the outcomes from both these techniques and then compare and  contrast the output generated by both models.  </a:t>
            </a:r>
            <a:endParaRPr lang="en-US" dirty="0"/>
          </a:p>
          <a:p>
            <a:pPr marL="0" indent="0">
              <a:buNone/>
            </a:pPr>
            <a:endParaRPr lang="en-US" dirty="0"/>
          </a:p>
        </p:txBody>
      </p:sp>
    </p:spTree>
    <p:extLst>
      <p:ext uri="{BB962C8B-B14F-4D97-AF65-F5344CB8AC3E}">
        <p14:creationId xmlns:p14="http://schemas.microsoft.com/office/powerpoint/2010/main" val="2069370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987D8-39D9-4F2E-948A-886E4F3B5197}"/>
              </a:ext>
            </a:extLst>
          </p:cNvPr>
          <p:cNvSpPr>
            <a:spLocks noGrp="1"/>
          </p:cNvSpPr>
          <p:nvPr>
            <p:ph type="title"/>
          </p:nvPr>
        </p:nvSpPr>
        <p:spPr/>
        <p:txBody>
          <a:bodyPr/>
          <a:lstStyle/>
          <a:p>
            <a:r>
              <a:rPr lang="en-US"/>
              <a:t>Data Description</a:t>
            </a:r>
          </a:p>
        </p:txBody>
      </p:sp>
      <p:sp>
        <p:nvSpPr>
          <p:cNvPr id="3" name="Content Placeholder 2">
            <a:extLst>
              <a:ext uri="{FF2B5EF4-FFF2-40B4-BE49-F238E27FC236}">
                <a16:creationId xmlns:a16="http://schemas.microsoft.com/office/drawing/2014/main" id="{12AD17FD-7EDF-4331-BE78-2961C0FE1BE7}"/>
              </a:ext>
            </a:extLst>
          </p:cNvPr>
          <p:cNvSpPr>
            <a:spLocks noGrp="1"/>
          </p:cNvSpPr>
          <p:nvPr>
            <p:ph idx="1"/>
          </p:nvPr>
        </p:nvSpPr>
        <p:spPr/>
        <p:txBody>
          <a:bodyPr vert="horz" lIns="91440" tIns="45720" rIns="91440" bIns="45720" rtlCol="0" anchor="t">
            <a:normAutofit/>
          </a:bodyPr>
          <a:lstStyle/>
          <a:p>
            <a:r>
              <a:rPr lang="en-US">
                <a:ea typeface="+mn-lt"/>
                <a:cs typeface="+mn-lt"/>
              </a:rPr>
              <a:t>This dataset contains information on default payments, demographic factors, credit data, history of payment, and bill statements of credit card clients in Taiwan from April 2005 to September 2005.</a:t>
            </a:r>
          </a:p>
          <a:p>
            <a:pPr marL="0" indent="0">
              <a:buNone/>
            </a:pPr>
            <a:endParaRPr lang="en-US">
              <a:ea typeface="+mn-lt"/>
              <a:cs typeface="+mn-lt"/>
            </a:endParaRPr>
          </a:p>
          <a:p>
            <a:r>
              <a:rPr lang="en-US">
                <a:ea typeface="+mn-lt"/>
                <a:cs typeface="+mn-lt"/>
              </a:rPr>
              <a:t>There are 25 attributes in total with </a:t>
            </a:r>
            <a:r>
              <a:rPr lang="en-US" b="1">
                <a:ea typeface="+mn-lt"/>
                <a:cs typeface="+mn-lt"/>
              </a:rPr>
              <a:t>default.payment.next.month</a:t>
            </a:r>
            <a:r>
              <a:rPr lang="en-US">
                <a:ea typeface="+mn-lt"/>
                <a:cs typeface="+mn-lt"/>
              </a:rPr>
              <a:t> being our target variable (Y).</a:t>
            </a:r>
          </a:p>
          <a:p>
            <a:pPr marL="0" indent="0">
              <a:buNone/>
            </a:pPr>
            <a:endParaRPr lang="en-US"/>
          </a:p>
          <a:p>
            <a:r>
              <a:rPr lang="en-US"/>
              <a:t>Other attributes include: LIMIT_BAL, SEX, MARRIAGE, AGE, EDUCATION, PAY_MONTH, BILL_AMOUNT, PAY_AMOUNT. </a:t>
            </a:r>
          </a:p>
        </p:txBody>
      </p:sp>
    </p:spTree>
    <p:extLst>
      <p:ext uri="{BB962C8B-B14F-4D97-AF65-F5344CB8AC3E}">
        <p14:creationId xmlns:p14="http://schemas.microsoft.com/office/powerpoint/2010/main" val="378914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2A469-9A2F-4A3A-8F06-95B584FCBA36}"/>
              </a:ext>
            </a:extLst>
          </p:cNvPr>
          <p:cNvSpPr>
            <a:spLocks noGrp="1"/>
          </p:cNvSpPr>
          <p:nvPr>
            <p:ph type="title"/>
          </p:nvPr>
        </p:nvSpPr>
        <p:spPr/>
        <p:txBody>
          <a:bodyPr/>
          <a:lstStyle/>
          <a:p>
            <a:r>
              <a:rPr lang="en-US"/>
              <a:t>Data Exploration</a:t>
            </a:r>
          </a:p>
        </p:txBody>
      </p:sp>
      <p:pic>
        <p:nvPicPr>
          <p:cNvPr id="4" name="Picture 4">
            <a:extLst>
              <a:ext uri="{FF2B5EF4-FFF2-40B4-BE49-F238E27FC236}">
                <a16:creationId xmlns:a16="http://schemas.microsoft.com/office/drawing/2014/main" id="{778B6EE0-7AB8-4733-BD5E-4474ABCC9E94}"/>
              </a:ext>
            </a:extLst>
          </p:cNvPr>
          <p:cNvPicPr>
            <a:picLocks noGrp="1" noChangeAspect="1"/>
          </p:cNvPicPr>
          <p:nvPr>
            <p:ph idx="1"/>
          </p:nvPr>
        </p:nvPicPr>
        <p:blipFill>
          <a:blip r:embed="rId2"/>
          <a:stretch>
            <a:fillRect/>
          </a:stretch>
        </p:blipFill>
        <p:spPr>
          <a:xfrm>
            <a:off x="65269" y="2811528"/>
            <a:ext cx="3714750" cy="3009900"/>
          </a:xfrm>
        </p:spPr>
      </p:pic>
      <p:pic>
        <p:nvPicPr>
          <p:cNvPr id="5" name="Picture 5" descr="Diagram&#10;&#10;Description automatically generated">
            <a:extLst>
              <a:ext uri="{FF2B5EF4-FFF2-40B4-BE49-F238E27FC236}">
                <a16:creationId xmlns:a16="http://schemas.microsoft.com/office/drawing/2014/main" id="{F35979F5-8B79-4343-83FC-1061A19CB072}"/>
              </a:ext>
            </a:extLst>
          </p:cNvPr>
          <p:cNvPicPr>
            <a:picLocks noChangeAspect="1"/>
          </p:cNvPicPr>
          <p:nvPr/>
        </p:nvPicPr>
        <p:blipFill>
          <a:blip r:embed="rId3"/>
          <a:stretch>
            <a:fillRect/>
          </a:stretch>
        </p:blipFill>
        <p:spPr>
          <a:xfrm>
            <a:off x="3609975" y="2857500"/>
            <a:ext cx="4086225" cy="3009900"/>
          </a:xfrm>
          <a:prstGeom prst="rect">
            <a:avLst/>
          </a:prstGeom>
        </p:spPr>
      </p:pic>
      <p:pic>
        <p:nvPicPr>
          <p:cNvPr id="7" name="Picture 7" descr="Chart, bar chart&#10;&#10;Description automatically generated">
            <a:extLst>
              <a:ext uri="{FF2B5EF4-FFF2-40B4-BE49-F238E27FC236}">
                <a16:creationId xmlns:a16="http://schemas.microsoft.com/office/drawing/2014/main" id="{95785E50-0841-4EBD-84A8-683F7F3CC4AF}"/>
              </a:ext>
            </a:extLst>
          </p:cNvPr>
          <p:cNvPicPr>
            <a:picLocks noChangeAspect="1"/>
          </p:cNvPicPr>
          <p:nvPr/>
        </p:nvPicPr>
        <p:blipFill>
          <a:blip r:embed="rId4"/>
          <a:stretch>
            <a:fillRect/>
          </a:stretch>
        </p:blipFill>
        <p:spPr>
          <a:xfrm>
            <a:off x="7865236" y="2855477"/>
            <a:ext cx="4000500" cy="3009900"/>
          </a:xfrm>
          <a:prstGeom prst="rect">
            <a:avLst/>
          </a:prstGeom>
        </p:spPr>
      </p:pic>
    </p:spTree>
    <p:extLst>
      <p:ext uri="{BB962C8B-B14F-4D97-AF65-F5344CB8AC3E}">
        <p14:creationId xmlns:p14="http://schemas.microsoft.com/office/powerpoint/2010/main" val="1171883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49BEA-28AF-4D60-A3CF-3B3DB30EBC00}"/>
              </a:ext>
            </a:extLst>
          </p:cNvPr>
          <p:cNvSpPr>
            <a:spLocks noGrp="1"/>
          </p:cNvSpPr>
          <p:nvPr>
            <p:ph type="title"/>
          </p:nvPr>
        </p:nvSpPr>
        <p:spPr/>
        <p:txBody>
          <a:bodyPr/>
          <a:lstStyle/>
          <a:p>
            <a:r>
              <a:rPr lang="en-US"/>
              <a:t>Data Exploration (Contd.)</a:t>
            </a:r>
          </a:p>
        </p:txBody>
      </p:sp>
      <p:pic>
        <p:nvPicPr>
          <p:cNvPr id="4" name="Picture 4" descr="Chart, calendar&#10;&#10;Description automatically generated">
            <a:extLst>
              <a:ext uri="{FF2B5EF4-FFF2-40B4-BE49-F238E27FC236}">
                <a16:creationId xmlns:a16="http://schemas.microsoft.com/office/drawing/2014/main" id="{AAEAC417-5115-4510-A509-3976F7310692}"/>
              </a:ext>
            </a:extLst>
          </p:cNvPr>
          <p:cNvPicPr>
            <a:picLocks noGrp="1" noChangeAspect="1"/>
          </p:cNvPicPr>
          <p:nvPr>
            <p:ph idx="1"/>
          </p:nvPr>
        </p:nvPicPr>
        <p:blipFill>
          <a:blip r:embed="rId2"/>
          <a:stretch>
            <a:fillRect/>
          </a:stretch>
        </p:blipFill>
        <p:spPr>
          <a:xfrm>
            <a:off x="475498" y="4308475"/>
            <a:ext cx="3317046" cy="2482850"/>
          </a:xfrm>
        </p:spPr>
      </p:pic>
      <p:pic>
        <p:nvPicPr>
          <p:cNvPr id="5" name="Picture 5" descr="Chart&#10;&#10;Description automatically generated">
            <a:extLst>
              <a:ext uri="{FF2B5EF4-FFF2-40B4-BE49-F238E27FC236}">
                <a16:creationId xmlns:a16="http://schemas.microsoft.com/office/drawing/2014/main" id="{8782AF29-5C2D-4C30-BD83-B75420685504}"/>
              </a:ext>
            </a:extLst>
          </p:cNvPr>
          <p:cNvPicPr>
            <a:picLocks noChangeAspect="1"/>
          </p:cNvPicPr>
          <p:nvPr/>
        </p:nvPicPr>
        <p:blipFill>
          <a:blip r:embed="rId3"/>
          <a:stretch>
            <a:fillRect/>
          </a:stretch>
        </p:blipFill>
        <p:spPr>
          <a:xfrm>
            <a:off x="476250" y="1816796"/>
            <a:ext cx="3317309" cy="2490330"/>
          </a:xfrm>
          <a:prstGeom prst="rect">
            <a:avLst/>
          </a:prstGeom>
        </p:spPr>
      </p:pic>
      <p:pic>
        <p:nvPicPr>
          <p:cNvPr id="6" name="Picture 6" descr="Chart, histogram&#10;&#10;Description automatically generated">
            <a:extLst>
              <a:ext uri="{FF2B5EF4-FFF2-40B4-BE49-F238E27FC236}">
                <a16:creationId xmlns:a16="http://schemas.microsoft.com/office/drawing/2014/main" id="{CA4130C9-95CF-49D5-833F-AAD0200BF9C9}"/>
              </a:ext>
            </a:extLst>
          </p:cNvPr>
          <p:cNvPicPr>
            <a:picLocks noChangeAspect="1"/>
          </p:cNvPicPr>
          <p:nvPr/>
        </p:nvPicPr>
        <p:blipFill>
          <a:blip r:embed="rId4"/>
          <a:stretch>
            <a:fillRect/>
          </a:stretch>
        </p:blipFill>
        <p:spPr>
          <a:xfrm>
            <a:off x="3789449" y="1818818"/>
            <a:ext cx="6248400" cy="4705350"/>
          </a:xfrm>
          <a:prstGeom prst="rect">
            <a:avLst/>
          </a:prstGeom>
        </p:spPr>
      </p:pic>
      <p:pic>
        <p:nvPicPr>
          <p:cNvPr id="7" name="Picture 7" descr="Chart, bar chart&#10;&#10;Description automatically generated">
            <a:extLst>
              <a:ext uri="{FF2B5EF4-FFF2-40B4-BE49-F238E27FC236}">
                <a16:creationId xmlns:a16="http://schemas.microsoft.com/office/drawing/2014/main" id="{677BDC66-A9CA-476C-A582-2297BFC1895E}"/>
              </a:ext>
            </a:extLst>
          </p:cNvPr>
          <p:cNvPicPr>
            <a:picLocks noChangeAspect="1"/>
          </p:cNvPicPr>
          <p:nvPr/>
        </p:nvPicPr>
        <p:blipFill rotWithShape="1">
          <a:blip r:embed="rId5"/>
          <a:srcRect l="812" t="-105" r="17164"/>
          <a:stretch/>
        </p:blipFill>
        <p:spPr>
          <a:xfrm>
            <a:off x="8974220" y="1817292"/>
            <a:ext cx="2331960" cy="2116535"/>
          </a:xfrm>
          <a:prstGeom prst="rect">
            <a:avLst/>
          </a:prstGeom>
        </p:spPr>
      </p:pic>
      <p:pic>
        <p:nvPicPr>
          <p:cNvPr id="8" name="Picture 8" descr="Chart, bar chart&#10;&#10;Description automatically generated">
            <a:extLst>
              <a:ext uri="{FF2B5EF4-FFF2-40B4-BE49-F238E27FC236}">
                <a16:creationId xmlns:a16="http://schemas.microsoft.com/office/drawing/2014/main" id="{6221A729-9C7A-4EA9-8D32-95C2A7646ED2}"/>
              </a:ext>
            </a:extLst>
          </p:cNvPr>
          <p:cNvPicPr>
            <a:picLocks noChangeAspect="1"/>
          </p:cNvPicPr>
          <p:nvPr/>
        </p:nvPicPr>
        <p:blipFill rotWithShape="1">
          <a:blip r:embed="rId6"/>
          <a:srcRect l="-166" r="16561"/>
          <a:stretch/>
        </p:blipFill>
        <p:spPr>
          <a:xfrm>
            <a:off x="8975256" y="4418295"/>
            <a:ext cx="2227711" cy="2028825"/>
          </a:xfrm>
          <a:prstGeom prst="rect">
            <a:avLst/>
          </a:prstGeom>
        </p:spPr>
      </p:pic>
    </p:spTree>
    <p:extLst>
      <p:ext uri="{BB962C8B-B14F-4D97-AF65-F5344CB8AC3E}">
        <p14:creationId xmlns:p14="http://schemas.microsoft.com/office/powerpoint/2010/main" val="3191091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74335F11-74A2-4711-AC50-CBE410949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55" name="Freeform 5">
            <a:extLst>
              <a:ext uri="{FF2B5EF4-FFF2-40B4-BE49-F238E27FC236}">
                <a16:creationId xmlns:a16="http://schemas.microsoft.com/office/drawing/2014/main" id="{1CB9A032-7D2A-4CEC-8222-E350EEBFE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59735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57" name="Freeform: Shape 56">
            <a:extLst>
              <a:ext uri="{FF2B5EF4-FFF2-40B4-BE49-F238E27FC236}">
                <a16:creationId xmlns:a16="http://schemas.microsoft.com/office/drawing/2014/main" id="{800D0616-B405-4CE3-8A73-14F11603EC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00399" y="587569"/>
            <a:ext cx="6053670" cy="5682862"/>
          </a:xfrm>
          <a:custGeom>
            <a:avLst/>
            <a:gdLst>
              <a:gd name="connsiteX0" fmla="*/ 6053670 w 6053670"/>
              <a:gd name="connsiteY0" fmla="*/ 1098 h 5682862"/>
              <a:gd name="connsiteX1" fmla="*/ 6053670 w 6053670"/>
              <a:gd name="connsiteY1" fmla="*/ 1014925 h 5682862"/>
              <a:gd name="connsiteX2" fmla="*/ 6053670 w 6053670"/>
              <a:gd name="connsiteY2" fmla="*/ 1254558 h 5682862"/>
              <a:gd name="connsiteX3" fmla="*/ 6053670 w 6053670"/>
              <a:gd name="connsiteY3" fmla="*/ 5682862 h 5682862"/>
              <a:gd name="connsiteX4" fmla="*/ 0 w 6053670"/>
              <a:gd name="connsiteY4" fmla="*/ 5682862 h 5682862"/>
              <a:gd name="connsiteX5" fmla="*/ 0 w 6053670"/>
              <a:gd name="connsiteY5" fmla="*/ 1249853 h 5682862"/>
              <a:gd name="connsiteX6" fmla="*/ 0 w 6053670"/>
              <a:gd name="connsiteY6" fmla="*/ 1014925 h 5682862"/>
              <a:gd name="connsiteX7" fmla="*/ 0 w 6053670"/>
              <a:gd name="connsiteY7" fmla="*/ 0 h 5682862"/>
              <a:gd name="connsiteX8" fmla="*/ 35717 w 6053670"/>
              <a:gd name="connsiteY8" fmla="*/ 5488 h 5682862"/>
              <a:gd name="connsiteX9" fmla="*/ 140445 w 6053670"/>
              <a:gd name="connsiteY9" fmla="*/ 21641 h 5682862"/>
              <a:gd name="connsiteX10" fmla="*/ 216722 w 6053670"/>
              <a:gd name="connsiteY10" fmla="*/ 32932 h 5682862"/>
              <a:gd name="connsiteX11" fmla="*/ 307527 w 6053670"/>
              <a:gd name="connsiteY11" fmla="*/ 44850 h 5682862"/>
              <a:gd name="connsiteX12" fmla="*/ 415282 w 6053670"/>
              <a:gd name="connsiteY12" fmla="*/ 59121 h 5682862"/>
              <a:gd name="connsiteX13" fmla="*/ 534539 w 6053670"/>
              <a:gd name="connsiteY13" fmla="*/ 74175 h 5682862"/>
              <a:gd name="connsiteX14" fmla="*/ 668931 w 6053670"/>
              <a:gd name="connsiteY14" fmla="*/ 90014 h 5682862"/>
              <a:gd name="connsiteX15" fmla="*/ 815430 w 6053670"/>
              <a:gd name="connsiteY15" fmla="*/ 106794 h 5682862"/>
              <a:gd name="connsiteX16" fmla="*/ 974641 w 6053670"/>
              <a:gd name="connsiteY16" fmla="*/ 123574 h 5682862"/>
              <a:gd name="connsiteX17" fmla="*/ 1144144 w 6053670"/>
              <a:gd name="connsiteY17" fmla="*/ 140667 h 5682862"/>
              <a:gd name="connsiteX18" fmla="*/ 1326965 w 6053670"/>
              <a:gd name="connsiteY18" fmla="*/ 156506 h 5682862"/>
              <a:gd name="connsiteX19" fmla="*/ 1518261 w 6053670"/>
              <a:gd name="connsiteY19" fmla="*/ 171717 h 5682862"/>
              <a:gd name="connsiteX20" fmla="*/ 1720453 w 6053670"/>
              <a:gd name="connsiteY20" fmla="*/ 185518 h 5682862"/>
              <a:gd name="connsiteX21" fmla="*/ 1931121 w 6053670"/>
              <a:gd name="connsiteY21" fmla="*/ 198690 h 5682862"/>
              <a:gd name="connsiteX22" fmla="*/ 2150869 w 6053670"/>
              <a:gd name="connsiteY22" fmla="*/ 211079 h 5682862"/>
              <a:gd name="connsiteX23" fmla="*/ 2263467 w 6053670"/>
              <a:gd name="connsiteY23" fmla="*/ 215470 h 5682862"/>
              <a:gd name="connsiteX24" fmla="*/ 2378487 w 6053670"/>
              <a:gd name="connsiteY24" fmla="*/ 220332 h 5682862"/>
              <a:gd name="connsiteX25" fmla="*/ 2495323 w 6053670"/>
              <a:gd name="connsiteY25" fmla="*/ 224879 h 5682862"/>
              <a:gd name="connsiteX26" fmla="*/ 2612764 w 6053670"/>
              <a:gd name="connsiteY26" fmla="*/ 227859 h 5682862"/>
              <a:gd name="connsiteX27" fmla="*/ 2732627 w 6053670"/>
              <a:gd name="connsiteY27" fmla="*/ 230525 h 5682862"/>
              <a:gd name="connsiteX28" fmla="*/ 2853700 w 6053670"/>
              <a:gd name="connsiteY28" fmla="*/ 233348 h 5682862"/>
              <a:gd name="connsiteX29" fmla="*/ 2977195 w 6053670"/>
              <a:gd name="connsiteY29" fmla="*/ 235229 h 5682862"/>
              <a:gd name="connsiteX30" fmla="*/ 3101901 w 6053670"/>
              <a:gd name="connsiteY30" fmla="*/ 235229 h 5682862"/>
              <a:gd name="connsiteX31" fmla="*/ 3227817 w 6053670"/>
              <a:gd name="connsiteY31" fmla="*/ 236170 h 5682862"/>
              <a:gd name="connsiteX32" fmla="*/ 3354944 w 6053670"/>
              <a:gd name="connsiteY32" fmla="*/ 235229 h 5682862"/>
              <a:gd name="connsiteX33" fmla="*/ 3483887 w 6053670"/>
              <a:gd name="connsiteY33" fmla="*/ 233348 h 5682862"/>
              <a:gd name="connsiteX34" fmla="*/ 3612830 w 6053670"/>
              <a:gd name="connsiteY34" fmla="*/ 231623 h 5682862"/>
              <a:gd name="connsiteX35" fmla="*/ 3743590 w 6053670"/>
              <a:gd name="connsiteY35" fmla="*/ 227859 h 5682862"/>
              <a:gd name="connsiteX36" fmla="*/ 3875560 w 6053670"/>
              <a:gd name="connsiteY36" fmla="*/ 223938 h 5682862"/>
              <a:gd name="connsiteX37" fmla="*/ 4007530 w 6053670"/>
              <a:gd name="connsiteY37" fmla="*/ 219391 h 5682862"/>
              <a:gd name="connsiteX38" fmla="*/ 4140710 w 6053670"/>
              <a:gd name="connsiteY38" fmla="*/ 212961 h 5682862"/>
              <a:gd name="connsiteX39" fmla="*/ 4275102 w 6053670"/>
              <a:gd name="connsiteY39" fmla="*/ 205277 h 5682862"/>
              <a:gd name="connsiteX40" fmla="*/ 4410098 w 6053670"/>
              <a:gd name="connsiteY40" fmla="*/ 197907 h 5682862"/>
              <a:gd name="connsiteX41" fmla="*/ 4545096 w 6053670"/>
              <a:gd name="connsiteY41" fmla="*/ 188498 h 5682862"/>
              <a:gd name="connsiteX42" fmla="*/ 4681909 w 6053670"/>
              <a:gd name="connsiteY42" fmla="*/ 177207 h 5682862"/>
              <a:gd name="connsiteX43" fmla="*/ 4816905 w 6053670"/>
              <a:gd name="connsiteY43" fmla="*/ 165916 h 5682862"/>
              <a:gd name="connsiteX44" fmla="*/ 4954323 w 6053670"/>
              <a:gd name="connsiteY44" fmla="*/ 152899 h 5682862"/>
              <a:gd name="connsiteX45" fmla="*/ 5092347 w 6053670"/>
              <a:gd name="connsiteY45" fmla="*/ 138629 h 5682862"/>
              <a:gd name="connsiteX46" fmla="*/ 5228555 w 6053670"/>
              <a:gd name="connsiteY46" fmla="*/ 123574 h 5682862"/>
              <a:gd name="connsiteX47" fmla="*/ 5366578 w 6053670"/>
              <a:gd name="connsiteY47" fmla="*/ 106010 h 5682862"/>
              <a:gd name="connsiteX48" fmla="*/ 5503997 w 6053670"/>
              <a:gd name="connsiteY48" fmla="*/ 87192 h 5682862"/>
              <a:gd name="connsiteX49" fmla="*/ 5642020 w 6053670"/>
              <a:gd name="connsiteY49" fmla="*/ 68530 h 5682862"/>
              <a:gd name="connsiteX50" fmla="*/ 5779438 w 6053670"/>
              <a:gd name="connsiteY50" fmla="*/ 46733 h 5682862"/>
              <a:gd name="connsiteX51" fmla="*/ 5916251 w 6053670"/>
              <a:gd name="connsiteY51" fmla="*/ 24464 h 5682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682862">
                <a:moveTo>
                  <a:pt x="6053670" y="1098"/>
                </a:moveTo>
                <a:lnTo>
                  <a:pt x="6053670" y="1014925"/>
                </a:lnTo>
                <a:lnTo>
                  <a:pt x="6053670" y="1254558"/>
                </a:lnTo>
                <a:lnTo>
                  <a:pt x="6053670" y="5682862"/>
                </a:lnTo>
                <a:lnTo>
                  <a:pt x="0" y="5682862"/>
                </a:lnTo>
                <a:lnTo>
                  <a:pt x="0" y="1249853"/>
                </a:lnTo>
                <a:lnTo>
                  <a:pt x="0" y="1014925"/>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59" name="Freeform 5">
            <a:extLst>
              <a:ext uri="{FF2B5EF4-FFF2-40B4-BE49-F238E27FC236}">
                <a16:creationId xmlns:a16="http://schemas.microsoft.com/office/drawing/2014/main" id="{6E2FE09B-7419-43C3-85D2-C804F1BE30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FC7143ED-7651-4C5D-89BA-775EBB53B0E3}"/>
              </a:ext>
            </a:extLst>
          </p:cNvPr>
          <p:cNvSpPr>
            <a:spLocks noGrp="1"/>
          </p:cNvSpPr>
          <p:nvPr>
            <p:ph type="title"/>
          </p:nvPr>
        </p:nvSpPr>
        <p:spPr>
          <a:xfrm>
            <a:off x="639098" y="629265"/>
            <a:ext cx="5283359" cy="1622322"/>
          </a:xfrm>
        </p:spPr>
        <p:txBody>
          <a:bodyPr vert="horz" lIns="91440" tIns="45720" rIns="91440" bIns="45720" rtlCol="0">
            <a:normAutofit/>
          </a:bodyPr>
          <a:lstStyle/>
          <a:p>
            <a:r>
              <a:rPr lang="en-US">
                <a:solidFill>
                  <a:schemeClr val="tx1"/>
                </a:solidFill>
              </a:rPr>
              <a:t>Logistic Regression</a:t>
            </a:r>
            <a:endParaRPr lang="en-US" b="0" i="0" kern="1200">
              <a:solidFill>
                <a:schemeClr val="tx1"/>
              </a:solidFill>
              <a:latin typeface="+mj-lt"/>
            </a:endParaRPr>
          </a:p>
        </p:txBody>
      </p:sp>
      <p:sp>
        <p:nvSpPr>
          <p:cNvPr id="61" name="Rectangle 60">
            <a:extLst>
              <a:ext uri="{FF2B5EF4-FFF2-40B4-BE49-F238E27FC236}">
                <a16:creationId xmlns:a16="http://schemas.microsoft.com/office/drawing/2014/main" id="{BCDD2921-DE0D-4418-8566-F7F18DCB7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278D8A7A-0FFE-A1C0-02D0-E7294FC89714}"/>
              </a:ext>
            </a:extLst>
          </p:cNvPr>
          <p:cNvSpPr>
            <a:spLocks noGrp="1"/>
          </p:cNvSpPr>
          <p:nvPr>
            <p:ph idx="1"/>
          </p:nvPr>
        </p:nvSpPr>
        <p:spPr>
          <a:xfrm>
            <a:off x="639098" y="2418735"/>
            <a:ext cx="5254784" cy="1554315"/>
          </a:xfrm>
        </p:spPr>
        <p:txBody>
          <a:bodyPr vert="horz" lIns="91440" tIns="45720" rIns="91440" bIns="45720" rtlCol="0" anchor="ctr">
            <a:normAutofit lnSpcReduction="10000"/>
          </a:bodyPr>
          <a:lstStyle/>
          <a:p>
            <a:r>
              <a:rPr lang="en-US" sz="1600">
                <a:solidFill>
                  <a:schemeClr val="tx1"/>
                </a:solidFill>
              </a:rPr>
              <a:t>We split the dataset into 80% train and 20% test. SEX and MARRIAGE we were weak predictors according to their Information Value.</a:t>
            </a:r>
          </a:p>
          <a:p>
            <a:r>
              <a:rPr lang="en-US" sz="1600">
                <a:solidFill>
                  <a:schemeClr val="tx1"/>
                </a:solidFill>
              </a:rPr>
              <a:t>Using Step AIC methodology to find the best subset of attributes our model accuracy turned out to be 81.92% and AUC = 0.76.</a:t>
            </a:r>
          </a:p>
          <a:p>
            <a:endParaRPr lang="en-US">
              <a:solidFill>
                <a:schemeClr val="tx1"/>
              </a:solidFill>
            </a:endParaRPr>
          </a:p>
          <a:p>
            <a:endParaRPr lang="en-US">
              <a:solidFill>
                <a:schemeClr val="tx1"/>
              </a:solidFill>
            </a:endParaRPr>
          </a:p>
        </p:txBody>
      </p:sp>
      <p:pic>
        <p:nvPicPr>
          <p:cNvPr id="3" name="Picture 4">
            <a:extLst>
              <a:ext uri="{FF2B5EF4-FFF2-40B4-BE49-F238E27FC236}">
                <a16:creationId xmlns:a16="http://schemas.microsoft.com/office/drawing/2014/main" id="{CDB74941-D009-4180-A384-740E1FF4B88F}"/>
              </a:ext>
            </a:extLst>
          </p:cNvPr>
          <p:cNvPicPr>
            <a:picLocks noChangeAspect="1"/>
          </p:cNvPicPr>
          <p:nvPr/>
        </p:nvPicPr>
        <p:blipFill>
          <a:blip r:embed="rId2"/>
          <a:stretch>
            <a:fillRect/>
          </a:stretch>
        </p:blipFill>
        <p:spPr>
          <a:xfrm>
            <a:off x="6699793" y="923534"/>
            <a:ext cx="3695700" cy="2781300"/>
          </a:xfrm>
          <a:prstGeom prst="rect">
            <a:avLst/>
          </a:prstGeom>
        </p:spPr>
      </p:pic>
      <p:pic>
        <p:nvPicPr>
          <p:cNvPr id="5" name="Picture 7">
            <a:extLst>
              <a:ext uri="{FF2B5EF4-FFF2-40B4-BE49-F238E27FC236}">
                <a16:creationId xmlns:a16="http://schemas.microsoft.com/office/drawing/2014/main" id="{E2B1BB45-4D00-402D-ACA5-446CF7D4464C}"/>
              </a:ext>
            </a:extLst>
          </p:cNvPr>
          <p:cNvPicPr>
            <a:picLocks noChangeAspect="1"/>
          </p:cNvPicPr>
          <p:nvPr/>
        </p:nvPicPr>
        <p:blipFill>
          <a:blip r:embed="rId3"/>
          <a:stretch>
            <a:fillRect/>
          </a:stretch>
        </p:blipFill>
        <p:spPr>
          <a:xfrm>
            <a:off x="6695487" y="3587858"/>
            <a:ext cx="3714750" cy="2752725"/>
          </a:xfrm>
          <a:prstGeom prst="rect">
            <a:avLst/>
          </a:prstGeom>
        </p:spPr>
      </p:pic>
      <p:pic>
        <p:nvPicPr>
          <p:cNvPr id="8" name="Picture 9" descr="Table&#10;&#10;Description automatically generated">
            <a:extLst>
              <a:ext uri="{FF2B5EF4-FFF2-40B4-BE49-F238E27FC236}">
                <a16:creationId xmlns:a16="http://schemas.microsoft.com/office/drawing/2014/main" id="{83439972-8D97-4A0E-B40A-9052C6A5017E}"/>
              </a:ext>
            </a:extLst>
          </p:cNvPr>
          <p:cNvPicPr>
            <a:picLocks noChangeAspect="1"/>
          </p:cNvPicPr>
          <p:nvPr/>
        </p:nvPicPr>
        <p:blipFill>
          <a:blip r:embed="rId4"/>
          <a:stretch>
            <a:fillRect/>
          </a:stretch>
        </p:blipFill>
        <p:spPr>
          <a:xfrm>
            <a:off x="557669" y="3591886"/>
            <a:ext cx="5553075" cy="2506807"/>
          </a:xfrm>
          <a:prstGeom prst="rect">
            <a:avLst/>
          </a:prstGeom>
        </p:spPr>
      </p:pic>
    </p:spTree>
    <p:extLst>
      <p:ext uri="{BB962C8B-B14F-4D97-AF65-F5344CB8AC3E}">
        <p14:creationId xmlns:p14="http://schemas.microsoft.com/office/powerpoint/2010/main" val="16361002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74335F11-74A2-4711-AC50-CBE410949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81" name="Freeform 5">
            <a:extLst>
              <a:ext uri="{FF2B5EF4-FFF2-40B4-BE49-F238E27FC236}">
                <a16:creationId xmlns:a16="http://schemas.microsoft.com/office/drawing/2014/main" id="{1CB9A032-7D2A-4CEC-8222-E350EEBFE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59735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83" name="Freeform: Shape 82">
            <a:extLst>
              <a:ext uri="{FF2B5EF4-FFF2-40B4-BE49-F238E27FC236}">
                <a16:creationId xmlns:a16="http://schemas.microsoft.com/office/drawing/2014/main" id="{800D0616-B405-4CE3-8A73-14F11603EC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00399" y="587569"/>
            <a:ext cx="6053670" cy="5682862"/>
          </a:xfrm>
          <a:custGeom>
            <a:avLst/>
            <a:gdLst>
              <a:gd name="connsiteX0" fmla="*/ 6053670 w 6053670"/>
              <a:gd name="connsiteY0" fmla="*/ 1098 h 5682862"/>
              <a:gd name="connsiteX1" fmla="*/ 6053670 w 6053670"/>
              <a:gd name="connsiteY1" fmla="*/ 1014925 h 5682862"/>
              <a:gd name="connsiteX2" fmla="*/ 6053670 w 6053670"/>
              <a:gd name="connsiteY2" fmla="*/ 1254558 h 5682862"/>
              <a:gd name="connsiteX3" fmla="*/ 6053670 w 6053670"/>
              <a:gd name="connsiteY3" fmla="*/ 5682862 h 5682862"/>
              <a:gd name="connsiteX4" fmla="*/ 0 w 6053670"/>
              <a:gd name="connsiteY4" fmla="*/ 5682862 h 5682862"/>
              <a:gd name="connsiteX5" fmla="*/ 0 w 6053670"/>
              <a:gd name="connsiteY5" fmla="*/ 1249853 h 5682862"/>
              <a:gd name="connsiteX6" fmla="*/ 0 w 6053670"/>
              <a:gd name="connsiteY6" fmla="*/ 1014925 h 5682862"/>
              <a:gd name="connsiteX7" fmla="*/ 0 w 6053670"/>
              <a:gd name="connsiteY7" fmla="*/ 0 h 5682862"/>
              <a:gd name="connsiteX8" fmla="*/ 35717 w 6053670"/>
              <a:gd name="connsiteY8" fmla="*/ 5488 h 5682862"/>
              <a:gd name="connsiteX9" fmla="*/ 140445 w 6053670"/>
              <a:gd name="connsiteY9" fmla="*/ 21641 h 5682862"/>
              <a:gd name="connsiteX10" fmla="*/ 216722 w 6053670"/>
              <a:gd name="connsiteY10" fmla="*/ 32932 h 5682862"/>
              <a:gd name="connsiteX11" fmla="*/ 307527 w 6053670"/>
              <a:gd name="connsiteY11" fmla="*/ 44850 h 5682862"/>
              <a:gd name="connsiteX12" fmla="*/ 415282 w 6053670"/>
              <a:gd name="connsiteY12" fmla="*/ 59121 h 5682862"/>
              <a:gd name="connsiteX13" fmla="*/ 534539 w 6053670"/>
              <a:gd name="connsiteY13" fmla="*/ 74175 h 5682862"/>
              <a:gd name="connsiteX14" fmla="*/ 668931 w 6053670"/>
              <a:gd name="connsiteY14" fmla="*/ 90014 h 5682862"/>
              <a:gd name="connsiteX15" fmla="*/ 815430 w 6053670"/>
              <a:gd name="connsiteY15" fmla="*/ 106794 h 5682862"/>
              <a:gd name="connsiteX16" fmla="*/ 974641 w 6053670"/>
              <a:gd name="connsiteY16" fmla="*/ 123574 h 5682862"/>
              <a:gd name="connsiteX17" fmla="*/ 1144144 w 6053670"/>
              <a:gd name="connsiteY17" fmla="*/ 140667 h 5682862"/>
              <a:gd name="connsiteX18" fmla="*/ 1326965 w 6053670"/>
              <a:gd name="connsiteY18" fmla="*/ 156506 h 5682862"/>
              <a:gd name="connsiteX19" fmla="*/ 1518261 w 6053670"/>
              <a:gd name="connsiteY19" fmla="*/ 171717 h 5682862"/>
              <a:gd name="connsiteX20" fmla="*/ 1720453 w 6053670"/>
              <a:gd name="connsiteY20" fmla="*/ 185518 h 5682862"/>
              <a:gd name="connsiteX21" fmla="*/ 1931121 w 6053670"/>
              <a:gd name="connsiteY21" fmla="*/ 198690 h 5682862"/>
              <a:gd name="connsiteX22" fmla="*/ 2150869 w 6053670"/>
              <a:gd name="connsiteY22" fmla="*/ 211079 h 5682862"/>
              <a:gd name="connsiteX23" fmla="*/ 2263467 w 6053670"/>
              <a:gd name="connsiteY23" fmla="*/ 215470 h 5682862"/>
              <a:gd name="connsiteX24" fmla="*/ 2378487 w 6053670"/>
              <a:gd name="connsiteY24" fmla="*/ 220332 h 5682862"/>
              <a:gd name="connsiteX25" fmla="*/ 2495323 w 6053670"/>
              <a:gd name="connsiteY25" fmla="*/ 224879 h 5682862"/>
              <a:gd name="connsiteX26" fmla="*/ 2612764 w 6053670"/>
              <a:gd name="connsiteY26" fmla="*/ 227859 h 5682862"/>
              <a:gd name="connsiteX27" fmla="*/ 2732627 w 6053670"/>
              <a:gd name="connsiteY27" fmla="*/ 230525 h 5682862"/>
              <a:gd name="connsiteX28" fmla="*/ 2853700 w 6053670"/>
              <a:gd name="connsiteY28" fmla="*/ 233348 h 5682862"/>
              <a:gd name="connsiteX29" fmla="*/ 2977195 w 6053670"/>
              <a:gd name="connsiteY29" fmla="*/ 235229 h 5682862"/>
              <a:gd name="connsiteX30" fmla="*/ 3101901 w 6053670"/>
              <a:gd name="connsiteY30" fmla="*/ 235229 h 5682862"/>
              <a:gd name="connsiteX31" fmla="*/ 3227817 w 6053670"/>
              <a:gd name="connsiteY31" fmla="*/ 236170 h 5682862"/>
              <a:gd name="connsiteX32" fmla="*/ 3354944 w 6053670"/>
              <a:gd name="connsiteY32" fmla="*/ 235229 h 5682862"/>
              <a:gd name="connsiteX33" fmla="*/ 3483887 w 6053670"/>
              <a:gd name="connsiteY33" fmla="*/ 233348 h 5682862"/>
              <a:gd name="connsiteX34" fmla="*/ 3612830 w 6053670"/>
              <a:gd name="connsiteY34" fmla="*/ 231623 h 5682862"/>
              <a:gd name="connsiteX35" fmla="*/ 3743590 w 6053670"/>
              <a:gd name="connsiteY35" fmla="*/ 227859 h 5682862"/>
              <a:gd name="connsiteX36" fmla="*/ 3875560 w 6053670"/>
              <a:gd name="connsiteY36" fmla="*/ 223938 h 5682862"/>
              <a:gd name="connsiteX37" fmla="*/ 4007530 w 6053670"/>
              <a:gd name="connsiteY37" fmla="*/ 219391 h 5682862"/>
              <a:gd name="connsiteX38" fmla="*/ 4140710 w 6053670"/>
              <a:gd name="connsiteY38" fmla="*/ 212961 h 5682862"/>
              <a:gd name="connsiteX39" fmla="*/ 4275102 w 6053670"/>
              <a:gd name="connsiteY39" fmla="*/ 205277 h 5682862"/>
              <a:gd name="connsiteX40" fmla="*/ 4410098 w 6053670"/>
              <a:gd name="connsiteY40" fmla="*/ 197907 h 5682862"/>
              <a:gd name="connsiteX41" fmla="*/ 4545096 w 6053670"/>
              <a:gd name="connsiteY41" fmla="*/ 188498 h 5682862"/>
              <a:gd name="connsiteX42" fmla="*/ 4681909 w 6053670"/>
              <a:gd name="connsiteY42" fmla="*/ 177207 h 5682862"/>
              <a:gd name="connsiteX43" fmla="*/ 4816905 w 6053670"/>
              <a:gd name="connsiteY43" fmla="*/ 165916 h 5682862"/>
              <a:gd name="connsiteX44" fmla="*/ 4954323 w 6053670"/>
              <a:gd name="connsiteY44" fmla="*/ 152899 h 5682862"/>
              <a:gd name="connsiteX45" fmla="*/ 5092347 w 6053670"/>
              <a:gd name="connsiteY45" fmla="*/ 138629 h 5682862"/>
              <a:gd name="connsiteX46" fmla="*/ 5228555 w 6053670"/>
              <a:gd name="connsiteY46" fmla="*/ 123574 h 5682862"/>
              <a:gd name="connsiteX47" fmla="*/ 5366578 w 6053670"/>
              <a:gd name="connsiteY47" fmla="*/ 106010 h 5682862"/>
              <a:gd name="connsiteX48" fmla="*/ 5503997 w 6053670"/>
              <a:gd name="connsiteY48" fmla="*/ 87192 h 5682862"/>
              <a:gd name="connsiteX49" fmla="*/ 5642020 w 6053670"/>
              <a:gd name="connsiteY49" fmla="*/ 68530 h 5682862"/>
              <a:gd name="connsiteX50" fmla="*/ 5779438 w 6053670"/>
              <a:gd name="connsiteY50" fmla="*/ 46733 h 5682862"/>
              <a:gd name="connsiteX51" fmla="*/ 5916251 w 6053670"/>
              <a:gd name="connsiteY51" fmla="*/ 24464 h 5682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682862">
                <a:moveTo>
                  <a:pt x="6053670" y="1098"/>
                </a:moveTo>
                <a:lnTo>
                  <a:pt x="6053670" y="1014925"/>
                </a:lnTo>
                <a:lnTo>
                  <a:pt x="6053670" y="1254558"/>
                </a:lnTo>
                <a:lnTo>
                  <a:pt x="6053670" y="5682862"/>
                </a:lnTo>
                <a:lnTo>
                  <a:pt x="0" y="5682862"/>
                </a:lnTo>
                <a:lnTo>
                  <a:pt x="0" y="1249853"/>
                </a:lnTo>
                <a:lnTo>
                  <a:pt x="0" y="1014925"/>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85" name="Freeform 5">
            <a:extLst>
              <a:ext uri="{FF2B5EF4-FFF2-40B4-BE49-F238E27FC236}">
                <a16:creationId xmlns:a16="http://schemas.microsoft.com/office/drawing/2014/main" id="{6E2FE09B-7419-43C3-85D2-C804F1BE30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FC7143ED-7651-4C5D-89BA-775EBB53B0E3}"/>
              </a:ext>
            </a:extLst>
          </p:cNvPr>
          <p:cNvSpPr>
            <a:spLocks noGrp="1"/>
          </p:cNvSpPr>
          <p:nvPr>
            <p:ph type="title"/>
          </p:nvPr>
        </p:nvSpPr>
        <p:spPr>
          <a:xfrm>
            <a:off x="639098" y="629265"/>
            <a:ext cx="5283359" cy="1622322"/>
          </a:xfrm>
        </p:spPr>
        <p:txBody>
          <a:bodyPr vert="horz" lIns="91440" tIns="45720" rIns="91440" bIns="45720" rtlCol="0">
            <a:normAutofit/>
          </a:bodyPr>
          <a:lstStyle/>
          <a:p>
            <a:r>
              <a:rPr lang="en-US" b="0" i="0" kern="1200">
                <a:solidFill>
                  <a:schemeClr val="tx1"/>
                </a:solidFill>
                <a:latin typeface="+mj-lt"/>
                <a:ea typeface="+mj-ea"/>
                <a:cs typeface="+mj-cs"/>
              </a:rPr>
              <a:t>Classification Tree</a:t>
            </a:r>
          </a:p>
        </p:txBody>
      </p:sp>
      <p:sp>
        <p:nvSpPr>
          <p:cNvPr id="87" name="Rectangle 86">
            <a:extLst>
              <a:ext uri="{FF2B5EF4-FFF2-40B4-BE49-F238E27FC236}">
                <a16:creationId xmlns:a16="http://schemas.microsoft.com/office/drawing/2014/main" id="{BCDD2921-DE0D-4418-8566-F7F18DCB7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278D8A7A-0FFE-A1C0-02D0-E7294FC89714}"/>
              </a:ext>
            </a:extLst>
          </p:cNvPr>
          <p:cNvSpPr>
            <a:spLocks noGrp="1"/>
          </p:cNvSpPr>
          <p:nvPr>
            <p:ph idx="1"/>
          </p:nvPr>
        </p:nvSpPr>
        <p:spPr>
          <a:xfrm>
            <a:off x="639098" y="2418735"/>
            <a:ext cx="5283359" cy="3811740"/>
          </a:xfrm>
        </p:spPr>
        <p:txBody>
          <a:bodyPr vert="horz" lIns="91440" tIns="45720" rIns="91440" bIns="45720" rtlCol="0" anchor="ctr">
            <a:normAutofit/>
          </a:bodyPr>
          <a:lstStyle/>
          <a:p>
            <a:r>
              <a:rPr lang="en-US" dirty="0">
                <a:solidFill>
                  <a:schemeClr val="tx1"/>
                </a:solidFill>
              </a:rPr>
              <a:t>To create this classification tree, we used recursive binary splitting followed by weakest link pruning. </a:t>
            </a:r>
          </a:p>
          <a:p>
            <a:r>
              <a:rPr lang="en-US" dirty="0">
                <a:solidFill>
                  <a:schemeClr val="tx1"/>
                </a:solidFill>
              </a:rPr>
              <a:t>On creating a full tree, we got a tree of size 39 which was pruned down to a tree of size 13.</a:t>
            </a:r>
          </a:p>
          <a:p>
            <a:r>
              <a:rPr lang="en-US" dirty="0">
                <a:solidFill>
                  <a:schemeClr val="tx1"/>
                </a:solidFill>
              </a:rPr>
              <a:t>The most important predictor was PAY_0 followed by PAY_2 and PAY_3.</a:t>
            </a:r>
          </a:p>
        </p:txBody>
      </p:sp>
      <p:pic>
        <p:nvPicPr>
          <p:cNvPr id="5" name="Picture 4" descr="Chart&#10;&#10;Description automatically generated">
            <a:extLst>
              <a:ext uri="{FF2B5EF4-FFF2-40B4-BE49-F238E27FC236}">
                <a16:creationId xmlns:a16="http://schemas.microsoft.com/office/drawing/2014/main" id="{C0DFDC6F-3F43-9B4D-8513-0131A52FCADA}"/>
              </a:ext>
            </a:extLst>
          </p:cNvPr>
          <p:cNvPicPr>
            <a:picLocks noChangeAspect="1"/>
          </p:cNvPicPr>
          <p:nvPr/>
        </p:nvPicPr>
        <p:blipFill>
          <a:blip r:embed="rId3"/>
          <a:stretch>
            <a:fillRect/>
          </a:stretch>
        </p:blipFill>
        <p:spPr>
          <a:xfrm>
            <a:off x="6703882" y="884567"/>
            <a:ext cx="4839661" cy="2807003"/>
          </a:xfrm>
          <a:prstGeom prst="rect">
            <a:avLst/>
          </a:prstGeom>
        </p:spPr>
      </p:pic>
      <p:pic>
        <p:nvPicPr>
          <p:cNvPr id="4" name="Picture 4" descr="Diagram&#10;&#10;Description automatically generated">
            <a:extLst>
              <a:ext uri="{FF2B5EF4-FFF2-40B4-BE49-F238E27FC236}">
                <a16:creationId xmlns:a16="http://schemas.microsoft.com/office/drawing/2014/main" id="{FBF82E0C-D130-4659-B387-378A0F8E1C4D}"/>
              </a:ext>
            </a:extLst>
          </p:cNvPr>
          <p:cNvPicPr>
            <a:picLocks noChangeAspect="1"/>
          </p:cNvPicPr>
          <p:nvPr/>
        </p:nvPicPr>
        <p:blipFill>
          <a:blip r:embed="rId4"/>
          <a:stretch>
            <a:fillRect/>
          </a:stretch>
        </p:blipFill>
        <p:spPr>
          <a:xfrm>
            <a:off x="6700545" y="4349268"/>
            <a:ext cx="2337171" cy="1624334"/>
          </a:xfrm>
          <a:prstGeom prst="rect">
            <a:avLst/>
          </a:prstGeom>
        </p:spPr>
      </p:pic>
      <p:pic>
        <p:nvPicPr>
          <p:cNvPr id="10" name="Picture 9" descr="Diagram&#10;&#10;Description automatically generated">
            <a:extLst>
              <a:ext uri="{FF2B5EF4-FFF2-40B4-BE49-F238E27FC236}">
                <a16:creationId xmlns:a16="http://schemas.microsoft.com/office/drawing/2014/main" id="{9D0E1623-E2E5-A242-8C16-92E4227EA66B}"/>
              </a:ext>
            </a:extLst>
          </p:cNvPr>
          <p:cNvPicPr>
            <a:picLocks noChangeAspect="1"/>
          </p:cNvPicPr>
          <p:nvPr/>
        </p:nvPicPr>
        <p:blipFill>
          <a:blip r:embed="rId5"/>
          <a:stretch>
            <a:fillRect/>
          </a:stretch>
        </p:blipFill>
        <p:spPr>
          <a:xfrm>
            <a:off x="9206372" y="4416462"/>
            <a:ext cx="2337171" cy="1489946"/>
          </a:xfrm>
          <a:prstGeom prst="rect">
            <a:avLst/>
          </a:prstGeom>
        </p:spPr>
      </p:pic>
    </p:spTree>
    <p:extLst>
      <p:ext uri="{BB962C8B-B14F-4D97-AF65-F5344CB8AC3E}">
        <p14:creationId xmlns:p14="http://schemas.microsoft.com/office/powerpoint/2010/main" val="284226745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1DE3271-DD99-4DEF-AF9F-84397884C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6" name="Freeform: Shape 35">
            <a:extLst>
              <a:ext uri="{FF2B5EF4-FFF2-40B4-BE49-F238E27FC236}">
                <a16:creationId xmlns:a16="http://schemas.microsoft.com/office/drawing/2014/main" id="{E06A31CE-F9B6-4BA2-8685-60F3524D0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38" name="Freeform 5">
            <a:extLst>
              <a:ext uri="{FF2B5EF4-FFF2-40B4-BE49-F238E27FC236}">
                <a16:creationId xmlns:a16="http://schemas.microsoft.com/office/drawing/2014/main" id="{8ADF14A3-1454-4B74-8B4A-CB197D7A79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40" name="Freeform 5">
            <a:extLst>
              <a:ext uri="{FF2B5EF4-FFF2-40B4-BE49-F238E27FC236}">
                <a16:creationId xmlns:a16="http://schemas.microsoft.com/office/drawing/2014/main" id="{EC19D556-0251-4E87-AE24-890965BAD5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4433D672-06DE-4292-8726-0F64C3730F76}"/>
              </a:ext>
            </a:extLst>
          </p:cNvPr>
          <p:cNvSpPr>
            <a:spLocks noGrp="1"/>
          </p:cNvSpPr>
          <p:nvPr>
            <p:ph type="title"/>
          </p:nvPr>
        </p:nvSpPr>
        <p:spPr>
          <a:xfrm>
            <a:off x="639098" y="629265"/>
            <a:ext cx="5132438" cy="1622322"/>
          </a:xfrm>
        </p:spPr>
        <p:txBody>
          <a:bodyPr>
            <a:normAutofit/>
          </a:bodyPr>
          <a:lstStyle/>
          <a:p>
            <a:r>
              <a:rPr lang="en-US">
                <a:solidFill>
                  <a:schemeClr val="tx1"/>
                </a:solidFill>
              </a:rPr>
              <a:t>Comparison b/w models</a:t>
            </a:r>
          </a:p>
        </p:txBody>
      </p:sp>
      <p:sp>
        <p:nvSpPr>
          <p:cNvPr id="42" name="Rectangle 41">
            <a:extLst>
              <a:ext uri="{FF2B5EF4-FFF2-40B4-BE49-F238E27FC236}">
                <a16:creationId xmlns:a16="http://schemas.microsoft.com/office/drawing/2014/main" id="{CBC3C8C6-98E2-45EF-AEFC-30C0DBA0E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0" name="Picture 21" descr="Chart&#10;&#10;Description automatically generated">
            <a:extLst>
              <a:ext uri="{FF2B5EF4-FFF2-40B4-BE49-F238E27FC236}">
                <a16:creationId xmlns:a16="http://schemas.microsoft.com/office/drawing/2014/main" id="{925EF7FB-E03D-4F1E-8835-7D0C0A047D1A}"/>
              </a:ext>
            </a:extLst>
          </p:cNvPr>
          <p:cNvPicPr>
            <a:picLocks noChangeAspect="1"/>
          </p:cNvPicPr>
          <p:nvPr/>
        </p:nvPicPr>
        <p:blipFill>
          <a:blip r:embed="rId3"/>
          <a:stretch>
            <a:fillRect/>
          </a:stretch>
        </p:blipFill>
        <p:spPr>
          <a:xfrm>
            <a:off x="7314293" y="3520086"/>
            <a:ext cx="3625938" cy="2710389"/>
          </a:xfrm>
          <a:prstGeom prst="rect">
            <a:avLst/>
          </a:prstGeom>
        </p:spPr>
      </p:pic>
      <p:graphicFrame>
        <p:nvGraphicFramePr>
          <p:cNvPr id="28" name="Table 28">
            <a:extLst>
              <a:ext uri="{FF2B5EF4-FFF2-40B4-BE49-F238E27FC236}">
                <a16:creationId xmlns:a16="http://schemas.microsoft.com/office/drawing/2014/main" id="{9C036350-DBAC-4F88-BAF5-19C538B22E52}"/>
              </a:ext>
            </a:extLst>
          </p:cNvPr>
          <p:cNvGraphicFramePr>
            <a:graphicFrameLocks noGrp="1"/>
          </p:cNvGraphicFramePr>
          <p:nvPr>
            <p:extLst>
              <p:ext uri="{D42A27DB-BD31-4B8C-83A1-F6EECF244321}">
                <p14:modId xmlns:p14="http://schemas.microsoft.com/office/powerpoint/2010/main" val="4163104118"/>
              </p:ext>
            </p:extLst>
          </p:nvPr>
        </p:nvGraphicFramePr>
        <p:xfrm>
          <a:off x="1328392" y="3316069"/>
          <a:ext cx="3335355" cy="2768600"/>
        </p:xfrm>
        <a:graphic>
          <a:graphicData uri="http://schemas.openxmlformats.org/drawingml/2006/table">
            <a:tbl>
              <a:tblPr firstRow="1" bandRow="1">
                <a:tableStyleId>{5C22544A-7EE6-4342-B048-85BDC9FD1C3A}</a:tableStyleId>
              </a:tblPr>
              <a:tblGrid>
                <a:gridCol w="1111785">
                  <a:extLst>
                    <a:ext uri="{9D8B030D-6E8A-4147-A177-3AD203B41FA5}">
                      <a16:colId xmlns:a16="http://schemas.microsoft.com/office/drawing/2014/main" val="2748166642"/>
                    </a:ext>
                  </a:extLst>
                </a:gridCol>
                <a:gridCol w="1111785">
                  <a:extLst>
                    <a:ext uri="{9D8B030D-6E8A-4147-A177-3AD203B41FA5}">
                      <a16:colId xmlns:a16="http://schemas.microsoft.com/office/drawing/2014/main" val="1572275499"/>
                    </a:ext>
                  </a:extLst>
                </a:gridCol>
                <a:gridCol w="1111785">
                  <a:extLst>
                    <a:ext uri="{9D8B030D-6E8A-4147-A177-3AD203B41FA5}">
                      <a16:colId xmlns:a16="http://schemas.microsoft.com/office/drawing/2014/main" val="3542164835"/>
                    </a:ext>
                  </a:extLst>
                </a:gridCol>
              </a:tblGrid>
              <a:tr h="370840">
                <a:tc>
                  <a:txBody>
                    <a:bodyPr/>
                    <a:lstStyle/>
                    <a:p>
                      <a:pPr lvl="0" algn="ctr" rtl="0">
                        <a:spcBef>
                          <a:spcPts val="0"/>
                        </a:spcBef>
                        <a:spcAft>
                          <a:spcPts val="0"/>
                        </a:spcAft>
                        <a:buNone/>
                      </a:pPr>
                      <a:r>
                        <a:rPr lang="en-US" sz="1200">
                          <a:effectLst/>
                        </a:rPr>
                        <a:t>Metric</a:t>
                      </a:r>
                      <a:endParaRPr lang="en-US">
                        <a:effectLst/>
                      </a:endParaRPr>
                    </a:p>
                  </a:txBody>
                  <a:tcPr/>
                </a:tc>
                <a:tc>
                  <a:txBody>
                    <a:bodyPr/>
                    <a:lstStyle/>
                    <a:p>
                      <a:pPr lvl="0" algn="ctr" rtl="0">
                        <a:spcBef>
                          <a:spcPts val="0"/>
                        </a:spcBef>
                        <a:spcAft>
                          <a:spcPts val="0"/>
                        </a:spcAft>
                        <a:buNone/>
                      </a:pPr>
                      <a:r>
                        <a:rPr lang="en-US" sz="1200">
                          <a:effectLst/>
                        </a:rPr>
                        <a:t>Classification Tree</a:t>
                      </a:r>
                      <a:endParaRPr lang="en-US">
                        <a:effectLst/>
                      </a:endParaRPr>
                    </a:p>
                  </a:txBody>
                  <a:tcPr/>
                </a:tc>
                <a:tc>
                  <a:txBody>
                    <a:bodyPr/>
                    <a:lstStyle/>
                    <a:p>
                      <a:pPr lvl="0" algn="ctr" rtl="0">
                        <a:spcBef>
                          <a:spcPts val="0"/>
                        </a:spcBef>
                        <a:spcAft>
                          <a:spcPts val="0"/>
                        </a:spcAft>
                        <a:buNone/>
                      </a:pPr>
                      <a:r>
                        <a:rPr lang="en-US" sz="1200">
                          <a:effectLst/>
                        </a:rPr>
                        <a:t>Logistic Regression</a:t>
                      </a:r>
                      <a:endParaRPr lang="en-US">
                        <a:effectLst/>
                      </a:endParaRPr>
                    </a:p>
                  </a:txBody>
                  <a:tcPr/>
                </a:tc>
                <a:extLst>
                  <a:ext uri="{0D108BD9-81ED-4DB2-BD59-A6C34878D82A}">
                    <a16:rowId xmlns:a16="http://schemas.microsoft.com/office/drawing/2014/main" val="4265155359"/>
                  </a:ext>
                </a:extLst>
              </a:tr>
              <a:tr h="370840">
                <a:tc>
                  <a:txBody>
                    <a:bodyPr/>
                    <a:lstStyle/>
                    <a:p>
                      <a:pPr lvl="0" rtl="0">
                        <a:spcBef>
                          <a:spcPts val="0"/>
                        </a:spcBef>
                        <a:spcAft>
                          <a:spcPts val="0"/>
                        </a:spcAft>
                        <a:buNone/>
                      </a:pPr>
                      <a:r>
                        <a:rPr lang="en-US" sz="1200">
                          <a:effectLst/>
                        </a:rPr>
                        <a:t>Accuracy (%)</a:t>
                      </a:r>
                      <a:endParaRPr lang="en-US">
                        <a:effectLst/>
                      </a:endParaRPr>
                    </a:p>
                  </a:txBody>
                  <a:tcPr/>
                </a:tc>
                <a:tc>
                  <a:txBody>
                    <a:bodyPr/>
                    <a:lstStyle/>
                    <a:p>
                      <a:pPr lvl="0" rtl="0">
                        <a:spcBef>
                          <a:spcPts val="0"/>
                        </a:spcBef>
                        <a:spcAft>
                          <a:spcPts val="0"/>
                        </a:spcAft>
                        <a:buNone/>
                      </a:pPr>
                      <a:r>
                        <a:rPr lang="en-US" sz="1200" dirty="0">
                          <a:effectLst/>
                        </a:rPr>
                        <a:t>82.3</a:t>
                      </a:r>
                      <a:endParaRPr lang="en-US" dirty="0">
                        <a:effectLst/>
                      </a:endParaRPr>
                    </a:p>
                  </a:txBody>
                  <a:tcPr/>
                </a:tc>
                <a:tc>
                  <a:txBody>
                    <a:bodyPr/>
                    <a:lstStyle/>
                    <a:p>
                      <a:pPr lvl="0" rtl="0">
                        <a:spcBef>
                          <a:spcPts val="0"/>
                        </a:spcBef>
                        <a:spcAft>
                          <a:spcPts val="0"/>
                        </a:spcAft>
                        <a:buNone/>
                      </a:pPr>
                      <a:r>
                        <a:rPr lang="en-US" sz="1200">
                          <a:effectLst/>
                        </a:rPr>
                        <a:t>82.45</a:t>
                      </a:r>
                      <a:endParaRPr lang="en-US">
                        <a:effectLst/>
                      </a:endParaRPr>
                    </a:p>
                  </a:txBody>
                  <a:tcPr/>
                </a:tc>
                <a:extLst>
                  <a:ext uri="{0D108BD9-81ED-4DB2-BD59-A6C34878D82A}">
                    <a16:rowId xmlns:a16="http://schemas.microsoft.com/office/drawing/2014/main" val="835194982"/>
                  </a:ext>
                </a:extLst>
              </a:tr>
              <a:tr h="370840">
                <a:tc>
                  <a:txBody>
                    <a:bodyPr/>
                    <a:lstStyle/>
                    <a:p>
                      <a:pPr lvl="0" rtl="0">
                        <a:spcBef>
                          <a:spcPts val="0"/>
                        </a:spcBef>
                        <a:spcAft>
                          <a:spcPts val="0"/>
                        </a:spcAft>
                        <a:buNone/>
                      </a:pPr>
                      <a:r>
                        <a:rPr lang="en-US" sz="1200">
                          <a:effectLst/>
                        </a:rPr>
                        <a:t>Sensitivity</a:t>
                      </a:r>
                      <a:endParaRPr lang="en-US">
                        <a:effectLst/>
                      </a:endParaRPr>
                    </a:p>
                  </a:txBody>
                  <a:tcPr/>
                </a:tc>
                <a:tc>
                  <a:txBody>
                    <a:bodyPr/>
                    <a:lstStyle/>
                    <a:p>
                      <a:pPr lvl="0" rtl="0">
                        <a:spcBef>
                          <a:spcPts val="0"/>
                        </a:spcBef>
                        <a:spcAft>
                          <a:spcPts val="0"/>
                        </a:spcAft>
                        <a:buNone/>
                      </a:pPr>
                      <a:r>
                        <a:rPr lang="en-US" sz="1200">
                          <a:effectLst/>
                        </a:rPr>
                        <a:t>0.84</a:t>
                      </a:r>
                      <a:endParaRPr lang="en-US">
                        <a:effectLst/>
                      </a:endParaRPr>
                    </a:p>
                  </a:txBody>
                  <a:tcPr/>
                </a:tc>
                <a:tc>
                  <a:txBody>
                    <a:bodyPr/>
                    <a:lstStyle/>
                    <a:p>
                      <a:pPr lvl="0" rtl="0">
                        <a:spcBef>
                          <a:spcPts val="0"/>
                        </a:spcBef>
                        <a:spcAft>
                          <a:spcPts val="0"/>
                        </a:spcAft>
                        <a:buNone/>
                      </a:pPr>
                      <a:r>
                        <a:rPr lang="en-US" sz="1200">
                          <a:effectLst/>
                        </a:rPr>
                        <a:t>0.95</a:t>
                      </a:r>
                      <a:endParaRPr lang="en-US">
                        <a:effectLst/>
                      </a:endParaRPr>
                    </a:p>
                  </a:txBody>
                  <a:tcPr/>
                </a:tc>
                <a:extLst>
                  <a:ext uri="{0D108BD9-81ED-4DB2-BD59-A6C34878D82A}">
                    <a16:rowId xmlns:a16="http://schemas.microsoft.com/office/drawing/2014/main" val="3169718797"/>
                  </a:ext>
                </a:extLst>
              </a:tr>
              <a:tr h="370840">
                <a:tc>
                  <a:txBody>
                    <a:bodyPr/>
                    <a:lstStyle/>
                    <a:p>
                      <a:pPr lvl="0" rtl="0">
                        <a:spcBef>
                          <a:spcPts val="0"/>
                        </a:spcBef>
                        <a:spcAft>
                          <a:spcPts val="0"/>
                        </a:spcAft>
                        <a:buNone/>
                      </a:pPr>
                      <a:r>
                        <a:rPr lang="en-US" sz="1200">
                          <a:effectLst/>
                        </a:rPr>
                        <a:t>Specificity</a:t>
                      </a:r>
                      <a:endParaRPr lang="en-US">
                        <a:effectLst/>
                      </a:endParaRPr>
                    </a:p>
                  </a:txBody>
                  <a:tcPr/>
                </a:tc>
                <a:tc>
                  <a:txBody>
                    <a:bodyPr/>
                    <a:lstStyle/>
                    <a:p>
                      <a:pPr lvl="0" rtl="0">
                        <a:spcBef>
                          <a:spcPts val="0"/>
                        </a:spcBef>
                        <a:spcAft>
                          <a:spcPts val="0"/>
                        </a:spcAft>
                        <a:buNone/>
                      </a:pPr>
                      <a:r>
                        <a:rPr lang="en-US" sz="1200">
                          <a:effectLst/>
                        </a:rPr>
                        <a:t>0.67</a:t>
                      </a:r>
                      <a:endParaRPr lang="en-US">
                        <a:effectLst/>
                      </a:endParaRPr>
                    </a:p>
                  </a:txBody>
                  <a:tcPr/>
                </a:tc>
                <a:tc>
                  <a:txBody>
                    <a:bodyPr/>
                    <a:lstStyle/>
                    <a:p>
                      <a:pPr lvl="0" rtl="0">
                        <a:spcBef>
                          <a:spcPts val="0"/>
                        </a:spcBef>
                        <a:spcAft>
                          <a:spcPts val="0"/>
                        </a:spcAft>
                        <a:buNone/>
                      </a:pPr>
                      <a:r>
                        <a:rPr lang="en-US" sz="1200">
                          <a:effectLst/>
                        </a:rPr>
                        <a:t>0.35</a:t>
                      </a:r>
                      <a:endParaRPr lang="en-US">
                        <a:effectLst/>
                      </a:endParaRPr>
                    </a:p>
                  </a:txBody>
                  <a:tcPr/>
                </a:tc>
                <a:extLst>
                  <a:ext uri="{0D108BD9-81ED-4DB2-BD59-A6C34878D82A}">
                    <a16:rowId xmlns:a16="http://schemas.microsoft.com/office/drawing/2014/main" val="2363462599"/>
                  </a:ext>
                </a:extLst>
              </a:tr>
              <a:tr h="370840">
                <a:tc>
                  <a:txBody>
                    <a:bodyPr/>
                    <a:lstStyle/>
                    <a:p>
                      <a:pPr lvl="0" rtl="0">
                        <a:spcBef>
                          <a:spcPts val="0"/>
                        </a:spcBef>
                        <a:spcAft>
                          <a:spcPts val="0"/>
                        </a:spcAft>
                        <a:buNone/>
                      </a:pPr>
                      <a:r>
                        <a:rPr lang="en-US" sz="1200">
                          <a:effectLst/>
                        </a:rPr>
                        <a:t>PPV</a:t>
                      </a:r>
                      <a:endParaRPr lang="en-US">
                        <a:effectLst/>
                      </a:endParaRPr>
                    </a:p>
                  </a:txBody>
                  <a:tcPr/>
                </a:tc>
                <a:tc>
                  <a:txBody>
                    <a:bodyPr/>
                    <a:lstStyle/>
                    <a:p>
                      <a:pPr lvl="0" rtl="0">
                        <a:spcBef>
                          <a:spcPts val="0"/>
                        </a:spcBef>
                        <a:spcAft>
                          <a:spcPts val="0"/>
                        </a:spcAft>
                        <a:buNone/>
                      </a:pPr>
                      <a:r>
                        <a:rPr lang="en-US" sz="1200">
                          <a:effectLst/>
                        </a:rPr>
                        <a:t>0.95</a:t>
                      </a:r>
                      <a:endParaRPr lang="en-US">
                        <a:effectLst/>
                      </a:endParaRPr>
                    </a:p>
                  </a:txBody>
                  <a:tcPr/>
                </a:tc>
                <a:tc>
                  <a:txBody>
                    <a:bodyPr/>
                    <a:lstStyle/>
                    <a:p>
                      <a:pPr lvl="0" rtl="0">
                        <a:spcBef>
                          <a:spcPts val="0"/>
                        </a:spcBef>
                        <a:spcAft>
                          <a:spcPts val="0"/>
                        </a:spcAft>
                        <a:buNone/>
                      </a:pPr>
                      <a:r>
                        <a:rPr lang="en-US" sz="1200">
                          <a:effectLst/>
                        </a:rPr>
                        <a:t>0.84</a:t>
                      </a:r>
                      <a:endParaRPr lang="en-US">
                        <a:effectLst/>
                      </a:endParaRPr>
                    </a:p>
                  </a:txBody>
                  <a:tcPr/>
                </a:tc>
                <a:extLst>
                  <a:ext uri="{0D108BD9-81ED-4DB2-BD59-A6C34878D82A}">
                    <a16:rowId xmlns:a16="http://schemas.microsoft.com/office/drawing/2014/main" val="1110158595"/>
                  </a:ext>
                </a:extLst>
              </a:tr>
              <a:tr h="370840">
                <a:tc>
                  <a:txBody>
                    <a:bodyPr/>
                    <a:lstStyle/>
                    <a:p>
                      <a:pPr lvl="0" rtl="0">
                        <a:spcBef>
                          <a:spcPts val="0"/>
                        </a:spcBef>
                        <a:spcAft>
                          <a:spcPts val="0"/>
                        </a:spcAft>
                        <a:buNone/>
                      </a:pPr>
                      <a:r>
                        <a:rPr lang="en-US" sz="1200">
                          <a:effectLst/>
                        </a:rPr>
                        <a:t>NPV</a:t>
                      </a:r>
                      <a:endParaRPr lang="en-US">
                        <a:effectLst/>
                      </a:endParaRPr>
                    </a:p>
                  </a:txBody>
                  <a:tcPr/>
                </a:tc>
                <a:tc>
                  <a:txBody>
                    <a:bodyPr/>
                    <a:lstStyle/>
                    <a:p>
                      <a:pPr lvl="0" rtl="0">
                        <a:spcBef>
                          <a:spcPts val="0"/>
                        </a:spcBef>
                        <a:spcAft>
                          <a:spcPts val="0"/>
                        </a:spcAft>
                        <a:buNone/>
                      </a:pPr>
                      <a:r>
                        <a:rPr lang="en-US" sz="1200" dirty="0">
                          <a:effectLst/>
                        </a:rPr>
                        <a:t>0.36</a:t>
                      </a:r>
                      <a:endParaRPr lang="en-US" dirty="0">
                        <a:effectLst/>
                      </a:endParaRPr>
                    </a:p>
                  </a:txBody>
                  <a:tcPr/>
                </a:tc>
                <a:tc>
                  <a:txBody>
                    <a:bodyPr/>
                    <a:lstStyle/>
                    <a:p>
                      <a:pPr lvl="0" rtl="0">
                        <a:spcBef>
                          <a:spcPts val="0"/>
                        </a:spcBef>
                        <a:spcAft>
                          <a:spcPts val="0"/>
                        </a:spcAft>
                        <a:buNone/>
                      </a:pPr>
                      <a:r>
                        <a:rPr lang="en-US" sz="1200">
                          <a:effectLst/>
                        </a:rPr>
                        <a:t>0.68</a:t>
                      </a:r>
                      <a:endParaRPr lang="en-US">
                        <a:effectLst/>
                      </a:endParaRPr>
                    </a:p>
                  </a:txBody>
                  <a:tcPr/>
                </a:tc>
                <a:extLst>
                  <a:ext uri="{0D108BD9-81ED-4DB2-BD59-A6C34878D82A}">
                    <a16:rowId xmlns:a16="http://schemas.microsoft.com/office/drawing/2014/main" val="1210882164"/>
                  </a:ext>
                </a:extLst>
              </a:tr>
              <a:tr h="370840">
                <a:tc>
                  <a:txBody>
                    <a:bodyPr/>
                    <a:lstStyle/>
                    <a:p>
                      <a:pPr lvl="0" rtl="0">
                        <a:spcBef>
                          <a:spcPts val="0"/>
                        </a:spcBef>
                        <a:spcAft>
                          <a:spcPts val="0"/>
                        </a:spcAft>
                        <a:buNone/>
                      </a:pPr>
                      <a:r>
                        <a:rPr lang="en-US" sz="1200">
                          <a:effectLst/>
                        </a:rPr>
                        <a:t>AUC</a:t>
                      </a:r>
                      <a:endParaRPr lang="en-US">
                        <a:effectLst/>
                      </a:endParaRPr>
                    </a:p>
                  </a:txBody>
                  <a:tcPr/>
                </a:tc>
                <a:tc>
                  <a:txBody>
                    <a:bodyPr/>
                    <a:lstStyle/>
                    <a:p>
                      <a:pPr lvl="0" rtl="0">
                        <a:spcBef>
                          <a:spcPts val="0"/>
                        </a:spcBef>
                        <a:spcAft>
                          <a:spcPts val="0"/>
                        </a:spcAft>
                        <a:buNone/>
                      </a:pPr>
                      <a:r>
                        <a:rPr lang="en-US" sz="1200">
                          <a:effectLst/>
                        </a:rPr>
                        <a:t>0.65</a:t>
                      </a:r>
                      <a:endParaRPr lang="en-US">
                        <a:effectLst/>
                      </a:endParaRPr>
                    </a:p>
                  </a:txBody>
                  <a:tcPr/>
                </a:tc>
                <a:tc>
                  <a:txBody>
                    <a:bodyPr/>
                    <a:lstStyle/>
                    <a:p>
                      <a:pPr lvl="0" rtl="0">
                        <a:spcBef>
                          <a:spcPts val="0"/>
                        </a:spcBef>
                        <a:spcAft>
                          <a:spcPts val="0"/>
                        </a:spcAft>
                        <a:buNone/>
                      </a:pPr>
                      <a:r>
                        <a:rPr lang="en-US" sz="1200" dirty="0">
                          <a:effectLst/>
                        </a:rPr>
                        <a:t>0.7656</a:t>
                      </a:r>
                      <a:endParaRPr lang="en-US" dirty="0">
                        <a:effectLst/>
                      </a:endParaRPr>
                    </a:p>
                  </a:txBody>
                  <a:tcPr/>
                </a:tc>
                <a:extLst>
                  <a:ext uri="{0D108BD9-81ED-4DB2-BD59-A6C34878D82A}">
                    <a16:rowId xmlns:a16="http://schemas.microsoft.com/office/drawing/2014/main" val="1134784379"/>
                  </a:ext>
                </a:extLst>
              </a:tr>
            </a:tbl>
          </a:graphicData>
        </a:graphic>
      </p:graphicFrame>
      <p:pic>
        <p:nvPicPr>
          <p:cNvPr id="3" name="Picture 3" descr="Chart, line chart&#10;&#10;Description automatically generated">
            <a:extLst>
              <a:ext uri="{FF2B5EF4-FFF2-40B4-BE49-F238E27FC236}">
                <a16:creationId xmlns:a16="http://schemas.microsoft.com/office/drawing/2014/main" id="{D434F892-8CE8-4E0A-B40F-6B24DBDDD2E2}"/>
              </a:ext>
            </a:extLst>
          </p:cNvPr>
          <p:cNvPicPr>
            <a:picLocks noChangeAspect="1"/>
          </p:cNvPicPr>
          <p:nvPr/>
        </p:nvPicPr>
        <p:blipFill>
          <a:blip r:embed="rId4"/>
          <a:stretch>
            <a:fillRect/>
          </a:stretch>
        </p:blipFill>
        <p:spPr>
          <a:xfrm>
            <a:off x="7415380" y="972830"/>
            <a:ext cx="3638416" cy="2498450"/>
          </a:xfrm>
          <a:prstGeom prst="rect">
            <a:avLst/>
          </a:prstGeom>
        </p:spPr>
      </p:pic>
      <p:sp>
        <p:nvSpPr>
          <p:cNvPr id="4" name="TextBox 3">
            <a:extLst>
              <a:ext uri="{FF2B5EF4-FFF2-40B4-BE49-F238E27FC236}">
                <a16:creationId xmlns:a16="http://schemas.microsoft.com/office/drawing/2014/main" id="{6C68DC55-96DF-41F7-9394-9287DB79C1CF}"/>
              </a:ext>
            </a:extLst>
          </p:cNvPr>
          <p:cNvSpPr txBox="1"/>
          <p:nvPr/>
        </p:nvSpPr>
        <p:spPr>
          <a:xfrm>
            <a:off x="823813" y="2305182"/>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Using testing data to compare the models:</a:t>
            </a:r>
          </a:p>
        </p:txBody>
      </p:sp>
    </p:spTree>
    <p:extLst>
      <p:ext uri="{BB962C8B-B14F-4D97-AF65-F5344CB8AC3E}">
        <p14:creationId xmlns:p14="http://schemas.microsoft.com/office/powerpoint/2010/main" val="323619544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CD994-3064-4216-8968-92DA5D92D9AC}"/>
              </a:ext>
            </a:extLst>
          </p:cNvPr>
          <p:cNvSpPr>
            <a:spLocks noGrp="1"/>
          </p:cNvSpPr>
          <p:nvPr>
            <p:ph type="title"/>
          </p:nvPr>
        </p:nvSpPr>
        <p:spPr/>
        <p:txBody>
          <a:bodyPr/>
          <a:lstStyle/>
          <a:p>
            <a:r>
              <a:rPr lang="en-US"/>
              <a:t>Summary</a:t>
            </a:r>
          </a:p>
        </p:txBody>
      </p:sp>
      <p:sp>
        <p:nvSpPr>
          <p:cNvPr id="3" name="Content Placeholder 2">
            <a:extLst>
              <a:ext uri="{FF2B5EF4-FFF2-40B4-BE49-F238E27FC236}">
                <a16:creationId xmlns:a16="http://schemas.microsoft.com/office/drawing/2014/main" id="{D1EBFA5C-20A0-4E61-8953-FA1E6E386AF1}"/>
              </a:ext>
            </a:extLst>
          </p:cNvPr>
          <p:cNvSpPr>
            <a:spLocks noGrp="1"/>
          </p:cNvSpPr>
          <p:nvPr>
            <p:ph idx="1"/>
          </p:nvPr>
        </p:nvSpPr>
        <p:spPr/>
        <p:txBody>
          <a:bodyPr vert="horz" lIns="91440" tIns="45720" rIns="91440" bIns="45720" rtlCol="0" anchor="t">
            <a:normAutofit/>
          </a:bodyPr>
          <a:lstStyle/>
          <a:p>
            <a:r>
              <a:rPr lang="en-US" dirty="0">
                <a:ea typeface="+mn-lt"/>
                <a:cs typeface="+mn-lt"/>
              </a:rPr>
              <a:t>Both of the models have similar accuracy. But the area under the ROC curve for both models differs by a significant amount. For the logistic regression model, the area under the curve is 0.76 whereas for the classification tree model, the area is 0.65. This indicates that overall the logistic regression model is a better model for classification than the tree model.</a:t>
            </a:r>
            <a:endParaRPr lang="en-US" dirty="0"/>
          </a:p>
          <a:p>
            <a:r>
              <a:rPr lang="en-US" dirty="0">
                <a:ea typeface="+mn-lt"/>
                <a:cs typeface="+mn-lt"/>
              </a:rPr>
              <a:t>Logistic regression is also better at predicting people who will not default on their payments with a sensitivity of 0.95 as compared to 0.84.</a:t>
            </a:r>
            <a:endParaRPr lang="en-US" dirty="0"/>
          </a:p>
          <a:p>
            <a:r>
              <a:rPr lang="en-US" dirty="0">
                <a:ea typeface="+mn-lt"/>
                <a:cs typeface="+mn-lt"/>
              </a:rPr>
              <a:t>Whereas, the tree based model outperforms the logistic regression model while predicting people who would default on their payments.</a:t>
            </a:r>
            <a:br>
              <a:rPr lang="en-US" dirty="0"/>
            </a:br>
            <a:endParaRPr lang="en-US" dirty="0"/>
          </a:p>
        </p:txBody>
      </p:sp>
    </p:spTree>
    <p:extLst>
      <p:ext uri="{BB962C8B-B14F-4D97-AF65-F5344CB8AC3E}">
        <p14:creationId xmlns:p14="http://schemas.microsoft.com/office/powerpoint/2010/main" val="13690701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TF00001243</Template>
  <TotalTime>72</TotalTime>
  <Words>665</Words>
  <Application>Microsoft Macintosh PowerPoint</Application>
  <PresentationFormat>Widescreen</PresentationFormat>
  <Paragraphs>66</Paragraphs>
  <Slides>10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Ion Boardroom</vt:lpstr>
      <vt:lpstr>DEFAULT OF CREDIT CARD CLIENTS</vt:lpstr>
      <vt:lpstr>Introduction</vt:lpstr>
      <vt:lpstr>Data Description</vt:lpstr>
      <vt:lpstr>Data Exploration</vt:lpstr>
      <vt:lpstr>Data Exploration (Contd.)</vt:lpstr>
      <vt:lpstr>Logistic Regression</vt:lpstr>
      <vt:lpstr>Classification Tree</vt:lpstr>
      <vt:lpstr>Comparison b/w models</vt:lpstr>
      <vt:lpstr>Summary</vt:lpstr>
      <vt:lpstr>Contribution 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Pranav Vinod</cp:lastModifiedBy>
  <cp:revision>12</cp:revision>
  <dcterms:created xsi:type="dcterms:W3CDTF">2022-03-21T20:44:56Z</dcterms:created>
  <dcterms:modified xsi:type="dcterms:W3CDTF">2022-03-22T16:51:47Z</dcterms:modified>
</cp:coreProperties>
</file>