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DC57-FB37-7E32-E814-C0DF501EF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2965-0C8E-F2B0-40BC-0A21ED54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C8BC-0C0C-F73A-A020-4C172094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708D-5A9C-FDC6-E71F-F003B50A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1205-A5FD-2D42-B6FC-BB443324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6699-6AB5-9356-46DE-8B7D7D2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88B7A-9C33-EE50-EE11-165BD8DA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753F-C33B-0609-91CB-A7AA1CDD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59CB-4CAA-8A42-145B-FD5B1F03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3DC18-94B8-0CE3-8D31-F97B1DF4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1EBDD-BD75-263C-1949-8F83DFEC7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79F67-98EC-5A20-A9C3-4B5194F3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7A78-E44F-D7C6-9BB3-B694C155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C2AC-2C0E-21A6-4D57-903A95E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27CF-CE27-2C88-A850-2CC007D7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0B5-CD61-6644-52CB-4675FC76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30C0-FF9C-8C68-9102-7544CF78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1B60-F1B8-76EE-D41D-0061073C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1F22-8409-9C21-10D4-81D41D81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C808-22D2-3B5C-09B9-0F00210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94C5-7380-51CF-5C6A-6255D76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A7E27-EE43-3444-F863-343B16D25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BD95-ABE8-9DBD-006D-8B85433E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1BC5-9C1E-DF05-530B-4F52F22A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48B9-A715-5AF9-711E-563B112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4FDE-8E31-23A3-8FB8-B73376A8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8BA8-6962-2E26-4508-DFC02216C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4C03C-216B-78BF-F1D3-2ECB87D04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3FBE-1864-505E-56FD-2AD1BE76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FC7E-799D-563D-4C86-962C09DF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D9646-FD8E-382E-3D52-1DBCF049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E08C-36D7-33CE-9076-B89FF288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A804-1DA2-644B-D387-6B4F5ADA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7BC11-FC2D-4AB5-3540-6E9EF96E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259AF-4179-065E-A2AA-4F07D565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CA563-337D-578C-5080-7B463C22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DDF4C-F3E1-67A8-0EF3-830B2E81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DF41C-2A64-619D-DFD2-5F3C87EF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F767D-DFCD-4B07-D9CE-7C44E4D4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5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FC17-FACD-C9EE-6C1E-2A599B83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D74FB-29EE-CF31-EB1A-86752284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31B04-4C16-F707-C17A-4E13520F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6121-EFA3-C2C6-77D4-21ADE94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3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69927-FF24-6880-9DCE-394AA53B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8BAF-1302-25B3-32A5-7A97DD8E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70E28-773B-414E-F398-EB2E8717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225E-3995-06AC-E26C-75CFBA63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981E-BBA1-FDA3-EA44-CC06E4BD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01E52-6DF0-2985-C0CF-8D4C487FE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F5A4-FF55-9C02-4EA6-825B9A91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7FB00-373D-2CA0-76A9-2F66807B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03AF-12D1-E8EF-C734-C636C55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106-ECF7-6088-134B-8C698744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B2699-9354-C2A1-1B6D-2D425B25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EA17-EE71-2B7A-BF1D-3C2BD926B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92D90-0178-4003-DB9D-18E43217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A411-33AA-DEB0-8C31-C2BCC5E9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5FBA8-FC0F-79E2-5F4E-7CF729F8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2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D4FCA-AD0B-F3CF-345D-757561E9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79BE-1775-7D2A-37F6-FBBE7859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759F-81B2-7601-E245-6F757136C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C934-AC6B-4431-885C-C87DD40F5ECF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684B-4CB8-BB6E-4AED-29EDBA9C4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F08B-C7A6-D62F-6E27-ED51121A4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D155-6CC5-4EF3-8E97-204468B99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056F-DD52-8887-D001-94EB12CEA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A540-7FEA-2D2D-685D-5D4DDC1BA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75BED-C861-B36D-3839-AE3827261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44" y="1477098"/>
            <a:ext cx="4553396" cy="5429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17F8CB-0084-44C3-FC66-3CA95A6F86AB}"/>
              </a:ext>
            </a:extLst>
          </p:cNvPr>
          <p:cNvSpPr txBox="1"/>
          <p:nvPr/>
        </p:nvSpPr>
        <p:spPr>
          <a:xfrm>
            <a:off x="5798094" y="190169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EC7A4-86C9-FAC0-026C-CF90C9C33A6C}"/>
              </a:ext>
            </a:extLst>
          </p:cNvPr>
          <p:cNvSpPr txBox="1"/>
          <p:nvPr/>
        </p:nvSpPr>
        <p:spPr>
          <a:xfrm>
            <a:off x="5684965" y="2748871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Go straight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12DE7-3209-54BF-4C67-1E0597324E62}"/>
              </a:ext>
            </a:extLst>
          </p:cNvPr>
          <p:cNvSpPr txBox="1"/>
          <p:nvPr/>
        </p:nvSpPr>
        <p:spPr>
          <a:xfrm>
            <a:off x="5640721" y="6371245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7AE96-3FC0-132E-B21F-77BD16CAFBA2}"/>
              </a:ext>
            </a:extLst>
          </p:cNvPr>
          <p:cNvSpPr txBox="1"/>
          <p:nvPr/>
        </p:nvSpPr>
        <p:spPr>
          <a:xfrm>
            <a:off x="6838426" y="5761178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65B67-E605-B094-D505-1D6A6B2F8139}"/>
              </a:ext>
            </a:extLst>
          </p:cNvPr>
          <p:cNvSpPr txBox="1"/>
          <p:nvPr/>
        </p:nvSpPr>
        <p:spPr>
          <a:xfrm>
            <a:off x="5640721" y="5140071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B02C6-4FD1-AC52-C48A-0490AF054102}"/>
              </a:ext>
            </a:extLst>
          </p:cNvPr>
          <p:cNvSpPr txBox="1"/>
          <p:nvPr/>
        </p:nvSpPr>
        <p:spPr>
          <a:xfrm>
            <a:off x="5629937" y="405976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DF882-006D-7CB2-7BF9-D5F6285E9E08}"/>
              </a:ext>
            </a:extLst>
          </p:cNvPr>
          <p:cNvSpPr txBox="1"/>
          <p:nvPr/>
        </p:nvSpPr>
        <p:spPr>
          <a:xfrm>
            <a:off x="6846075" y="4615588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242AF-A2E3-171A-3473-6960C50F6E2F}"/>
              </a:ext>
            </a:extLst>
          </p:cNvPr>
          <p:cNvSpPr txBox="1"/>
          <p:nvPr/>
        </p:nvSpPr>
        <p:spPr>
          <a:xfrm>
            <a:off x="6815141" y="3619138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0E6E5-2724-C64C-F409-62C404CE4375}"/>
              </a:ext>
            </a:extLst>
          </p:cNvPr>
          <p:cNvSpPr txBox="1"/>
          <p:nvPr/>
        </p:nvSpPr>
        <p:spPr>
          <a:xfrm>
            <a:off x="7571232" y="3139825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 left</a:t>
            </a:r>
            <a:endParaRPr lang="en-I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2281-1641-27CC-1D10-1F009A7223F7}"/>
              </a:ext>
            </a:extLst>
          </p:cNvPr>
          <p:cNvSpPr txBox="1"/>
          <p:nvPr/>
        </p:nvSpPr>
        <p:spPr>
          <a:xfrm>
            <a:off x="7571232" y="3880748"/>
            <a:ext cx="74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Turn right</a:t>
            </a:r>
            <a:endParaRPr lang="en-I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80AFF-CA6B-E931-F62A-E24D6556CFE9}"/>
              </a:ext>
            </a:extLst>
          </p:cNvPr>
          <p:cNvSpPr txBox="1"/>
          <p:nvPr/>
        </p:nvSpPr>
        <p:spPr>
          <a:xfrm>
            <a:off x="7594880" y="4789264"/>
            <a:ext cx="65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 back</a:t>
            </a:r>
            <a:endParaRPr lang="en-IN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00742-2D5C-827F-57D6-BF839F489B84}"/>
              </a:ext>
            </a:extLst>
          </p:cNvPr>
          <p:cNvSpPr txBox="1"/>
          <p:nvPr/>
        </p:nvSpPr>
        <p:spPr>
          <a:xfrm>
            <a:off x="5920624" y="30572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D09A1-A107-353F-E3DF-EF61C61ADD7E}"/>
              </a:ext>
            </a:extLst>
          </p:cNvPr>
          <p:cNvSpPr txBox="1"/>
          <p:nvPr/>
        </p:nvSpPr>
        <p:spPr>
          <a:xfrm>
            <a:off x="5926334" y="35676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</a:t>
            </a:r>
            <a:endParaRPr lang="en-IN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F115F-9720-78EB-8C37-CDB0B6D90887}"/>
              </a:ext>
            </a:extLst>
          </p:cNvPr>
          <p:cNvSpPr txBox="1"/>
          <p:nvPr/>
        </p:nvSpPr>
        <p:spPr>
          <a:xfrm>
            <a:off x="5926334" y="57095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</a:t>
            </a:r>
            <a:endParaRPr lang="en-IN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C6B7-2308-0228-6C52-B2E958982018}"/>
              </a:ext>
            </a:extLst>
          </p:cNvPr>
          <p:cNvSpPr txBox="1"/>
          <p:nvPr/>
        </p:nvSpPr>
        <p:spPr>
          <a:xfrm>
            <a:off x="5414933" y="5873301"/>
            <a:ext cx="1154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(S0 S1 S2 S3 S4 S5 S6 S7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23921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53DD4-27B4-2094-6339-73FBDA12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25" y="1196340"/>
            <a:ext cx="3055749" cy="464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2B7C5-18AD-60A0-B071-A97E7B14C388}"/>
              </a:ext>
            </a:extLst>
          </p:cNvPr>
          <p:cNvSpPr txBox="1"/>
          <p:nvPr/>
        </p:nvSpPr>
        <p:spPr>
          <a:xfrm>
            <a:off x="4944654" y="137591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</a:t>
            </a:r>
            <a:endParaRPr lang="en-IN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94919-206B-4903-0F6A-2B66315F5B2F}"/>
              </a:ext>
            </a:extLst>
          </p:cNvPr>
          <p:cNvSpPr txBox="1"/>
          <p:nvPr/>
        </p:nvSpPr>
        <p:spPr>
          <a:xfrm>
            <a:off x="4845708" y="2108791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 straight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E9E6D-0F4E-69D6-5F1B-F1ADADA05E3F}"/>
              </a:ext>
            </a:extLst>
          </p:cNvPr>
          <p:cNvSpPr txBox="1"/>
          <p:nvPr/>
        </p:nvSpPr>
        <p:spPr>
          <a:xfrm>
            <a:off x="4801464" y="3282852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4AC48-F78E-F95B-1156-46DFC1A5A545}"/>
              </a:ext>
            </a:extLst>
          </p:cNvPr>
          <p:cNvSpPr txBox="1"/>
          <p:nvPr/>
        </p:nvSpPr>
        <p:spPr>
          <a:xfrm>
            <a:off x="4801464" y="412834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9D70F-87C4-4E02-07DC-4FBD59268FAB}"/>
              </a:ext>
            </a:extLst>
          </p:cNvPr>
          <p:cNvSpPr txBox="1"/>
          <p:nvPr/>
        </p:nvSpPr>
        <p:spPr>
          <a:xfrm>
            <a:off x="4801464" y="5351281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15336-67EF-FF84-6A63-EA0C017ADDF2}"/>
              </a:ext>
            </a:extLst>
          </p:cNvPr>
          <p:cNvSpPr txBox="1"/>
          <p:nvPr/>
        </p:nvSpPr>
        <p:spPr>
          <a:xfrm>
            <a:off x="5670883" y="2841898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E0288-EA63-F5D9-8D1E-913DB24CA91D}"/>
              </a:ext>
            </a:extLst>
          </p:cNvPr>
          <p:cNvSpPr txBox="1"/>
          <p:nvPr/>
        </p:nvSpPr>
        <p:spPr>
          <a:xfrm>
            <a:off x="5670883" y="3687718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02522-9ACE-5CC3-6D25-5C1520F51075}"/>
              </a:ext>
            </a:extLst>
          </p:cNvPr>
          <p:cNvSpPr txBox="1"/>
          <p:nvPr/>
        </p:nvSpPr>
        <p:spPr>
          <a:xfrm>
            <a:off x="5670883" y="4766129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F6360-84C9-CAC8-C57C-AC982A0F8B75}"/>
              </a:ext>
            </a:extLst>
          </p:cNvPr>
          <p:cNvSpPr txBox="1"/>
          <p:nvPr/>
        </p:nvSpPr>
        <p:spPr>
          <a:xfrm>
            <a:off x="6184751" y="295201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 left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6A24-FF62-1065-32BA-17FE861E70B5}"/>
              </a:ext>
            </a:extLst>
          </p:cNvPr>
          <p:cNvSpPr txBox="1"/>
          <p:nvPr/>
        </p:nvSpPr>
        <p:spPr>
          <a:xfrm>
            <a:off x="6184751" y="3818523"/>
            <a:ext cx="74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Turn right</a:t>
            </a:r>
            <a:endParaRPr lang="en-IN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DB18-083D-D885-53D3-544101B04AB9}"/>
              </a:ext>
            </a:extLst>
          </p:cNvPr>
          <p:cNvSpPr txBox="1"/>
          <p:nvPr/>
        </p:nvSpPr>
        <p:spPr>
          <a:xfrm>
            <a:off x="6278397" y="4934821"/>
            <a:ext cx="65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 back</a:t>
            </a:r>
            <a:endParaRPr lang="en-I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15996-1A8C-B243-F843-FAEA2A15C57F}"/>
              </a:ext>
            </a:extLst>
          </p:cNvPr>
          <p:cNvSpPr txBox="1"/>
          <p:nvPr/>
        </p:nvSpPr>
        <p:spPr>
          <a:xfrm>
            <a:off x="5072894" y="28225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881DB-558D-052F-F7E2-A2FA93834880}"/>
              </a:ext>
            </a:extLst>
          </p:cNvPr>
          <p:cNvSpPr txBox="1"/>
          <p:nvPr/>
        </p:nvSpPr>
        <p:spPr>
          <a:xfrm>
            <a:off x="5096350" y="37031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</a:t>
            </a:r>
            <a:endParaRPr lang="en-IN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478F0-C70C-815F-9C4F-A0BC34991673}"/>
              </a:ext>
            </a:extLst>
          </p:cNvPr>
          <p:cNvSpPr txBox="1"/>
          <p:nvPr/>
        </p:nvSpPr>
        <p:spPr>
          <a:xfrm>
            <a:off x="5096350" y="476612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If</a:t>
            </a:r>
            <a:endParaRPr lang="en-IN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62283-42C7-F587-FC21-DAC75BD2F27F}"/>
              </a:ext>
            </a:extLst>
          </p:cNvPr>
          <p:cNvSpPr txBox="1"/>
          <p:nvPr/>
        </p:nvSpPr>
        <p:spPr>
          <a:xfrm>
            <a:off x="4845708" y="2955082"/>
            <a:ext cx="81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(S0 or S1 or S2)</a:t>
            </a:r>
            <a:endParaRPr lang="en-IN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4FB69-B840-CCD7-5871-8F1F64EEA51F}"/>
              </a:ext>
            </a:extLst>
          </p:cNvPr>
          <p:cNvSpPr txBox="1"/>
          <p:nvPr/>
        </p:nvSpPr>
        <p:spPr>
          <a:xfrm>
            <a:off x="5008069" y="3070906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&gt; 300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2AD07-8A4B-43AF-B42B-45E56472AD2C}"/>
              </a:ext>
            </a:extLst>
          </p:cNvPr>
          <p:cNvSpPr txBox="1"/>
          <p:nvPr/>
        </p:nvSpPr>
        <p:spPr>
          <a:xfrm>
            <a:off x="4845707" y="3818263"/>
            <a:ext cx="81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(S5 or S6 or S7)</a:t>
            </a:r>
            <a:endParaRPr lang="en-IN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543F3C-09BB-62C6-0EDC-EA2F8D6F339F}"/>
              </a:ext>
            </a:extLst>
          </p:cNvPr>
          <p:cNvSpPr txBox="1"/>
          <p:nvPr/>
        </p:nvSpPr>
        <p:spPr>
          <a:xfrm>
            <a:off x="5008069" y="3923543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&gt; 300</a:t>
            </a:r>
            <a:endParaRPr lang="en-IN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DA3E5-7E3F-E453-596C-56A46294B1A1}"/>
              </a:ext>
            </a:extLst>
          </p:cNvPr>
          <p:cNvSpPr txBox="1"/>
          <p:nvPr/>
        </p:nvSpPr>
        <p:spPr>
          <a:xfrm>
            <a:off x="4740597" y="4901114"/>
            <a:ext cx="94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(S0 &amp; S1 &amp; S2 &amp; S3</a:t>
            </a:r>
            <a:endParaRPr lang="en-IN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AB705F-F021-E7F6-C21A-00FB929A52A8}"/>
              </a:ext>
            </a:extLst>
          </p:cNvPr>
          <p:cNvSpPr txBox="1"/>
          <p:nvPr/>
        </p:nvSpPr>
        <p:spPr>
          <a:xfrm>
            <a:off x="4705612" y="4989933"/>
            <a:ext cx="1131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&amp; S4 &amp; S5 &amp; S6 &amp; S7)</a:t>
            </a:r>
            <a:endParaRPr lang="en-IN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7B4D1-E989-E01D-46A2-DCF942B9E7EC}"/>
              </a:ext>
            </a:extLst>
          </p:cNvPr>
          <p:cNvSpPr txBox="1"/>
          <p:nvPr/>
        </p:nvSpPr>
        <p:spPr>
          <a:xfrm>
            <a:off x="5008068" y="513025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&gt; 300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154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6AC3E-BF9B-034C-C4B6-853B24CD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83" y="823480"/>
            <a:ext cx="6295617" cy="6225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5C6D88-E014-A9BB-41BC-27785E8FEC55}"/>
              </a:ext>
            </a:extLst>
          </p:cNvPr>
          <p:cNvSpPr txBox="1"/>
          <p:nvPr/>
        </p:nvSpPr>
        <p:spPr>
          <a:xfrm>
            <a:off x="4123659" y="113807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</a:t>
            </a: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AE6FD-5E2A-F1ED-7E02-DF391A8F1A43}"/>
              </a:ext>
            </a:extLst>
          </p:cNvPr>
          <p:cNvSpPr txBox="1"/>
          <p:nvPr/>
        </p:nvSpPr>
        <p:spPr>
          <a:xfrm>
            <a:off x="4924344" y="1882777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82AD4-DDC8-6DC0-BD46-1D91B559DB04}"/>
              </a:ext>
            </a:extLst>
          </p:cNvPr>
          <p:cNvSpPr txBox="1"/>
          <p:nvPr/>
        </p:nvSpPr>
        <p:spPr>
          <a:xfrm>
            <a:off x="4939363" y="3169477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86FCA-BACE-2935-7BD6-9BDBC4EC0E4B}"/>
              </a:ext>
            </a:extLst>
          </p:cNvPr>
          <p:cNvSpPr txBox="1"/>
          <p:nvPr/>
        </p:nvSpPr>
        <p:spPr>
          <a:xfrm>
            <a:off x="4911580" y="4503539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DA50A-A343-B7A2-EBDA-7A1D6989C952}"/>
              </a:ext>
            </a:extLst>
          </p:cNvPr>
          <p:cNvSpPr txBox="1"/>
          <p:nvPr/>
        </p:nvSpPr>
        <p:spPr>
          <a:xfrm>
            <a:off x="5038422" y="573535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true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0F099-2C21-C377-5760-82F070734196}"/>
              </a:ext>
            </a:extLst>
          </p:cNvPr>
          <p:cNvSpPr txBox="1"/>
          <p:nvPr/>
        </p:nvSpPr>
        <p:spPr>
          <a:xfrm>
            <a:off x="3857278" y="6452772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313D8-EAF9-2212-F17C-116F9C543EF4}"/>
              </a:ext>
            </a:extLst>
          </p:cNvPr>
          <p:cNvSpPr txBox="1"/>
          <p:nvPr/>
        </p:nvSpPr>
        <p:spPr>
          <a:xfrm>
            <a:off x="3882758" y="4965973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B6F0-5037-B7EA-9DE0-D63E38650C85}"/>
              </a:ext>
            </a:extLst>
          </p:cNvPr>
          <p:cNvSpPr txBox="1"/>
          <p:nvPr/>
        </p:nvSpPr>
        <p:spPr>
          <a:xfrm>
            <a:off x="3933610" y="3635275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61AD0-468A-6454-F58C-519A3DAC6D3A}"/>
              </a:ext>
            </a:extLst>
          </p:cNvPr>
          <p:cNvSpPr txBox="1"/>
          <p:nvPr/>
        </p:nvSpPr>
        <p:spPr>
          <a:xfrm>
            <a:off x="3958798" y="239334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5D1D3-92E7-6584-FD49-E76D89D159E6}"/>
              </a:ext>
            </a:extLst>
          </p:cNvPr>
          <p:cNvSpPr txBox="1"/>
          <p:nvPr/>
        </p:nvSpPr>
        <p:spPr>
          <a:xfrm>
            <a:off x="5600691" y="5866158"/>
            <a:ext cx="68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Turn left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C1C90-10BA-23CE-1E17-D49C87BEEE02}"/>
              </a:ext>
            </a:extLst>
          </p:cNvPr>
          <p:cNvSpPr txBox="1"/>
          <p:nvPr/>
        </p:nvSpPr>
        <p:spPr>
          <a:xfrm>
            <a:off x="5519365" y="4627405"/>
            <a:ext cx="74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Turn right</a:t>
            </a:r>
            <a:endParaRPr lang="en-IN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4DEBD-5941-E407-254D-AE96BC101E7F}"/>
              </a:ext>
            </a:extLst>
          </p:cNvPr>
          <p:cNvSpPr txBox="1"/>
          <p:nvPr/>
        </p:nvSpPr>
        <p:spPr>
          <a:xfrm>
            <a:off x="5450661" y="1980757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 straight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76217-876F-B01A-5175-21A92E7EF88B}"/>
              </a:ext>
            </a:extLst>
          </p:cNvPr>
          <p:cNvSpPr txBox="1"/>
          <p:nvPr/>
        </p:nvSpPr>
        <p:spPr>
          <a:xfrm>
            <a:off x="5542225" y="3262182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 back</a:t>
            </a:r>
            <a:endParaRPr lang="en-I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A0FC4-798D-7672-9CDC-00A779407C4B}"/>
              </a:ext>
            </a:extLst>
          </p:cNvPr>
          <p:cNvSpPr txBox="1"/>
          <p:nvPr/>
        </p:nvSpPr>
        <p:spPr>
          <a:xfrm>
            <a:off x="8362377" y="1980757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Stop</a:t>
            </a:r>
            <a:endParaRPr lang="en-I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FF5D-374D-39F8-E653-8A9F79C40F2C}"/>
              </a:ext>
            </a:extLst>
          </p:cNvPr>
          <p:cNvSpPr txBox="1"/>
          <p:nvPr/>
        </p:nvSpPr>
        <p:spPr>
          <a:xfrm>
            <a:off x="8364739" y="3270462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Stop</a:t>
            </a:r>
            <a:endParaRPr lang="en-IN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74100-71D2-D430-C6D1-1EF51A4F3E2B}"/>
              </a:ext>
            </a:extLst>
          </p:cNvPr>
          <p:cNvSpPr txBox="1"/>
          <p:nvPr/>
        </p:nvSpPr>
        <p:spPr>
          <a:xfrm>
            <a:off x="4003042" y="2025674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S0 &lt; 50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48E3C-E3DD-762D-1ADB-A76DF71F5B82}"/>
              </a:ext>
            </a:extLst>
          </p:cNvPr>
          <p:cNvSpPr txBox="1"/>
          <p:nvPr/>
        </p:nvSpPr>
        <p:spPr>
          <a:xfrm>
            <a:off x="4034241" y="3238791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S0 &gt; 50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59184-E3A2-9167-1168-083224771283}"/>
              </a:ext>
            </a:extLst>
          </p:cNvPr>
          <p:cNvSpPr txBox="1"/>
          <p:nvPr/>
        </p:nvSpPr>
        <p:spPr>
          <a:xfrm>
            <a:off x="4198332" y="4453776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</a:t>
            </a:r>
            <a:endParaRPr lang="en-IN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3A427-0841-4789-4F3D-E5FF871FA17A}"/>
              </a:ext>
            </a:extLst>
          </p:cNvPr>
          <p:cNvSpPr txBox="1"/>
          <p:nvPr/>
        </p:nvSpPr>
        <p:spPr>
          <a:xfrm>
            <a:off x="3864976" y="4584581"/>
            <a:ext cx="104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</a:t>
            </a:r>
            <a:r>
              <a:rPr lang="en-US" sz="900" dirty="0"/>
              <a:t>S1 or S2 or S3</a:t>
            </a:r>
            <a:r>
              <a:rPr lang="en-US" sz="1100" dirty="0"/>
              <a:t>)</a:t>
            </a: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B6D55-A58F-DD3B-2107-F954FCD3E01B}"/>
              </a:ext>
            </a:extLst>
          </p:cNvPr>
          <p:cNvSpPr txBox="1"/>
          <p:nvPr/>
        </p:nvSpPr>
        <p:spPr>
          <a:xfrm>
            <a:off x="4118701" y="4758210"/>
            <a:ext cx="816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&gt; 60</a:t>
            </a:r>
            <a:endParaRPr lang="en-IN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185B7-5BEC-F408-B3E2-8414AA8778A4}"/>
              </a:ext>
            </a:extLst>
          </p:cNvPr>
          <p:cNvSpPr txBox="1"/>
          <p:nvPr/>
        </p:nvSpPr>
        <p:spPr>
          <a:xfrm>
            <a:off x="4095331" y="6054882"/>
            <a:ext cx="816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&gt; 60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FA2A5-9CBB-E638-0518-9F68BCC7C53C}"/>
              </a:ext>
            </a:extLst>
          </p:cNvPr>
          <p:cNvSpPr txBox="1"/>
          <p:nvPr/>
        </p:nvSpPr>
        <p:spPr>
          <a:xfrm>
            <a:off x="3849377" y="5826608"/>
            <a:ext cx="104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</a:t>
            </a:r>
            <a:r>
              <a:rPr lang="en-US" sz="900" dirty="0"/>
              <a:t>S4 or S5 or S6</a:t>
            </a:r>
            <a:r>
              <a:rPr lang="en-US" sz="1100" dirty="0"/>
              <a:t>)</a:t>
            </a:r>
            <a:endParaRPr lang="en-IN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1DFA7-8FA1-C3A5-4D26-E994B6912F27}"/>
              </a:ext>
            </a:extLst>
          </p:cNvPr>
          <p:cNvSpPr txBox="1"/>
          <p:nvPr/>
        </p:nvSpPr>
        <p:spPr>
          <a:xfrm>
            <a:off x="4159794" y="5659550"/>
            <a:ext cx="816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</a:t>
            </a:r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A5B04F-5296-038E-33DB-7E1F54F84D8E}"/>
              </a:ext>
            </a:extLst>
          </p:cNvPr>
          <p:cNvSpPr txBox="1"/>
          <p:nvPr/>
        </p:nvSpPr>
        <p:spPr>
          <a:xfrm>
            <a:off x="6793764" y="1980757"/>
            <a:ext cx="1122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10 &lt; S0 &lt; 50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B3C1F-6F19-877E-3248-79CEFD204CEE}"/>
              </a:ext>
            </a:extLst>
          </p:cNvPr>
          <p:cNvSpPr txBox="1"/>
          <p:nvPr/>
        </p:nvSpPr>
        <p:spPr>
          <a:xfrm>
            <a:off x="7234475" y="2421151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76700-080F-DF7C-A750-C5658C64E20D}"/>
              </a:ext>
            </a:extLst>
          </p:cNvPr>
          <p:cNvSpPr txBox="1"/>
          <p:nvPr/>
        </p:nvSpPr>
        <p:spPr>
          <a:xfrm>
            <a:off x="7295435" y="361689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false</a:t>
            </a:r>
            <a:endParaRPr lang="en-IN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441385-92E8-557D-A203-CAF0E36A88F0}"/>
              </a:ext>
            </a:extLst>
          </p:cNvPr>
          <p:cNvSpPr txBox="1"/>
          <p:nvPr/>
        </p:nvSpPr>
        <p:spPr>
          <a:xfrm>
            <a:off x="6843442" y="3270132"/>
            <a:ext cx="1122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10 &lt; S0 &lt; 50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5491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Patil</dc:creator>
  <cp:lastModifiedBy>Pranav Patil</cp:lastModifiedBy>
  <cp:revision>1</cp:revision>
  <dcterms:created xsi:type="dcterms:W3CDTF">2022-11-21T02:51:20Z</dcterms:created>
  <dcterms:modified xsi:type="dcterms:W3CDTF">2022-11-21T02:51:43Z</dcterms:modified>
</cp:coreProperties>
</file>