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Why LSP?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LSP-Lovers-Session</a:t>
            </a:r>
            <a:endParaRPr lang="en-IN" dirty="0" smtClean="0"/>
          </a:p>
          <a:p>
            <a:r>
              <a:rPr lang="en-IN" dirty="0" smtClean="0"/>
              <a:t>02/02/2017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1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TEAM!!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1648496"/>
            <a:ext cx="8102025" cy="4393529"/>
          </a:xfrm>
        </p:spPr>
      </p:pic>
    </p:spTree>
    <p:extLst>
      <p:ext uri="{BB962C8B-B14F-4D97-AF65-F5344CB8AC3E}">
        <p14:creationId xmlns:p14="http://schemas.microsoft.com/office/powerpoint/2010/main" val="32047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LSP?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LSP stands for </a:t>
            </a:r>
            <a:r>
              <a:rPr lang="en-IN" dirty="0"/>
              <a:t>L</a:t>
            </a:r>
            <a:r>
              <a:rPr lang="en-IN" dirty="0" smtClean="0"/>
              <a:t>inux </a:t>
            </a:r>
            <a:r>
              <a:rPr lang="en-IN" dirty="0"/>
              <a:t>S</a:t>
            </a:r>
            <a:r>
              <a:rPr lang="en-IN" dirty="0" smtClean="0"/>
              <a:t>ystem </a:t>
            </a:r>
            <a:r>
              <a:rPr lang="en-IN" dirty="0"/>
              <a:t>P</a:t>
            </a:r>
            <a:r>
              <a:rPr lang="en-IN" dirty="0" smtClean="0"/>
              <a:t>rogramming.</a:t>
            </a:r>
          </a:p>
          <a:p>
            <a:r>
              <a:rPr lang="en-IN" dirty="0" smtClean="0"/>
              <a:t>We all have seen system call algorithms in MJB book , where he explains the algorithms of system call.</a:t>
            </a:r>
          </a:p>
          <a:p>
            <a:r>
              <a:rPr lang="en-IN" dirty="0" smtClean="0"/>
              <a:t>We are not going to implement those algorithm , those are already written in system.</a:t>
            </a:r>
          </a:p>
          <a:p>
            <a:r>
              <a:rPr lang="en-IN" dirty="0" smtClean="0"/>
              <a:t>What we will do is use those system call to create some utilities or commands. Creating command is LSP.</a:t>
            </a:r>
          </a:p>
          <a:p>
            <a:r>
              <a:rPr lang="en-IN" dirty="0" smtClean="0"/>
              <a:t>The system calls are the very basic way to communicate with the OS. We will explore the system call library and will use those calls to provide service.</a:t>
            </a:r>
          </a:p>
          <a:p>
            <a:r>
              <a:rPr lang="en-IN" dirty="0" smtClean="0"/>
              <a:t>Think system calls as Mathematic theorem then LSP is like applied mathematics.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06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our approach?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first read and understand the concept from the book.</a:t>
            </a:r>
          </a:p>
          <a:p>
            <a:r>
              <a:rPr lang="en-IN" dirty="0" smtClean="0"/>
              <a:t>We will read the man page.</a:t>
            </a:r>
          </a:p>
          <a:p>
            <a:r>
              <a:rPr lang="en-IN" dirty="0" smtClean="0"/>
              <a:t>We will see the actual implementation in C.</a:t>
            </a:r>
          </a:p>
          <a:p>
            <a:r>
              <a:rPr lang="en-IN" dirty="0" smtClean="0"/>
              <a:t>we will convert it into a command.</a:t>
            </a:r>
          </a:p>
          <a:p>
            <a:r>
              <a:rPr lang="en-IN" dirty="0" smtClean="0"/>
              <a:t>That’s it!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4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create commands?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Well, we will implement small commands so that</a:t>
            </a:r>
          </a:p>
          <a:p>
            <a:r>
              <a:rPr lang="en-IN" dirty="0" smtClean="0"/>
              <a:t>1)Our code is short and simple.</a:t>
            </a:r>
          </a:p>
          <a:p>
            <a:r>
              <a:rPr lang="en-IN" dirty="0" smtClean="0"/>
              <a:t>2)we can use a small routine as subpart of another program.</a:t>
            </a:r>
          </a:p>
          <a:p>
            <a:r>
              <a:rPr lang="en-IN" dirty="0" smtClean="0"/>
              <a:t>3)When we club together bunch of small commands and encapsulate everything with GUI, our software will be ready!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Create small commands for addition , subtraction , multiplication , division then we can club together all the commands under calculator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4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our starting point?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start with the fourth chapter of the book-The File I/O.</a:t>
            </a:r>
          </a:p>
          <a:p>
            <a:r>
              <a:rPr lang="en-IN" dirty="0" smtClean="0"/>
              <a:t>We are skipping the first 3 chapters because it contains the history , fundamental concepts , system programming concepts.</a:t>
            </a:r>
          </a:p>
          <a:p>
            <a:r>
              <a:rPr lang="en-IN" dirty="0" smtClean="0"/>
              <a:t>These 3 chapters will automatically get covered by sir at the end of 2</a:t>
            </a:r>
            <a:r>
              <a:rPr lang="en-IN" baseline="30000" dirty="0" smtClean="0"/>
              <a:t>nd</a:t>
            </a:r>
            <a:r>
              <a:rPr lang="en-IN" dirty="0" smtClean="0"/>
              <a:t> chapter of the MJB book.</a:t>
            </a:r>
          </a:p>
          <a:p>
            <a:r>
              <a:rPr lang="en-IN" dirty="0" smtClean="0"/>
              <a:t>But still, the excited one can go for reading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Just before we start…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Q:What is system call?</a:t>
            </a:r>
          </a:p>
          <a:p>
            <a:r>
              <a:rPr lang="en-IN" dirty="0" smtClean="0"/>
              <a:t>A : System call is nothing but a simple C function which take some argument and return some value. This is the most basic layer of access to </a:t>
            </a:r>
            <a:r>
              <a:rPr lang="en-IN" dirty="0" err="1" smtClean="0"/>
              <a:t>os</a:t>
            </a:r>
            <a:r>
              <a:rPr lang="en-IN" dirty="0" smtClean="0"/>
              <a:t>.</a:t>
            </a:r>
          </a:p>
          <a:p>
            <a:r>
              <a:rPr lang="en-IN" b="1" u="sng" dirty="0" smtClean="0"/>
              <a:t>Please read chapter 3.1:system call from the book.</a:t>
            </a:r>
          </a:p>
          <a:p>
            <a:endParaRPr lang="en-IN" dirty="0"/>
          </a:p>
          <a:p>
            <a:r>
              <a:rPr lang="en-IN" dirty="0" smtClean="0"/>
              <a:t>Q:What are library functions?</a:t>
            </a:r>
          </a:p>
          <a:p>
            <a:r>
              <a:rPr lang="en-IN" dirty="0" smtClean="0"/>
              <a:t>A: Using system call to program is a tedious task So , Linux provide is somewhat modified version of system calls.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Malloc</a:t>
            </a:r>
            <a:r>
              <a:rPr lang="en-IN" dirty="0" smtClean="0"/>
              <a:t>() or free() are library functions based on </a:t>
            </a:r>
            <a:r>
              <a:rPr lang="en-IN" dirty="0" err="1" smtClean="0"/>
              <a:t>brk</a:t>
            </a:r>
            <a:r>
              <a:rPr lang="en-IN" dirty="0" smtClean="0"/>
              <a:t>() system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Just before we start…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Q: How to see man pages?</a:t>
            </a:r>
          </a:p>
          <a:p>
            <a:r>
              <a:rPr lang="en-IN" dirty="0" smtClean="0"/>
              <a:t>A: There is a command : ”man”.</a:t>
            </a:r>
          </a:p>
          <a:p>
            <a:r>
              <a:rPr lang="en-IN" dirty="0" smtClean="0"/>
              <a:t>     Man stands for manual. </a:t>
            </a:r>
          </a:p>
          <a:p>
            <a:r>
              <a:rPr lang="en-IN" dirty="0" smtClean="0"/>
              <a:t>To see manual:</a:t>
            </a:r>
            <a:endParaRPr lang="en-IN" dirty="0"/>
          </a:p>
          <a:p>
            <a:r>
              <a:rPr lang="en-IN" dirty="0" smtClean="0"/>
              <a:t>1)For commands:  use   $:  man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2)For system call: use   $:  man 2 open</a:t>
            </a:r>
          </a:p>
          <a:p>
            <a:r>
              <a:rPr lang="en-IN" dirty="0" smtClean="0"/>
              <a:t>3)For library function:   $:  man 3 </a:t>
            </a:r>
            <a:r>
              <a:rPr lang="en-IN" dirty="0" err="1" smtClean="0"/>
              <a:t>nftw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6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Ready to dive into first code?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LETS GO!!!!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7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Codes to perform are: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1)Creating a basic command.            (</a:t>
            </a:r>
            <a:r>
              <a:rPr lang="en-IN" dirty="0" err="1" smtClean="0"/>
              <a:t>getopt</a:t>
            </a:r>
            <a:r>
              <a:rPr lang="en-IN" dirty="0" smtClean="0"/>
              <a:t>)</a:t>
            </a:r>
          </a:p>
          <a:p>
            <a:r>
              <a:rPr lang="en-IN" dirty="0" smtClean="0"/>
              <a:t>2)Creating an advanced command.    (</a:t>
            </a:r>
            <a:r>
              <a:rPr lang="en-IN" dirty="0" err="1" smtClean="0"/>
              <a:t>getopt_long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smtClean="0"/>
              <a:t>Goal: understand the framework of the command.</a:t>
            </a:r>
          </a:p>
          <a:p>
            <a:endParaRPr lang="en-IN" dirty="0"/>
          </a:p>
          <a:p>
            <a:r>
              <a:rPr lang="en-IN" dirty="0" smtClean="0"/>
              <a:t>Note: The framework will remain same for all programs. 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515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Why LSP?</vt:lpstr>
      <vt:lpstr>What is LSP?</vt:lpstr>
      <vt:lpstr>What is our approach?</vt:lpstr>
      <vt:lpstr>Why create commands?</vt:lpstr>
      <vt:lpstr>What is our starting point?</vt:lpstr>
      <vt:lpstr>Just before we start…</vt:lpstr>
      <vt:lpstr>Just before we start…</vt:lpstr>
      <vt:lpstr>Ready to dive into first code?</vt:lpstr>
      <vt:lpstr>Codes to perform are:</vt:lpstr>
      <vt:lpstr>THANK YOU TEAM!!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LSP?</dc:title>
  <dc:creator>pranav waikar</dc:creator>
  <cp:lastModifiedBy>pranav waikar</cp:lastModifiedBy>
  <cp:revision>10</cp:revision>
  <dcterms:created xsi:type="dcterms:W3CDTF">2017-02-01T14:23:26Z</dcterms:created>
  <dcterms:modified xsi:type="dcterms:W3CDTF">2017-02-01T16:35:49Z</dcterms:modified>
</cp:coreProperties>
</file>