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62" autoAdjust="0"/>
  </p:normalViewPr>
  <p:slideViewPr>
    <p:cSldViewPr>
      <p:cViewPr>
        <p:scale>
          <a:sx n="48" d="100"/>
          <a:sy n="48" d="100"/>
        </p:scale>
        <p:origin x="-201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C1B1D-075F-411C-AB13-1312A835BC72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F60A-13AF-45CA-BBCD-278E02D22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35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F60A-13AF-45CA-BBCD-278E02D22EA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02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D1222B-3E1B-4C28-B583-1738576A4F45}" type="datetimeFigureOut">
              <a:rPr lang="en-IN" smtClean="0"/>
              <a:pPr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E14DF1C-DFEE-422B-B1D9-992C9E3CF3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708921"/>
            <a:ext cx="6838569" cy="173731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 BLANCA" pitchFamily="2" charset="0"/>
              </a:rPr>
              <a:t>IDENTIFYING RATIONAL AND IRRATIONAL NUMBERS</a:t>
            </a:r>
            <a:endParaRPr lang="en-IN" dirty="0">
              <a:latin typeface="AR BLAN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4380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12"/>
    </mc:Choice>
    <mc:Fallback>
      <p:transition spd="slow" advTm="2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900" dirty="0" smtClean="0">
                <a:latin typeface="AR BLANCA" pitchFamily="2" charset="0"/>
              </a:rPr>
              <a:t>MATERIALS REQUIRED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AR BLANCA" pitchFamily="2" charset="0"/>
              </a:rPr>
              <a:t>Cardboard </a:t>
            </a:r>
          </a:p>
          <a:p>
            <a:r>
              <a:rPr lang="en-IN" sz="2800" dirty="0" smtClean="0">
                <a:latin typeface="AR BLANCA" pitchFamily="2" charset="0"/>
              </a:rPr>
              <a:t>Chart</a:t>
            </a:r>
          </a:p>
          <a:p>
            <a:r>
              <a:rPr lang="en-IN" sz="2800" dirty="0" smtClean="0">
                <a:latin typeface="AR BLANCA" pitchFamily="2" charset="0"/>
              </a:rPr>
              <a:t>Sketch pens</a:t>
            </a:r>
          </a:p>
          <a:p>
            <a:r>
              <a:rPr lang="en-IN" sz="2800" dirty="0" smtClean="0">
                <a:latin typeface="AR BLANCA" pitchFamily="2" charset="0"/>
              </a:rPr>
              <a:t>Scissor</a:t>
            </a:r>
          </a:p>
          <a:p>
            <a:r>
              <a:rPr lang="en-IN" sz="2800" dirty="0" smtClean="0">
                <a:latin typeface="AR BLANCA" pitchFamily="2" charset="0"/>
              </a:rPr>
              <a:t>LED lights</a:t>
            </a:r>
          </a:p>
          <a:p>
            <a:r>
              <a:rPr lang="en-IN" sz="2800" dirty="0" smtClean="0">
                <a:latin typeface="AR BLANCA" pitchFamily="2" charset="0"/>
              </a:rPr>
              <a:t>Glue</a:t>
            </a:r>
          </a:p>
          <a:p>
            <a:r>
              <a:rPr lang="en-IN" sz="2800" dirty="0" smtClean="0">
                <a:latin typeface="AR BLANCA" pitchFamily="2" charset="0"/>
              </a:rPr>
              <a:t>Battery and wires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772816"/>
            <a:ext cx="3933056" cy="3933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0359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825"/>
    </mc:Choice>
    <mc:Fallback>
      <p:transition spd="slow" advTm="14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 BLANCA" pitchFamily="2" charset="0"/>
              </a:rPr>
              <a:t>Plan of action </a:t>
            </a:r>
            <a:endParaRPr lang="en-IN" dirty="0">
              <a:latin typeface="AR BLAN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AR BLANCA" pitchFamily="2" charset="0"/>
              </a:rPr>
              <a:t>A Math model is prepared with the help of above mentioned materials</a:t>
            </a:r>
            <a:r>
              <a:rPr lang="en-IN" dirty="0" smtClean="0"/>
              <a:t>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506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162"/>
    </mc:Choice>
    <mc:Fallback>
      <p:transition spd="slow" advTm="8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AR BLANCA" pitchFamily="2" charset="0"/>
              </a:rPr>
              <a:t>If the chosen number is correct then the </a:t>
            </a:r>
            <a:r>
              <a:rPr lang="en-IN" sz="3600" smtClean="0">
                <a:latin typeface="AR BLANCA" pitchFamily="2" charset="0"/>
              </a:rPr>
              <a:t>green LED will </a:t>
            </a:r>
            <a:r>
              <a:rPr lang="en-IN" sz="3600" dirty="0" smtClean="0">
                <a:latin typeface="AR BLANCA" pitchFamily="2" charset="0"/>
              </a:rPr>
              <a:t>glow with the pleasant music arise , </a:t>
            </a:r>
            <a:r>
              <a:rPr lang="en-IN" sz="3600" dirty="0">
                <a:latin typeface="AR BLANCA" pitchFamily="2" charset="0"/>
              </a:rPr>
              <a:t>o</a:t>
            </a:r>
            <a:r>
              <a:rPr lang="en-IN" sz="3600" dirty="0" smtClean="0">
                <a:latin typeface="AR BLANCA" pitchFamily="2" charset="0"/>
              </a:rPr>
              <a:t>therwise </a:t>
            </a:r>
            <a:r>
              <a:rPr lang="en-IN" sz="3600" smtClean="0">
                <a:latin typeface="AR BLANCA" pitchFamily="2" charset="0"/>
              </a:rPr>
              <a:t>red LED </a:t>
            </a:r>
            <a:r>
              <a:rPr lang="en-IN" sz="3600" dirty="0" smtClean="0">
                <a:latin typeface="AR BLANCA" pitchFamily="2" charset="0"/>
              </a:rPr>
              <a:t>will glow with rasping sound.</a:t>
            </a:r>
            <a:endParaRPr lang="en-IN" sz="3600" dirty="0">
              <a:latin typeface="AR BLAN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1511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506"/>
    </mc:Choice>
    <mc:Fallback>
      <p:transition spd="slow" advTm="12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 BLANCA" pitchFamily="2" charset="0"/>
              </a:rPr>
              <a:t>(</a:t>
            </a:r>
            <a:r>
              <a:rPr lang="en-IN" sz="4000" dirty="0">
                <a:latin typeface="AR BLANCA" pitchFamily="2" charset="0"/>
              </a:rPr>
              <a:t>S</a:t>
            </a:r>
            <a:r>
              <a:rPr lang="en-IN" sz="4000" dirty="0" smtClean="0">
                <a:latin typeface="AR BLANCA" pitchFamily="2" charset="0"/>
              </a:rPr>
              <a:t>ame case for irrational numbers</a:t>
            </a:r>
            <a:r>
              <a:rPr lang="en-IN" dirty="0" smtClean="0">
                <a:latin typeface="AR BLANCA" pitchFamily="2" charset="0"/>
              </a:rPr>
              <a:t>)</a:t>
            </a:r>
            <a:endParaRPr lang="en-IN" dirty="0">
              <a:latin typeface="AR BLAN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694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227"/>
    </mc:Choice>
    <mc:Fallback>
      <p:transition spd="slow" advTm="4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752600"/>
            <a:ext cx="5688632" cy="43735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126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632"/>
    </mc:Choice>
    <mc:Fallback>
      <p:transition spd="slow" advTm="22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 smtClean="0">
                <a:latin typeface="AR BLANCA" pitchFamily="2" charset="0"/>
              </a:rPr>
              <a:t>THANK </a:t>
            </a:r>
            <a:r>
              <a:rPr lang="en-IN" sz="6600" dirty="0" smtClean="0">
                <a:latin typeface="AR BLANCA" pitchFamily="2" charset="0"/>
              </a:rPr>
              <a:t>YOU</a:t>
            </a:r>
            <a:endParaRPr lang="en-IN" sz="6600" dirty="0">
              <a:latin typeface="AR BLAN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IN" sz="6600" dirty="0">
              <a:latin typeface="AR BLANCA" pitchFamily="2" charset="0"/>
            </a:endParaRPr>
          </a:p>
        </p:txBody>
      </p:sp>
      <p:pic>
        <p:nvPicPr>
          <p:cNvPr id="1026" name="Picture 2" descr="C:\Users\Gokulapriyamurugan\AppData\Local\Microsoft\Windows\INetCache\IE\9SQVQ4KO\1-1245088616SE9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120680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776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57"/>
    </mc:Choice>
    <mc:Fallback>
      <p:transition spd="slow" advTm="275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4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153</TotalTime>
  <Words>70</Words>
  <Application>Microsoft Office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IDENTIFYING RATIONAL AND IRRATIONAL NUMBERS</vt:lpstr>
      <vt:lpstr> MATERIALS REQUIRED </vt:lpstr>
      <vt:lpstr>Plan of action </vt:lpstr>
      <vt:lpstr>Slide 4</vt:lpstr>
      <vt:lpstr>Slide 5</vt:lpstr>
      <vt:lpstr>prototype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RATIONAL AND IRRATIONAL NUMBERS</dc:title>
  <dc:creator>Gokulapriyamurugan</dc:creator>
  <cp:lastModifiedBy>FSMS</cp:lastModifiedBy>
  <cp:revision>15</cp:revision>
  <dcterms:created xsi:type="dcterms:W3CDTF">2019-12-28T04:38:16Z</dcterms:created>
  <dcterms:modified xsi:type="dcterms:W3CDTF">2020-01-11T05:43:51Z</dcterms:modified>
</cp:coreProperties>
</file>