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7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EF098-A462-434E-9385-A96DADDA4425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294BE-2D27-49C4-928D-62E4DAAB09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FAC7B21-5DEA-4AE0-84F7-C9368461EE08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B108698-6D09-4AB6-BC36-71A8A221E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B21-5DEA-4AE0-84F7-C9368461EE08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8698-6D09-4AB6-BC36-71A8A221E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B21-5DEA-4AE0-84F7-C9368461EE08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8698-6D09-4AB6-BC36-71A8A221E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FAC7B21-5DEA-4AE0-84F7-C9368461EE08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8698-6D09-4AB6-BC36-71A8A221E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FAC7B21-5DEA-4AE0-84F7-C9368461EE08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B108698-6D09-4AB6-BC36-71A8A221E5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FAC7B21-5DEA-4AE0-84F7-C9368461EE08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B108698-6D09-4AB6-BC36-71A8A221E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FAC7B21-5DEA-4AE0-84F7-C9368461EE08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B108698-6D09-4AB6-BC36-71A8A221E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B21-5DEA-4AE0-84F7-C9368461EE08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8698-6D09-4AB6-BC36-71A8A221E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FAC7B21-5DEA-4AE0-84F7-C9368461EE08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B108698-6D09-4AB6-BC36-71A8A221E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FAC7B21-5DEA-4AE0-84F7-C9368461EE08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B108698-6D09-4AB6-BC36-71A8A221E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FAC7B21-5DEA-4AE0-84F7-C9368461EE08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B108698-6D09-4AB6-BC36-71A8A221E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FAC7B21-5DEA-4AE0-84F7-C9368461EE08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B108698-6D09-4AB6-BC36-71A8A221E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REPRESENTING REAL NUMBERS ON NUMER 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</a:p>
          <a:p>
            <a:endParaRPr lang="en-US" dirty="0"/>
          </a:p>
        </p:txBody>
      </p:sp>
    </p:spTree>
  </p:cSld>
  <p:clrMapOvr>
    <a:masterClrMapping/>
  </p:clrMapOvr>
  <p:transition advTm="6052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MATERIALS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Cardboard</a:t>
            </a:r>
          </a:p>
          <a:p>
            <a:r>
              <a:rPr lang="en-US" dirty="0" smtClean="0"/>
              <a:t>Chart</a:t>
            </a:r>
          </a:p>
          <a:p>
            <a:r>
              <a:rPr lang="en-US" dirty="0" smtClean="0"/>
              <a:t>Sketch pens</a:t>
            </a:r>
          </a:p>
          <a:p>
            <a:r>
              <a:rPr lang="en-US" dirty="0" smtClean="0"/>
              <a:t>LED lights</a:t>
            </a:r>
          </a:p>
          <a:p>
            <a:r>
              <a:rPr lang="en-US" dirty="0" smtClean="0"/>
              <a:t>Batteries and wires</a:t>
            </a:r>
          </a:p>
          <a:p>
            <a:r>
              <a:rPr lang="en-US" dirty="0" smtClean="0"/>
              <a:t>Model cars</a:t>
            </a:r>
          </a:p>
          <a:p>
            <a:r>
              <a:rPr lang="en-US" dirty="0" smtClean="0"/>
              <a:t>Ruler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766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 of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real number on a number line in the interval [0,3] or between (0 , 3)</a:t>
            </a:r>
          </a:p>
          <a:p>
            <a:endParaRPr lang="en-US" dirty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 advTm="7831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57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Separate the number lines into three separate lanes </a:t>
            </a:r>
            <a:endParaRPr lang="en-US" dirty="0"/>
          </a:p>
        </p:txBody>
      </p:sp>
    </p:spTree>
  </p:cSld>
  <p:clrMapOvr>
    <a:masterClrMapping/>
  </p:clrMapOvr>
  <p:transition advTm="7894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00200"/>
            <a:ext cx="8229600" cy="2743200"/>
          </a:xfrm>
        </p:spPr>
        <p:txBody>
          <a:bodyPr>
            <a:normAutofit fontScale="90000"/>
          </a:bodyPr>
          <a:lstStyle/>
          <a:p>
            <a:pPr marL="857250" indent="-857250"/>
            <a:r>
              <a:rPr lang="en-US" dirty="0" smtClean="0"/>
              <a:t>Lane-1 (0&lt;=x&lt;=1)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Lane-2 (1&lt;x&lt;=2)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Lane-3 (2&lt;x&lt;=3)</a:t>
            </a:r>
            <a:endParaRPr lang="en-US" dirty="0"/>
          </a:p>
        </p:txBody>
      </p:sp>
    </p:spTree>
  </p:cSld>
  <p:clrMapOvr>
    <a:masterClrMapping/>
  </p:clrMapOvr>
  <p:transition advTm="10109">
    <p:strip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person chooses any random number then the fixed car models will  move on the corresponding lane </a:t>
            </a:r>
            <a:endParaRPr lang="en-US" dirty="0"/>
          </a:p>
        </p:txBody>
      </p:sp>
    </p:spTree>
  </p:cSld>
  <p:clrMapOvr>
    <a:masterClrMapping/>
  </p:clrMapOvr>
  <p:transition advTm="8798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00200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if we press the number 2.06 then the car will move on the 2</a:t>
            </a:r>
            <a:r>
              <a:rPr lang="en-US" baseline="30000" dirty="0" smtClean="0"/>
              <a:t>nd</a:t>
            </a:r>
            <a:r>
              <a:rPr lang="en-US" dirty="0" smtClean="0"/>
              <a:t> lane</a:t>
            </a:r>
            <a:endParaRPr lang="en-US" dirty="0"/>
          </a:p>
        </p:txBody>
      </p:sp>
    </p:spTree>
  </p:cSld>
  <p:clrMapOvr>
    <a:masterClrMapping/>
  </p:clrMapOvr>
  <p:transition advTm="6380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pic>
        <p:nvPicPr>
          <p:cNvPr id="5" name="Picture Placeholder 4" descr="IMG_20191231_103606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5050" b="505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r"/>
            <a:r>
              <a:rPr lang="en-US" dirty="0" smtClean="0"/>
              <a:t>EXAMPLE MODEL</a:t>
            </a:r>
            <a:endParaRPr lang="en-US" dirty="0"/>
          </a:p>
        </p:txBody>
      </p:sp>
    </p:spTree>
  </p:cSld>
  <p:clrMapOvr>
    <a:masterClrMapping/>
  </p:clrMapOvr>
  <p:transition advTm="7176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3097</TotalTime>
  <Words>98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Verve</vt:lpstr>
      <vt:lpstr>REPRESENTING REAL NUMBERS ON NUMER LINE</vt:lpstr>
      <vt:lpstr>MATERIALS REQUIRED</vt:lpstr>
      <vt:lpstr>Plan of action</vt:lpstr>
      <vt:lpstr>Separate the number lines into three separate lanes </vt:lpstr>
      <vt:lpstr>Lane-1 (0&lt;=x&lt;=1)  Lane-2 (1&lt;x&lt;=2)                   Lane-3 (2&lt;x&lt;=3)</vt:lpstr>
      <vt:lpstr>Slide 6</vt:lpstr>
      <vt:lpstr>Example if we press the number 2.06 then the car will move on the 2nd lane</vt:lpstr>
      <vt:lpstr>PROTOTYPE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REAL NUMBERS ON NUMER LINE</dc:title>
  <dc:creator>Hemalatha</dc:creator>
  <cp:lastModifiedBy>FSMS</cp:lastModifiedBy>
  <cp:revision>39</cp:revision>
  <dcterms:created xsi:type="dcterms:W3CDTF">2019-12-28T16:24:48Z</dcterms:created>
  <dcterms:modified xsi:type="dcterms:W3CDTF">2020-01-11T05:43:10Z</dcterms:modified>
</cp:coreProperties>
</file>