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198C4AB-70C8-400E-8452-AD4B0FD1CC06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52AA0C-AEFF-49E7-B536-C2DAE93088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HRI\Pictures\PPT ROUND 2 !\WELC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0" y="-152401"/>
            <a:ext cx="15240000" cy="81637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PRESENTED BY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lgerian" pitchFamily="82" charset="0"/>
              </a:rPr>
              <a:t>ATHARVA KONDI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lgerian" pitchFamily="82" charset="0"/>
              </a:rPr>
              <a:t>ATHARVA ASABE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lgerian" pitchFamily="82" charset="0"/>
              </a:rPr>
              <a:t>MAYANK UGADE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lgerian" pitchFamily="82" charset="0"/>
              </a:rPr>
              <a:t>PRATHAMESH PATIL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lgerian" pitchFamily="82" charset="0"/>
              </a:rPr>
              <a:t>SAIRAJ KEKADE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lgerian" pitchFamily="82" charset="0"/>
            </a:endParaRPr>
          </a:p>
        </p:txBody>
      </p:sp>
      <p:pic>
        <p:nvPicPr>
          <p:cNvPr id="2050" name="Picture 2" descr="H: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429000"/>
            <a:ext cx="3643313" cy="31168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00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lgerian" pitchFamily="82" charset="0"/>
                <a:cs typeface="Aparajita" pitchFamily="34" charset="0"/>
              </a:rPr>
              <a:t>SANT GADGE BABA </a:t>
            </a:r>
            <a:endParaRPr lang="en-US" sz="800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lgerian" pitchFamily="82" charset="0"/>
              <a:cs typeface="Aparajit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"/>
            <a:ext cx="7772400" cy="4038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: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641" y="730864"/>
            <a:ext cx="3773960" cy="30029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H: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447800"/>
            <a:ext cx="2895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077200" cy="1676400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WHO WAS SANT GADGE BABA ? </a:t>
            </a:r>
            <a:endParaRPr lang="en-US" b="1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SANT GADGE BABA  WERE ALSO KNOWN AS SANT GADGE MAHARAJ.</a:t>
            </a:r>
          </a:p>
          <a:p>
            <a:pPr algn="just">
              <a:buFont typeface="Wingdings" pitchFamily="2" charset="2"/>
              <a:buChar char="v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HE WAS A INDIAN MENDICINENTSAINT AND A SOCIAL PERFORMER FROM INDIA .</a:t>
            </a:r>
          </a:p>
          <a:p>
            <a:pPr algn="just">
              <a:buFont typeface="Wingdings" pitchFamily="2" charset="2"/>
              <a:buChar char="v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 HE WANDERED TO DIFFERENT VILLAGES PROMOTING SOCIAL JUSTICE .</a:t>
            </a:r>
          </a:p>
          <a:p>
            <a:pPr algn="just">
              <a:buFont typeface="Wingdings" pitchFamily="2" charset="2"/>
              <a:buChar char="v"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FULL NAME OF SANT GADGE BABA WAS DEBUJI ZHINGRAJI JANORKAR .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lgerian" pitchFamily="82" charset="0"/>
              </a:rPr>
              <a:t>LIFE OF SANT GADGE MAHARAJ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SANT GADGE BABA BORN IN 23 FEBRUARY .</a:t>
            </a:r>
          </a:p>
          <a:p>
            <a:pPr>
              <a:buFont typeface="Wingdings" pitchFamily="2" charset="2"/>
              <a:buChar char="v"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SANT GADGE BABA GOT MONEY FROM VILLAGERS .</a:t>
            </a:r>
          </a:p>
          <a:p>
            <a:pPr>
              <a:buFont typeface="Wingdings" pitchFamily="2" charset="2"/>
              <a:buChar char="v"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FROM THE OBTAINED MONEY  HE BUILT EDUCATIONAL INSTITUTIONS, DHARMASHALAS, HOSPITALS AND ANIMAL SHELTERS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AS SOON AS HE ENTERED AN VILLAGE HE CLEANED THE ROADS AND GUTTERS .</a:t>
            </a:r>
          </a:p>
          <a:p>
            <a:pPr>
              <a:buFont typeface="Wingdings" pitchFamily="2" charset="2"/>
              <a:buChar char="v"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THAT’S WHY HE IS CALLED AS SANT GADGE BABA .</a:t>
            </a:r>
          </a:p>
          <a:p>
            <a:pPr>
              <a:buFont typeface="Wingdings" pitchFamily="2" charset="2"/>
              <a:buChar char="v"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SANT GADGE MAHARAJ MARRIED WITH KUNTABI AND HAD FOUR CHILDREN .</a:t>
            </a:r>
          </a:p>
          <a:p>
            <a:pPr>
              <a:buFont typeface="Wingdings" pitchFamily="2" charset="2"/>
              <a:buChar char="v"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HE DIED IN 20 DECEMBER 1956 .</a:t>
            </a:r>
          </a:p>
          <a:p>
            <a:pPr>
              <a:buFont typeface="Wingdings" pitchFamily="2" charset="2"/>
              <a:buChar char="v"/>
            </a:pP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124</TotalTime>
  <Words>143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Slide 1</vt:lpstr>
      <vt:lpstr>PRESENTED BY </vt:lpstr>
      <vt:lpstr>SANT GADGE BABA </vt:lpstr>
      <vt:lpstr>WHO WAS SANT GADGE BABA ? </vt:lpstr>
      <vt:lpstr>LIFE OF SANT GADGE MAHARAJ   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 GADGE BABA</dc:title>
  <dc:creator>SHRI</dc:creator>
  <cp:lastModifiedBy>SHRI</cp:lastModifiedBy>
  <cp:revision>15</cp:revision>
  <dcterms:created xsi:type="dcterms:W3CDTF">2024-08-04T08:54:10Z</dcterms:created>
  <dcterms:modified xsi:type="dcterms:W3CDTF">2024-08-04T11:07:46Z</dcterms:modified>
</cp:coreProperties>
</file>