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Orbitron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01809-C570-440D-8CDE-1F977D2A7935}">
  <a:tblStyle styleId="{E4E01809-C570-440D-8CDE-1F977D2A7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1"/>
    <p:restoredTop sz="94629"/>
  </p:normalViewPr>
  <p:slideViewPr>
    <p:cSldViewPr snapToGrid="0">
      <p:cViewPr varScale="1">
        <p:scale>
          <a:sx n="59" d="100"/>
          <a:sy n="59" d="100"/>
        </p:scale>
        <p:origin x="200" y="1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02adbcf1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02adbcf1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b02adbcf1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b02adbcf1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b02adbcf1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b02adbcf1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b02adbcf1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b02adbcf1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b0799a09a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b0799a09a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b0799a09a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b0799a09a_4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b02adbcf1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b02adbcf1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b0799a09a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b0799a09a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b02adbcf1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b02adbcf1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b02adbcf1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b02adbcf1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3b02adbcf1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3b02adbcf1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02adbcf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02adbcf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3b02adbcf1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3b02adbcf1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3b0799a09a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3b0799a09a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3b02adbcf1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3b02adbcf1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3b0799a09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3b0799a09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3b02adbcf1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3b02adbcf1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3b0799a09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3b0799a09a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3b02adbcf1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3b02adbcf1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3b0799a09a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3b0799a09a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3b02adbcf1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3b02adbcf1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3b02adbcf1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3b02adbcf1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02adbcf1_0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02adbcf1_0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3b02adbcf1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3b02adbcf1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3b02adbcf1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3b02adbcf1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3b02adbcf1_0_1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3b02adbcf1_0_1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3b02adbcf1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3b02adbcf1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3b02adbcf1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3b02adbcf1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02adbcf1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02adbcf1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0799a09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0799a09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click the text box to change the text.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02adbcf1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b02adbcf1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02adbcf1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02adbcf1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b02adbcf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b02adbcf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02adbcf1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02adbcf1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outube.com/watch?v=O4br2MEmN9A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56pkBNRy_9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hyperlink" Target="http://www.youtube.com/watch?v=bkqtemvlL_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outube.com/watch?v=8BQ_X3C40gs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56pkBNRy_9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outube.com/watch?v=8BQ_X3C40gs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56pkBNRy_9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outube.com/watch?v=8BQ_X3C40gs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56pkBNRy_9Y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outube.com/watch?v=8BQ_X3C40gs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56pkBNRy_9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Event Timeline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974400" y="1406150"/>
            <a:ext cx="3597600" cy="3066000"/>
          </a:xfrm>
          <a:prstGeom prst="rect">
            <a:avLst/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11:30  AM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Check-In &amp; Registration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1:00 PM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Opening Ceremony &amp; Event Briefing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1:30 PM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Hacking Session - Phase 1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3:30 PM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Lunch Break &amp; Networking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572000" y="1406150"/>
            <a:ext cx="3597600" cy="3066000"/>
          </a:xfrm>
          <a:prstGeom prst="rect">
            <a:avLst/>
          </a:prstGeom>
          <a:noFill/>
          <a:ln w="9525" cap="flat" cmpd="sng">
            <a:solidFill>
              <a:srgbClr val="F5F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4:20  PM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Hacking Session - Phase 2 &amp;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oGX Presentation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5:00 PM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Team Presentations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6:00 PM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Winner Announcements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6:15 PM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End of Event</a:t>
            </a:r>
            <a:endParaRPr sz="1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1139975" y="2348663"/>
            <a:ext cx="6864029" cy="4461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HACKING SESSION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63425" y="14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Judging Criteria and Scoring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609525"/>
            <a:ext cx="85206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Judges will evaluate each team based on four key categories, totalling </a:t>
            </a: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100 points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24" name="Google Shape;224;p36"/>
          <p:cNvGraphicFramePr/>
          <p:nvPr/>
        </p:nvGraphicFramePr>
        <p:xfrm>
          <a:off x="311700" y="9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{E4E01809-C570-440D-8CDE-1F977D2A7935}</a:tableStyleId>
              </a:tblPr>
              <a:tblGrid>
                <a:gridCol w="248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</a:t>
                      </a:r>
                      <a:endParaRPr sz="16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Weight (%)</a:t>
                      </a:r>
                      <a:endParaRPr sz="16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Evaluation Criteria</a:t>
                      </a:r>
                      <a:endParaRPr sz="16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Analysis &amp; 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Visualization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Depth of insights, accuracy, trend identification, and data interpretation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Guidelines Adherence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5%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Compliance with all submission guidelines.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Strategic Recommendations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35%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Practicality, innovation, and feasibility of proposed solutions for AIESEC SFU’s growth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Creative Presentation &amp; Format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Ability to communicate insights effectively through innovative methods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Q&amp;A Session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Ability to address questions and defend the presented findings, the session will last for 3 minutes following your presentation.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7" descr="If you are looking for 5 min countdown timer, with an alarm at the end. Back background without music. If I helped you please leave a like and subscribe to the channel :)" title="5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50" y="2023799"/>
            <a:ext cx="3667550" cy="20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7"/>
          <p:cNvSpPr txBox="1"/>
          <p:nvPr/>
        </p:nvSpPr>
        <p:spPr>
          <a:xfrm>
            <a:off x="501475" y="1028700"/>
            <a:ext cx="393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Presentation Time</a:t>
            </a:r>
            <a:endParaRPr sz="2500"/>
          </a:p>
        </p:txBody>
      </p:sp>
      <p:sp>
        <p:nvSpPr>
          <p:cNvPr id="231" name="Google Shape;231;p37"/>
          <p:cNvSpPr txBox="1"/>
          <p:nvPr/>
        </p:nvSpPr>
        <p:spPr>
          <a:xfrm>
            <a:off x="3972300" y="1028700"/>
            <a:ext cx="525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Q&amp;A</a:t>
            </a:r>
            <a:endParaRPr/>
          </a:p>
        </p:txBody>
      </p:sp>
      <p:pic>
        <p:nvPicPr>
          <p:cNvPr id="232" name="Google Shape;232;p37" descr="If you are looking for 3 min countdown timer, with an alarm at the end. Back background without music. If I helped you please leave a like and subscribe to the channel :)" title="3 Minute Countdown Timer With Alarm (Black Background, No Music, No Sound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1850" y="2034113"/>
            <a:ext cx="3630889" cy="2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1977150" y="858113"/>
            <a:ext cx="5189694" cy="47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Transition Time</a:t>
            </a:r>
          </a:p>
        </p:txBody>
      </p:sp>
      <p:pic>
        <p:nvPicPr>
          <p:cNvPr id="238" name="Google Shape;238;p38" descr="If you are looking for 1 min countdown timer, with an alarm at the end. Back background without music. If I helped you please leave a like and subscribe to the channel :)" title="1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9200" y="1753573"/>
            <a:ext cx="4645600" cy="26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1079263" y="1903125"/>
            <a:ext cx="6985484" cy="13372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Lunch &amp; Networking </a:t>
            </a:r>
            <a:b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Until 4:20PM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/>
          <p:nvPr/>
        </p:nvSpPr>
        <p:spPr>
          <a:xfrm>
            <a:off x="1139975" y="2348663"/>
            <a:ext cx="7162708" cy="446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HACKING SESSION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/>
        </p:nvSpPr>
        <p:spPr>
          <a:xfrm>
            <a:off x="2405250" y="1893150"/>
            <a:ext cx="2008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[Team 11]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44550" y="1268075"/>
            <a:ext cx="1875900" cy="572700"/>
          </a:xfrm>
          <a:prstGeom prst="roundRect">
            <a:avLst>
              <a:gd name="adj" fmla="val 16667"/>
            </a:avLst>
          </a:prstGeom>
          <a:solidFill>
            <a:srgbClr val="263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Finalist #1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Finalist Announcements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2471400" y="1268075"/>
            <a:ext cx="1875900" cy="572700"/>
          </a:xfrm>
          <a:prstGeom prst="roundRect">
            <a:avLst>
              <a:gd name="adj" fmla="val 16667"/>
            </a:avLst>
          </a:prstGeom>
          <a:solidFill>
            <a:srgbClr val="263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Finalist #2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4598250" y="1893150"/>
            <a:ext cx="2008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[Team 13]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4664400" y="1268075"/>
            <a:ext cx="1875900" cy="572700"/>
          </a:xfrm>
          <a:prstGeom prst="roundRect">
            <a:avLst>
              <a:gd name="adj" fmla="val 16667"/>
            </a:avLst>
          </a:prstGeom>
          <a:solidFill>
            <a:srgbClr val="263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Finalist #3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6791250" y="1893150"/>
            <a:ext cx="2008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[Team 8]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6857400" y="1268075"/>
            <a:ext cx="1875900" cy="572700"/>
          </a:xfrm>
          <a:prstGeom prst="roundRect">
            <a:avLst>
              <a:gd name="adj" fmla="val 16667"/>
            </a:avLst>
          </a:prstGeom>
          <a:solidFill>
            <a:srgbClr val="263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Finalist #4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278400" y="1893150"/>
            <a:ext cx="2008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[Team 2]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344550" y="3096750"/>
            <a:ext cx="1875900" cy="572700"/>
          </a:xfrm>
          <a:prstGeom prst="roundRect">
            <a:avLst>
              <a:gd name="adj" fmla="val 16667"/>
            </a:avLst>
          </a:prstGeom>
          <a:solidFill>
            <a:srgbClr val="2633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Finalist #5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311700" y="3901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[Team 14]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/>
          <p:nvPr/>
        </p:nvSpPr>
        <p:spPr>
          <a:xfrm>
            <a:off x="2321375" y="1961988"/>
            <a:ext cx="4417592" cy="11885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oGX</a:t>
            </a:r>
            <a:b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/>
          <p:nvPr/>
        </p:nvSpPr>
        <p:spPr>
          <a:xfrm>
            <a:off x="2174825" y="1961988"/>
            <a:ext cx="4837105" cy="12201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Finalist</a:t>
            </a:r>
            <a:b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88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Land Acknowledgement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559800" y="1156650"/>
            <a:ext cx="80244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Simon Fraser University, AIESEC in SFU, and Data Science Student Society respectfully acknowledges the unceded traditional territories of the Coast Salish peoples, including the səlilwətaɬ (Tsleil-Waututh), kʷikʷəƛ̓əm (Kwikwetlem), Sḵwx̱wú7mesh Úxwumixw (Squamish) and xʷməθkʷəy̓əm (Musqueam) Nations, on which SFU Burnaby is located.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/>
          <p:nvPr/>
        </p:nvSpPr>
        <p:spPr>
          <a:xfrm>
            <a:off x="2174825" y="2333175"/>
            <a:ext cx="4754070" cy="47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683550" y="12876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Presentation Time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52" name="Google Shape;652;p59"/>
          <p:cNvSpPr txBox="1"/>
          <p:nvPr/>
        </p:nvSpPr>
        <p:spPr>
          <a:xfrm>
            <a:off x="5079625" y="12876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Q&amp;A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53" name="Google Shape;653;p59" descr="If you are looking for 5 min countdown timer, with an alarm at the end. Back background without music. If I helped you please leave a like and subscribe to the channel :)" title="5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00" y="2183372"/>
            <a:ext cx="3738450" cy="210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9" descr="If you are looking for 8 min countdown timer, with an alarm at the end. Back background without music. If I helped you please leave a like and subscribe to the channel :)" title="8 Minute Countdown Timer With Alarm (Black Background, No Music, No Sound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25" y="2183375"/>
            <a:ext cx="3738450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"/>
          <p:cNvSpPr/>
          <p:nvPr/>
        </p:nvSpPr>
        <p:spPr>
          <a:xfrm>
            <a:off x="2174825" y="2333175"/>
            <a:ext cx="5052748" cy="47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1"/>
          <p:cNvSpPr txBox="1"/>
          <p:nvPr/>
        </p:nvSpPr>
        <p:spPr>
          <a:xfrm>
            <a:off x="683550" y="12876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Presentation Time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65" name="Google Shape;665;p61"/>
          <p:cNvSpPr txBox="1"/>
          <p:nvPr/>
        </p:nvSpPr>
        <p:spPr>
          <a:xfrm>
            <a:off x="5079625" y="12876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Q&amp;A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66" name="Google Shape;666;p61" descr="If you are looking for 5 min countdown timer, with an alarm at the end. Back background without music. If I helped you please leave a like and subscribe to the channel :)" title="5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00" y="2183372"/>
            <a:ext cx="3738450" cy="210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61" descr="If you are looking for 8 min countdown timer, with an alarm at the end. Back background without music. If I helped you please leave a like and subscribe to the channel :)" title="8 Minute Countdown Timer With Alarm (Black Background, No Music, No Sound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25" y="2183375"/>
            <a:ext cx="3738450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2"/>
          <p:cNvSpPr/>
          <p:nvPr/>
        </p:nvSpPr>
        <p:spPr>
          <a:xfrm>
            <a:off x="2174825" y="2333175"/>
            <a:ext cx="5050889" cy="47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 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3"/>
          <p:cNvSpPr txBox="1"/>
          <p:nvPr/>
        </p:nvSpPr>
        <p:spPr>
          <a:xfrm>
            <a:off x="683550" y="12876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Presentation Time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5079625" y="12876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Q&amp;A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79" name="Google Shape;679;p63" descr="If you are looking for 5 min countdown timer, with an alarm at the end. Back background without music. If I helped you please leave a like and subscribe to the channel :)" title="5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00" y="2183372"/>
            <a:ext cx="3738450" cy="210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3" descr="If you are looking for 8 min countdown timer, with an alarm at the end. Back background without music. If I helped you please leave a like and subscribe to the channel :)" title="8 Minute Countdown Timer With Alarm (Black Background, No Music, No Sound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25" y="2183375"/>
            <a:ext cx="3738450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4"/>
          <p:cNvSpPr/>
          <p:nvPr/>
        </p:nvSpPr>
        <p:spPr>
          <a:xfrm>
            <a:off x="2174825" y="2333175"/>
            <a:ext cx="5001936" cy="47714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Presentation 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 txBox="1"/>
          <p:nvPr/>
        </p:nvSpPr>
        <p:spPr>
          <a:xfrm>
            <a:off x="683550" y="12876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Presentation Time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5079625" y="12876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Q&amp;A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92" name="Google Shape;692;p65" descr="If you are looking for 5 min countdown timer, with an alarm at the end. Back background without music. If I helped you please leave a like and subscribe to the channel :)" title="5 Minute Countdown Timer With Alarm (Black Background, No Music, No Sound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400" y="2183372"/>
            <a:ext cx="3738450" cy="210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5" descr="If you are looking for 8 min countdown timer, with an alarm at the end. Back background without music. If I helped you please leave a like and subscribe to the channel :)" title="8 Minute Countdown Timer With Alarm (Black Background, No Music, No Sound)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25" y="2183375"/>
            <a:ext cx="3738450" cy="21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6"/>
          <p:cNvSpPr/>
          <p:nvPr/>
        </p:nvSpPr>
        <p:spPr>
          <a:xfrm>
            <a:off x="2825163" y="1895375"/>
            <a:ext cx="3493671" cy="135272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Awards</a:t>
            </a:r>
            <a:b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Ceremony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/>
          <p:nvPr/>
        </p:nvSpPr>
        <p:spPr>
          <a:xfrm>
            <a:off x="2512538" y="1140125"/>
            <a:ext cx="4118913" cy="446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3RD PLACE</a:t>
            </a:r>
          </a:p>
        </p:txBody>
      </p:sp>
      <p:sp>
        <p:nvSpPr>
          <p:cNvPr id="704" name="Google Shape;704;p67"/>
          <p:cNvSpPr/>
          <p:nvPr/>
        </p:nvSpPr>
        <p:spPr>
          <a:xfrm>
            <a:off x="3498285" y="2468050"/>
            <a:ext cx="2147428" cy="348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Team 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2181638" y="2261913"/>
            <a:ext cx="4780715" cy="6196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Housekeeping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/>
          <p:cNvSpPr/>
          <p:nvPr/>
        </p:nvSpPr>
        <p:spPr>
          <a:xfrm>
            <a:off x="2512538" y="1140125"/>
            <a:ext cx="4123251" cy="446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2ND PLACE</a:t>
            </a:r>
          </a:p>
        </p:txBody>
      </p:sp>
      <p:sp>
        <p:nvSpPr>
          <p:cNvPr id="710" name="Google Shape;710;p68"/>
          <p:cNvSpPr/>
          <p:nvPr/>
        </p:nvSpPr>
        <p:spPr>
          <a:xfrm>
            <a:off x="3594847" y="2397938"/>
            <a:ext cx="1954314" cy="34761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Team 11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9"/>
          <p:cNvSpPr/>
          <p:nvPr/>
        </p:nvSpPr>
        <p:spPr>
          <a:xfrm>
            <a:off x="2655375" y="1140125"/>
            <a:ext cx="3833248" cy="4467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1ST PLACE</a:t>
            </a:r>
          </a:p>
        </p:txBody>
      </p:sp>
      <p:sp>
        <p:nvSpPr>
          <p:cNvPr id="716" name="Google Shape;716;p69"/>
          <p:cNvSpPr/>
          <p:nvPr/>
        </p:nvSpPr>
        <p:spPr>
          <a:xfrm>
            <a:off x="3479210" y="2397700"/>
            <a:ext cx="2185568" cy="3481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Team 13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0"/>
          <p:cNvSpPr/>
          <p:nvPr/>
        </p:nvSpPr>
        <p:spPr>
          <a:xfrm>
            <a:off x="2618500" y="2262225"/>
            <a:ext cx="4012331" cy="4777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Orbitron"/>
              </a:rPr>
              <a:t>Raffle Time!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1"/>
          <p:cNvSpPr/>
          <p:nvPr/>
        </p:nvSpPr>
        <p:spPr>
          <a:xfrm>
            <a:off x="1708838" y="2262225"/>
            <a:ext cx="5726324" cy="61904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Closing Remarks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2"/>
          <p:cNvSpPr/>
          <p:nvPr/>
        </p:nvSpPr>
        <p:spPr>
          <a:xfrm>
            <a:off x="2322613" y="1891050"/>
            <a:ext cx="4498768" cy="13614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Thank you all</a:t>
            </a:r>
            <a:b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for Attending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681738" y="1441338"/>
            <a:ext cx="7780514" cy="14797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Final Hour To </a:t>
            </a:r>
            <a:b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</a:br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Complete Presentation</a:t>
            </a:r>
          </a:p>
        </p:txBody>
      </p:sp>
      <p:sp>
        <p:nvSpPr>
          <p:cNvPr id="146" name="Google Shape;146;p28"/>
          <p:cNvSpPr txBox="1"/>
          <p:nvPr/>
        </p:nvSpPr>
        <p:spPr>
          <a:xfrm>
            <a:off x="2254500" y="3240450"/>
            <a:ext cx="463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PLEASE RETURN TO YOUR SEATS BY </a:t>
            </a:r>
            <a:r>
              <a:rPr lang="en" sz="18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1PM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1360275" y="2261913"/>
            <a:ext cx="6423447" cy="61966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2"/>
                </a:solidFill>
                <a:latin typeface="Orbitron"/>
              </a:rPr>
              <a:t>Opening Ceremony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Introducing the DSSS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827700" y="1441950"/>
            <a:ext cx="7488600" cy="27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SFU Data Science Student Society (DSSS) is a student-run organization dedicated to fostering a community of data-driven thinkers.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Through workshops, networking events, and industry partnerships, we help students develop skills in data science, machine learning, and analytics while exploring career opportunities in the field.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DSSS represents and promotes the interests of students in the SFU Data Science Department.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Introducing AIESEC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827700" y="1402275"/>
            <a:ext cx="7488600" cy="27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is the world’s largest youth led not-for-profit organization, with partners from over 120 countries.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SFU is affiliated with the Beedie School of Business and the United Nations.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focuses on leadership development through international exchange opportunities that we provide.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offers international teaching, internship, and volunteer exchange opportunities to individuals who are 18-30 years old.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29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Today you will be…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837300" y="2075063"/>
            <a:ext cx="28947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Tackling a Real-World Challenge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4787900" y="2144138"/>
            <a:ext cx="39459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Sharpening Problem-Solving &amp; Analytical Skills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4045475"/>
            <a:ext cx="39459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Networking with Industry Professionals &amp; Peers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4787900" y="4153900"/>
            <a:ext cx="394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Building a Portfolio Project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1650" y="1149450"/>
            <a:ext cx="866001" cy="8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650" y="3176463"/>
            <a:ext cx="866001" cy="86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850" y="1149450"/>
            <a:ext cx="865999" cy="8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7850" y="3113813"/>
            <a:ext cx="865999" cy="8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Introducing Our Judges</a:t>
            </a:r>
            <a:endParaRPr b="1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82" name="Google Shape;182;p33"/>
          <p:cNvGrpSpPr/>
          <p:nvPr/>
        </p:nvGrpSpPr>
        <p:grpSpPr>
          <a:xfrm>
            <a:off x="3673350" y="1415100"/>
            <a:ext cx="1549500" cy="3046600"/>
            <a:chOff x="3627150" y="1415100"/>
            <a:chExt cx="1549500" cy="3046600"/>
          </a:xfrm>
        </p:grpSpPr>
        <p:pic>
          <p:nvPicPr>
            <p:cNvPr id="183" name="Google Shape;183;p33" title="1709829041272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97250" y="1415100"/>
              <a:ext cx="1209300" cy="12093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84" name="Google Shape;184;p33"/>
            <p:cNvSpPr txBox="1"/>
            <p:nvPr/>
          </p:nvSpPr>
          <p:spPr>
            <a:xfrm>
              <a:off x="3797250" y="2752500"/>
              <a:ext cx="12093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Alex</a:t>
              </a:r>
              <a:b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Juy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33"/>
            <p:cNvSpPr txBox="1"/>
            <p:nvPr/>
          </p:nvSpPr>
          <p:spPr>
            <a:xfrm>
              <a:off x="3627150" y="3561031"/>
              <a:ext cx="15495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Senior Principal Product Manager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33"/>
            <p:cNvSpPr txBox="1"/>
            <p:nvPr/>
          </p:nvSpPr>
          <p:spPr>
            <a:xfrm>
              <a:off x="3797250" y="4069600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MacroHealth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7" name="Google Shape;187;p33"/>
          <p:cNvGrpSpPr/>
          <p:nvPr/>
        </p:nvGrpSpPr>
        <p:grpSpPr>
          <a:xfrm>
            <a:off x="494738" y="1393975"/>
            <a:ext cx="1209313" cy="3067725"/>
            <a:chOff x="494738" y="1393975"/>
            <a:chExt cx="1209313" cy="3067725"/>
          </a:xfrm>
        </p:grpSpPr>
        <p:pic>
          <p:nvPicPr>
            <p:cNvPr id="188" name="Google Shape;188;p33" title="1721862900806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4750" y="1393975"/>
              <a:ext cx="1209300" cy="12093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89" name="Google Shape;189;p33"/>
            <p:cNvSpPr txBox="1"/>
            <p:nvPr/>
          </p:nvSpPr>
          <p:spPr>
            <a:xfrm>
              <a:off x="494750" y="2764150"/>
              <a:ext cx="12093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Devansh Shah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0" name="Google Shape;190;p33"/>
            <p:cNvSpPr txBox="1"/>
            <p:nvPr/>
          </p:nvSpPr>
          <p:spPr>
            <a:xfrm>
              <a:off x="494750" y="3561031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Data Scientist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1" name="Google Shape;191;p33"/>
            <p:cNvSpPr txBox="1"/>
            <p:nvPr/>
          </p:nvSpPr>
          <p:spPr>
            <a:xfrm>
              <a:off x="494738" y="4069600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Microsoft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2" name="Google Shape;192;p33"/>
          <p:cNvGrpSpPr/>
          <p:nvPr/>
        </p:nvGrpSpPr>
        <p:grpSpPr>
          <a:xfrm>
            <a:off x="2084050" y="1393975"/>
            <a:ext cx="1209300" cy="3067725"/>
            <a:chOff x="2060950" y="1393975"/>
            <a:chExt cx="1209300" cy="3067725"/>
          </a:xfrm>
        </p:grpSpPr>
        <p:pic>
          <p:nvPicPr>
            <p:cNvPr id="193" name="Google Shape;193;p33" title="1714081526691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60950" y="1393975"/>
              <a:ext cx="1209300" cy="12093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94" name="Google Shape;194;p33"/>
            <p:cNvSpPr txBox="1"/>
            <p:nvPr/>
          </p:nvSpPr>
          <p:spPr>
            <a:xfrm>
              <a:off x="2060950" y="2764150"/>
              <a:ext cx="12093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Nabila</a:t>
              </a:r>
              <a:b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Doctor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33"/>
            <p:cNvSpPr txBox="1"/>
            <p:nvPr/>
          </p:nvSpPr>
          <p:spPr>
            <a:xfrm>
              <a:off x="2060950" y="3561031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Business Analyst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33"/>
            <p:cNvSpPr txBox="1"/>
            <p:nvPr/>
          </p:nvSpPr>
          <p:spPr>
            <a:xfrm>
              <a:off x="2060950" y="4069600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Providence Health Care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97" name="Google Shape;197;p33"/>
          <p:cNvGrpSpPr/>
          <p:nvPr/>
        </p:nvGrpSpPr>
        <p:grpSpPr>
          <a:xfrm>
            <a:off x="7375200" y="1393975"/>
            <a:ext cx="1209300" cy="2559156"/>
            <a:chOff x="7375200" y="1393975"/>
            <a:chExt cx="1209300" cy="2559156"/>
          </a:xfrm>
        </p:grpSpPr>
        <p:pic>
          <p:nvPicPr>
            <p:cNvPr id="198" name="Google Shape;198;p33" title="1620023271256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375200" y="1393975"/>
              <a:ext cx="1209300" cy="12093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99" name="Google Shape;199;p33"/>
            <p:cNvSpPr txBox="1"/>
            <p:nvPr/>
          </p:nvSpPr>
          <p:spPr>
            <a:xfrm>
              <a:off x="7375200" y="2764150"/>
              <a:ext cx="12093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Utkarsh Bansal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33"/>
            <p:cNvSpPr txBox="1"/>
            <p:nvPr/>
          </p:nvSpPr>
          <p:spPr>
            <a:xfrm>
              <a:off x="7375200" y="3561031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Managing Consultant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1" name="Google Shape;201;p33"/>
          <p:cNvGrpSpPr/>
          <p:nvPr/>
        </p:nvGrpSpPr>
        <p:grpSpPr>
          <a:xfrm>
            <a:off x="5602850" y="1393975"/>
            <a:ext cx="1457100" cy="3067725"/>
            <a:chOff x="5611100" y="1393975"/>
            <a:chExt cx="1457100" cy="3067725"/>
          </a:xfrm>
        </p:grpSpPr>
        <p:pic>
          <p:nvPicPr>
            <p:cNvPr id="202" name="Google Shape;202;p33" title="1569608498822.jp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35000" y="1393975"/>
              <a:ext cx="1209300" cy="12093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03" name="Google Shape;203;p33"/>
            <p:cNvSpPr txBox="1"/>
            <p:nvPr/>
          </p:nvSpPr>
          <p:spPr>
            <a:xfrm>
              <a:off x="5642450" y="2764163"/>
              <a:ext cx="13944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Sarah MacDonald</a:t>
              </a:r>
              <a:endPara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4" name="Google Shape;204;p33"/>
            <p:cNvSpPr txBox="1"/>
            <p:nvPr/>
          </p:nvSpPr>
          <p:spPr>
            <a:xfrm>
              <a:off x="5735000" y="4069600"/>
              <a:ext cx="120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Vancouver Coastal Health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5" name="Google Shape;205;p33"/>
            <p:cNvSpPr txBox="1"/>
            <p:nvPr/>
          </p:nvSpPr>
          <p:spPr>
            <a:xfrm>
              <a:off x="5611100" y="3561025"/>
              <a:ext cx="1457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Decision Support Advisor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Macintosh PowerPoint</Application>
  <PresentationFormat>On-screen Show (16:9)</PresentationFormat>
  <Paragraphs>154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Orbitron</vt:lpstr>
      <vt:lpstr>Times New Roman</vt:lpstr>
      <vt:lpstr>Lato</vt:lpstr>
      <vt:lpstr>Simple Light</vt:lpstr>
      <vt:lpstr>PowerPoint Presentation</vt:lpstr>
      <vt:lpstr>Land Acknowledgement</vt:lpstr>
      <vt:lpstr>PowerPoint Presentation</vt:lpstr>
      <vt:lpstr>PowerPoint Presentation</vt:lpstr>
      <vt:lpstr>PowerPoint Presentation</vt:lpstr>
      <vt:lpstr>Introducing the DSSS</vt:lpstr>
      <vt:lpstr>Introducing AIESEC</vt:lpstr>
      <vt:lpstr>Today you will be…</vt:lpstr>
      <vt:lpstr>Introducing Our Judges</vt:lpstr>
      <vt:lpstr>Event Timeline</vt:lpstr>
      <vt:lpstr>PowerPoint Presentation</vt:lpstr>
      <vt:lpstr>Judging Criteria and Scoring</vt:lpstr>
      <vt:lpstr>PowerPoint Presentation</vt:lpstr>
      <vt:lpstr>PowerPoint Presentation</vt:lpstr>
      <vt:lpstr>PowerPoint Presentation</vt:lpstr>
      <vt:lpstr>PowerPoint Presentation</vt:lpstr>
      <vt:lpstr>Finalist 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Pranay Ratan</cp:lastModifiedBy>
  <cp:revision>1</cp:revision>
  <dcterms:modified xsi:type="dcterms:W3CDTF">2025-03-25T11:56:15Z</dcterms:modified>
</cp:coreProperties>
</file>